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1A7A-F2DA-4A29-940A-12B3ACC5B1E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B544-324C-4CC2-96E1-B2B1E314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62200" y="31242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Coordinate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362200" y="3429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lat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double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lng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double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62200" y="40386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1242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TransportNode</a:t>
            </a:r>
            <a:endParaRPr lang="en-US" sz="12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429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+location: Coordinate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0386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9400" y="31242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TransportNetwork</a:t>
            </a:r>
            <a:endParaRPr lang="en-US" sz="12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400" y="3429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40386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0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find_time_in_network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(from: </a:t>
            </a:r>
            <a:r>
              <a:rPr lang="en-US" sz="10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TransportNode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to: </a:t>
            </a:r>
            <a:r>
              <a:rPr lang="en-US" sz="10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TransportNode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0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19400" y="5114453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TubeNetwork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9400" y="5419253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-timings: map&lt;pair&lt;</a:t>
            </a:r>
            <a:r>
              <a:rPr lang="en-US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TubeStation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TubeStation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-station: vector&lt;</a:t>
            </a:r>
            <a:r>
              <a:rPr lang="en-US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TubeStation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19400" y="6028853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find_time_in_network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(from: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TransportNode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to: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TransportNode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b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find_nearest_stations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Coordinate, n: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3608559" y="4648200"/>
            <a:ext cx="176784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2" idx="0"/>
            <a:endCxn id="28" idx="3"/>
          </p:cNvCxnSpPr>
          <p:nvPr/>
        </p:nvCxnSpPr>
        <p:spPr>
          <a:xfrm flipV="1">
            <a:off x="3695700" y="4800600"/>
            <a:ext cx="1251" cy="313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86400" y="51054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SimpleTravelTimeComputer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86400" y="54102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-tube: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TubeNetwork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walk_speed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double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86400" y="60198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find_time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(from: Coordinate,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to: Coordinate)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walk_time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(from: Coordinate, to: Coordinate)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86400" y="31242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TravelTimeComputer</a:t>
            </a:r>
            <a:endParaRPr lang="en-US" sz="12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3429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86400" y="40386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0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find_time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(from: Coordinate,</a:t>
            </a:r>
            <a:b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to: Coordinate)</a:t>
            </a:r>
            <a:endParaRPr lang="en-US" sz="10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6274308" y="4648200"/>
            <a:ext cx="176784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9" idx="3"/>
          </p:cNvCxnSpPr>
          <p:nvPr/>
        </p:nvCxnSpPr>
        <p:spPr>
          <a:xfrm flipV="1">
            <a:off x="6361449" y="4800600"/>
            <a:ext cx="1251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1"/>
            <a:endCxn id="23" idx="3"/>
          </p:cNvCxnSpPr>
          <p:nvPr/>
        </p:nvCxnSpPr>
        <p:spPr>
          <a:xfrm flipH="1">
            <a:off x="4572000" y="5715000"/>
            <a:ext cx="914400" cy="90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8998" y="512577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TubeStation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8998" y="543057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+location: Coordinate</a:t>
            </a:r>
            <a:b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+name: string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8998" y="604017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958157" y="4659517"/>
            <a:ext cx="176784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0"/>
            <a:endCxn id="50" idx="3"/>
          </p:cNvCxnSpPr>
          <p:nvPr/>
        </p:nvCxnSpPr>
        <p:spPr>
          <a:xfrm flipV="1">
            <a:off x="1045298" y="4811917"/>
            <a:ext cx="1251" cy="313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1"/>
            <a:endCxn id="48" idx="3"/>
          </p:cNvCxnSpPr>
          <p:nvPr/>
        </p:nvCxnSpPr>
        <p:spPr>
          <a:xfrm flipH="1">
            <a:off x="1921598" y="5724053"/>
            <a:ext cx="897802" cy="113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895947" y="3733800"/>
            <a:ext cx="897802" cy="113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" idx="3"/>
          </p:cNvCxnSpPr>
          <p:nvPr/>
        </p:nvCxnSpPr>
        <p:spPr>
          <a:xfrm flipH="1">
            <a:off x="-609600" y="3721351"/>
            <a:ext cx="762000" cy="124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04800" y="50292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SimpleTravelTimeComputer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" y="5334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-tube: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TubeNetwork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walk_speed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double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59436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find_time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(from: Coordinate,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to: Coordinate)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walk_time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(from: Coordinate, to: Coordinate)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30480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TravelTimeComputer</a:t>
            </a:r>
            <a:endParaRPr lang="en-US" sz="12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0" y="33528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39624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0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find_time</a:t>
            </a: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(from: Coordinate,</a:t>
            </a:r>
            <a:b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to: Coordinate)</a:t>
            </a:r>
            <a:endParaRPr lang="en-US" sz="10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1092708" y="4572000"/>
            <a:ext cx="176784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9" idx="3"/>
          </p:cNvCxnSpPr>
          <p:nvPr/>
        </p:nvCxnSpPr>
        <p:spPr>
          <a:xfrm flipV="1">
            <a:off x="1179849" y="4724400"/>
            <a:ext cx="1251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38800" y="30480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TspSolver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38800" y="33528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adjacencyMatrix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double**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totalNodes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startingPoint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8800" y="39624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setStartingPoint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(node: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addPoint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(from: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to: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double: cost)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solveTsp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0" y="3048000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MapPoints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0" y="33528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+origin: Coordinate*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+destination: Coordinate*</a:t>
            </a:r>
            <a:b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+errands: vector&lt;Coordinate*&gt;*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0" y="39624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9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900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process_coordinates</a:t>
            </a:r>
            <a:r>
              <a:rPr lang="en-US" sz="9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900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map_points</a:t>
            </a:r>
            <a:r>
              <a:rPr lang="en-US" sz="9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900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MapPoints</a:t>
            </a:r>
            <a:r>
              <a:rPr lang="en-US" sz="9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*,</a:t>
            </a:r>
            <a:br>
              <a:rPr lang="en-US" sz="9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9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computer: </a:t>
            </a:r>
            <a:r>
              <a:rPr lang="en-US" sz="900" u="sng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TravelTimeComputer</a:t>
            </a:r>
            <a:r>
              <a:rPr lang="en-US" sz="9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*)</a:t>
            </a:r>
            <a:endParaRPr lang="en-US" sz="9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45" idx="1"/>
            <a:endCxn id="35" idx="3"/>
          </p:cNvCxnSpPr>
          <p:nvPr/>
        </p:nvCxnSpPr>
        <p:spPr>
          <a:xfrm flipH="1">
            <a:off x="2057400" y="3657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3"/>
            <a:endCxn id="38" idx="1"/>
          </p:cNvCxnSpPr>
          <p:nvPr/>
        </p:nvCxnSpPr>
        <p:spPr>
          <a:xfrm>
            <a:off x="4800600" y="36576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52600" y="121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2667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29000" y="2667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9000" y="12192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>
            <a:stCxn id="2" idx="6"/>
            <a:endCxn id="21" idx="2"/>
          </p:cNvCxnSpPr>
          <p:nvPr/>
        </p:nvCxnSpPr>
        <p:spPr>
          <a:xfrm>
            <a:off x="2286000" y="1485900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4"/>
            <a:endCxn id="19" idx="0"/>
          </p:cNvCxnSpPr>
          <p:nvPr/>
        </p:nvCxnSpPr>
        <p:spPr>
          <a:xfrm>
            <a:off x="2019300" y="1752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4"/>
            <a:endCxn id="20" idx="0"/>
          </p:cNvCxnSpPr>
          <p:nvPr/>
        </p:nvCxnSpPr>
        <p:spPr>
          <a:xfrm>
            <a:off x="3695700" y="1752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0" idx="2"/>
          </p:cNvCxnSpPr>
          <p:nvPr/>
        </p:nvCxnSpPr>
        <p:spPr>
          <a:xfrm>
            <a:off x="2286000" y="2933700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5"/>
            <a:endCxn id="20" idx="1"/>
          </p:cNvCxnSpPr>
          <p:nvPr/>
        </p:nvCxnSpPr>
        <p:spPr>
          <a:xfrm>
            <a:off x="2207885" y="1674485"/>
            <a:ext cx="1299230" cy="107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9" idx="4"/>
            <a:endCxn id="21" idx="6"/>
          </p:cNvCxnSpPr>
          <p:nvPr/>
        </p:nvCxnSpPr>
        <p:spPr>
          <a:xfrm rot="5400000" flipH="1" flipV="1">
            <a:off x="2133600" y="1371600"/>
            <a:ext cx="1714500" cy="1943100"/>
          </a:xfrm>
          <a:prstGeom prst="curvedConnector4">
            <a:avLst>
              <a:gd name="adj1" fmla="val -22310"/>
              <a:gd name="adj2" fmla="val 1234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01047" y="1139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7021" y="2025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01047" y="2936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3786" y="1981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34397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480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448300" y="1230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48300" y="26786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124700" y="26786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7124700" y="1230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Connector 54"/>
          <p:cNvCxnSpPr>
            <a:stCxn id="50" idx="6"/>
            <a:endCxn id="54" idx="2"/>
          </p:cNvCxnSpPr>
          <p:nvPr/>
        </p:nvCxnSpPr>
        <p:spPr>
          <a:xfrm>
            <a:off x="5981700" y="1497568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4"/>
            <a:endCxn id="51" idx="0"/>
          </p:cNvCxnSpPr>
          <p:nvPr/>
        </p:nvCxnSpPr>
        <p:spPr>
          <a:xfrm>
            <a:off x="5715000" y="1764268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4"/>
            <a:endCxn id="52" idx="0"/>
          </p:cNvCxnSpPr>
          <p:nvPr/>
        </p:nvCxnSpPr>
        <p:spPr>
          <a:xfrm>
            <a:off x="7391400" y="1764268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6"/>
            <a:endCxn id="52" idx="2"/>
          </p:cNvCxnSpPr>
          <p:nvPr/>
        </p:nvCxnSpPr>
        <p:spPr>
          <a:xfrm>
            <a:off x="5981700" y="2945368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5"/>
            <a:endCxn id="52" idx="1"/>
          </p:cNvCxnSpPr>
          <p:nvPr/>
        </p:nvCxnSpPr>
        <p:spPr>
          <a:xfrm>
            <a:off x="5903585" y="1686153"/>
            <a:ext cx="1299230" cy="1070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51" idx="4"/>
            <a:endCxn id="54" idx="6"/>
          </p:cNvCxnSpPr>
          <p:nvPr/>
        </p:nvCxnSpPr>
        <p:spPr>
          <a:xfrm rot="5400000" flipH="1" flipV="1">
            <a:off x="5829300" y="1383268"/>
            <a:ext cx="1714500" cy="1943100"/>
          </a:xfrm>
          <a:prstGeom prst="curvedConnector4">
            <a:avLst>
              <a:gd name="adj1" fmla="val -22310"/>
              <a:gd name="adj2" fmla="val 12341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96747" y="1151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02721" y="2036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96747" y="2948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99486" y="1992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30097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43700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5419" y="23664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NNH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(0-1-2-3, cost 5003)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39598" y="236639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Optimal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(0-1-3-2, cost 6)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2590800" y="10667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886200" y="19811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352800" y="32765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76400" y="32765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43000" y="19811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>
            <a:stCxn id="36" idx="6"/>
            <a:endCxn id="37" idx="1"/>
          </p:cNvCxnSpPr>
          <p:nvPr/>
        </p:nvCxnSpPr>
        <p:spPr>
          <a:xfrm>
            <a:off x="3124200" y="1333499"/>
            <a:ext cx="840115" cy="72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7" idx="4"/>
            <a:endCxn id="38" idx="7"/>
          </p:cNvCxnSpPr>
          <p:nvPr/>
        </p:nvCxnSpPr>
        <p:spPr>
          <a:xfrm flipH="1">
            <a:off x="3808085" y="2514599"/>
            <a:ext cx="344815" cy="840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8" idx="2"/>
            <a:endCxn id="39" idx="6"/>
          </p:cNvCxnSpPr>
          <p:nvPr/>
        </p:nvCxnSpPr>
        <p:spPr>
          <a:xfrm flipH="1">
            <a:off x="2209800" y="3543299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9" idx="1"/>
            <a:endCxn id="40" idx="4"/>
          </p:cNvCxnSpPr>
          <p:nvPr/>
        </p:nvCxnSpPr>
        <p:spPr>
          <a:xfrm flipH="1" flipV="1">
            <a:off x="1409700" y="2514599"/>
            <a:ext cx="344815" cy="840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" idx="7"/>
            <a:endCxn id="36" idx="2"/>
          </p:cNvCxnSpPr>
          <p:nvPr/>
        </p:nvCxnSpPr>
        <p:spPr>
          <a:xfrm flipV="1">
            <a:off x="1598285" y="1333499"/>
            <a:ext cx="992515" cy="72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6" idx="5"/>
            <a:endCxn id="38" idx="0"/>
          </p:cNvCxnSpPr>
          <p:nvPr/>
        </p:nvCxnSpPr>
        <p:spPr>
          <a:xfrm>
            <a:off x="3046085" y="1522084"/>
            <a:ext cx="573415" cy="17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9" idx="0"/>
          </p:cNvCxnSpPr>
          <p:nvPr/>
        </p:nvCxnSpPr>
        <p:spPr>
          <a:xfrm flipH="1">
            <a:off x="1943100" y="1522084"/>
            <a:ext cx="725815" cy="17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7" idx="0"/>
            <a:endCxn id="40" idx="0"/>
          </p:cNvCxnSpPr>
          <p:nvPr/>
        </p:nvCxnSpPr>
        <p:spPr>
          <a:xfrm rot="16200000" flipV="1">
            <a:off x="2781300" y="609599"/>
            <a:ext cx="12700" cy="2743200"/>
          </a:xfrm>
          <a:prstGeom prst="curvedConnector3">
            <a:avLst>
              <a:gd name="adj1" fmla="val 102118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7" idx="5"/>
            <a:endCxn id="39" idx="4"/>
          </p:cNvCxnSpPr>
          <p:nvPr/>
        </p:nvCxnSpPr>
        <p:spPr>
          <a:xfrm rot="5400000">
            <a:off x="2455536" y="1924049"/>
            <a:ext cx="1373515" cy="2398385"/>
          </a:xfrm>
          <a:prstGeom prst="curvedConnector3">
            <a:avLst>
              <a:gd name="adj1" fmla="val 1331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5"/>
            <a:endCxn id="38" idx="1"/>
          </p:cNvCxnSpPr>
          <p:nvPr/>
        </p:nvCxnSpPr>
        <p:spPr>
          <a:xfrm>
            <a:off x="1598285" y="2436484"/>
            <a:ext cx="1832630" cy="918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73294" y="14866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256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82694" y="3239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95400" y="2819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88373" y="1338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8584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8894" y="2710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74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48000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54813" y="381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2590800" y="10667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886200" y="19811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352800" y="32765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76400" y="32765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43000" y="19811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>
            <a:stCxn id="36" idx="6"/>
            <a:endCxn id="37" idx="1"/>
          </p:cNvCxnSpPr>
          <p:nvPr/>
        </p:nvCxnSpPr>
        <p:spPr>
          <a:xfrm>
            <a:off x="3124200" y="1333499"/>
            <a:ext cx="840115" cy="7258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7" idx="4"/>
            <a:endCxn id="38" idx="7"/>
          </p:cNvCxnSpPr>
          <p:nvPr/>
        </p:nvCxnSpPr>
        <p:spPr>
          <a:xfrm flipH="1">
            <a:off x="3808085" y="2514599"/>
            <a:ext cx="344815" cy="840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8" idx="2"/>
            <a:endCxn id="39" idx="6"/>
          </p:cNvCxnSpPr>
          <p:nvPr/>
        </p:nvCxnSpPr>
        <p:spPr>
          <a:xfrm flipH="1">
            <a:off x="2209800" y="3543299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9" idx="1"/>
            <a:endCxn id="40" idx="4"/>
          </p:cNvCxnSpPr>
          <p:nvPr/>
        </p:nvCxnSpPr>
        <p:spPr>
          <a:xfrm flipH="1" flipV="1">
            <a:off x="1409700" y="2514599"/>
            <a:ext cx="344815" cy="840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" idx="7"/>
            <a:endCxn id="36" idx="2"/>
          </p:cNvCxnSpPr>
          <p:nvPr/>
        </p:nvCxnSpPr>
        <p:spPr>
          <a:xfrm flipV="1">
            <a:off x="1598285" y="1333499"/>
            <a:ext cx="992515" cy="7258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6" idx="5"/>
            <a:endCxn id="38" idx="0"/>
          </p:cNvCxnSpPr>
          <p:nvPr/>
        </p:nvCxnSpPr>
        <p:spPr>
          <a:xfrm>
            <a:off x="3046085" y="1522084"/>
            <a:ext cx="573415" cy="17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9" idx="0"/>
          </p:cNvCxnSpPr>
          <p:nvPr/>
        </p:nvCxnSpPr>
        <p:spPr>
          <a:xfrm flipH="1">
            <a:off x="1943100" y="1522084"/>
            <a:ext cx="725815" cy="17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7" idx="0"/>
            <a:endCxn id="40" idx="0"/>
          </p:cNvCxnSpPr>
          <p:nvPr/>
        </p:nvCxnSpPr>
        <p:spPr>
          <a:xfrm rot="16200000" flipV="1">
            <a:off x="2781300" y="609599"/>
            <a:ext cx="12700" cy="2743200"/>
          </a:xfrm>
          <a:prstGeom prst="curvedConnector3">
            <a:avLst>
              <a:gd name="adj1" fmla="val 102118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7" idx="5"/>
            <a:endCxn id="39" idx="4"/>
          </p:cNvCxnSpPr>
          <p:nvPr/>
        </p:nvCxnSpPr>
        <p:spPr>
          <a:xfrm rot="5400000">
            <a:off x="2455536" y="1924049"/>
            <a:ext cx="1373515" cy="2398385"/>
          </a:xfrm>
          <a:prstGeom prst="curvedConnector3">
            <a:avLst>
              <a:gd name="adj1" fmla="val 1331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5"/>
            <a:endCxn id="38" idx="1"/>
          </p:cNvCxnSpPr>
          <p:nvPr/>
        </p:nvCxnSpPr>
        <p:spPr>
          <a:xfrm>
            <a:off x="1598285" y="2436484"/>
            <a:ext cx="1832630" cy="918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73294" y="14866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256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82694" y="3239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95400" y="2819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88373" y="1338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8584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8894" y="2710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74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48000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54813" y="381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38899" y="107846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4299" y="199286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00899" y="328826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24499" y="328826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91099" y="199286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stCxn id="27" idx="6"/>
            <a:endCxn id="29" idx="1"/>
          </p:cNvCxnSpPr>
          <p:nvPr/>
        </p:nvCxnSpPr>
        <p:spPr>
          <a:xfrm>
            <a:off x="6972299" y="1345167"/>
            <a:ext cx="840115" cy="7258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4"/>
            <a:endCxn id="31" idx="7"/>
          </p:cNvCxnSpPr>
          <p:nvPr/>
        </p:nvCxnSpPr>
        <p:spPr>
          <a:xfrm flipH="1">
            <a:off x="7656184" y="2526267"/>
            <a:ext cx="344815" cy="840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2"/>
            <a:endCxn id="33" idx="6"/>
          </p:cNvCxnSpPr>
          <p:nvPr/>
        </p:nvCxnSpPr>
        <p:spPr>
          <a:xfrm flipH="1">
            <a:off x="6057899" y="3554967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1"/>
            <a:endCxn id="34" idx="4"/>
          </p:cNvCxnSpPr>
          <p:nvPr/>
        </p:nvCxnSpPr>
        <p:spPr>
          <a:xfrm flipH="1" flipV="1">
            <a:off x="5257799" y="2526267"/>
            <a:ext cx="344815" cy="840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7"/>
            <a:endCxn id="27" idx="2"/>
          </p:cNvCxnSpPr>
          <p:nvPr/>
        </p:nvCxnSpPr>
        <p:spPr>
          <a:xfrm flipV="1">
            <a:off x="5446384" y="1345167"/>
            <a:ext cx="992515" cy="72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7" idx="5"/>
            <a:endCxn id="31" idx="0"/>
          </p:cNvCxnSpPr>
          <p:nvPr/>
        </p:nvCxnSpPr>
        <p:spPr>
          <a:xfrm>
            <a:off x="6894184" y="1533752"/>
            <a:ext cx="573415" cy="17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3"/>
            <a:endCxn id="33" idx="0"/>
          </p:cNvCxnSpPr>
          <p:nvPr/>
        </p:nvCxnSpPr>
        <p:spPr>
          <a:xfrm flipH="1">
            <a:off x="5791199" y="1533752"/>
            <a:ext cx="725815" cy="1754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9" idx="0"/>
            <a:endCxn id="34" idx="0"/>
          </p:cNvCxnSpPr>
          <p:nvPr/>
        </p:nvCxnSpPr>
        <p:spPr>
          <a:xfrm rot="16200000" flipV="1">
            <a:off x="6629399" y="621267"/>
            <a:ext cx="12700" cy="2743200"/>
          </a:xfrm>
          <a:prstGeom prst="curvedConnector3">
            <a:avLst>
              <a:gd name="adj1" fmla="val 102118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9" idx="5"/>
            <a:endCxn id="33" idx="4"/>
          </p:cNvCxnSpPr>
          <p:nvPr/>
        </p:nvCxnSpPr>
        <p:spPr>
          <a:xfrm rot="5400000">
            <a:off x="6303635" y="1935717"/>
            <a:ext cx="1373515" cy="2398385"/>
          </a:xfrm>
          <a:prstGeom prst="curvedConnector3">
            <a:avLst>
              <a:gd name="adj1" fmla="val 1331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4" idx="5"/>
            <a:endCxn id="31" idx="1"/>
          </p:cNvCxnSpPr>
          <p:nvPr/>
        </p:nvCxnSpPr>
        <p:spPr>
          <a:xfrm>
            <a:off x="5446384" y="2448152"/>
            <a:ext cx="1832630" cy="91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21393" y="14983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73793" y="2690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30793" y="325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43499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6472" y="13496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33939" y="3974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06993" y="2722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05499" y="206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96099" y="222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2912" y="3926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6854" y="449580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NNH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(0-1-2-3-4, cost 1004)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77314" y="44958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Optimal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(0-1-2-4-3, cost 7)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2590800" y="10667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886200" y="19811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352800" y="32765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76400" y="32765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143000" y="1981199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>
            <a:stCxn id="36" idx="6"/>
            <a:endCxn id="37" idx="1"/>
          </p:cNvCxnSpPr>
          <p:nvPr/>
        </p:nvCxnSpPr>
        <p:spPr>
          <a:xfrm>
            <a:off x="3124200" y="1333499"/>
            <a:ext cx="840115" cy="7258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7" idx="4"/>
            <a:endCxn id="38" idx="7"/>
          </p:cNvCxnSpPr>
          <p:nvPr/>
        </p:nvCxnSpPr>
        <p:spPr>
          <a:xfrm flipH="1">
            <a:off x="3808085" y="2514599"/>
            <a:ext cx="344815" cy="8401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8" idx="2"/>
            <a:endCxn id="39" idx="6"/>
          </p:cNvCxnSpPr>
          <p:nvPr/>
        </p:nvCxnSpPr>
        <p:spPr>
          <a:xfrm flipH="1">
            <a:off x="2209800" y="3543299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9" idx="1"/>
            <a:endCxn id="40" idx="4"/>
          </p:cNvCxnSpPr>
          <p:nvPr/>
        </p:nvCxnSpPr>
        <p:spPr>
          <a:xfrm flipH="1" flipV="1">
            <a:off x="1409700" y="2514599"/>
            <a:ext cx="344815" cy="840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" idx="7"/>
            <a:endCxn id="36" idx="2"/>
          </p:cNvCxnSpPr>
          <p:nvPr/>
        </p:nvCxnSpPr>
        <p:spPr>
          <a:xfrm flipV="1">
            <a:off x="1598285" y="1333499"/>
            <a:ext cx="992515" cy="7258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6" idx="5"/>
            <a:endCxn id="38" idx="0"/>
          </p:cNvCxnSpPr>
          <p:nvPr/>
        </p:nvCxnSpPr>
        <p:spPr>
          <a:xfrm>
            <a:off x="3046085" y="1522084"/>
            <a:ext cx="573415" cy="17545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9" idx="0"/>
          </p:cNvCxnSpPr>
          <p:nvPr/>
        </p:nvCxnSpPr>
        <p:spPr>
          <a:xfrm flipH="1">
            <a:off x="1943100" y="1522084"/>
            <a:ext cx="725815" cy="17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7" idx="0"/>
            <a:endCxn id="40" idx="0"/>
          </p:cNvCxnSpPr>
          <p:nvPr/>
        </p:nvCxnSpPr>
        <p:spPr>
          <a:xfrm rot="16200000" flipV="1">
            <a:off x="2781300" y="609599"/>
            <a:ext cx="12700" cy="2743200"/>
          </a:xfrm>
          <a:prstGeom prst="curvedConnector3">
            <a:avLst>
              <a:gd name="adj1" fmla="val 1021188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7" idx="5"/>
            <a:endCxn id="39" idx="4"/>
          </p:cNvCxnSpPr>
          <p:nvPr/>
        </p:nvCxnSpPr>
        <p:spPr>
          <a:xfrm rot="5400000">
            <a:off x="2455536" y="1924049"/>
            <a:ext cx="1373515" cy="2398385"/>
          </a:xfrm>
          <a:prstGeom prst="curvedConnector3">
            <a:avLst>
              <a:gd name="adj1" fmla="val 1331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5"/>
            <a:endCxn id="38" idx="1"/>
          </p:cNvCxnSpPr>
          <p:nvPr/>
        </p:nvCxnSpPr>
        <p:spPr>
          <a:xfrm>
            <a:off x="1598285" y="2436484"/>
            <a:ext cx="1832630" cy="918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73294" y="14866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256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82694" y="3239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95400" y="2819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88373" y="1338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8584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8894" y="2710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74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48000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54813" y="381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629400" y="105037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924800" y="196477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391400" y="326017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715000" y="326017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5181600" y="1964776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Straight Connector 77"/>
          <p:cNvCxnSpPr>
            <a:stCxn id="64" idx="6"/>
            <a:endCxn id="65" idx="1"/>
          </p:cNvCxnSpPr>
          <p:nvPr/>
        </p:nvCxnSpPr>
        <p:spPr>
          <a:xfrm>
            <a:off x="7162800" y="1317076"/>
            <a:ext cx="840115" cy="7258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5" idx="4"/>
            <a:endCxn id="66" idx="7"/>
          </p:cNvCxnSpPr>
          <p:nvPr/>
        </p:nvCxnSpPr>
        <p:spPr>
          <a:xfrm flipH="1">
            <a:off x="7846685" y="2498176"/>
            <a:ext cx="344815" cy="8401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2"/>
            <a:endCxn id="67" idx="6"/>
          </p:cNvCxnSpPr>
          <p:nvPr/>
        </p:nvCxnSpPr>
        <p:spPr>
          <a:xfrm flipH="1">
            <a:off x="6248400" y="3526876"/>
            <a:ext cx="1143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7" idx="1"/>
            <a:endCxn id="77" idx="4"/>
          </p:cNvCxnSpPr>
          <p:nvPr/>
        </p:nvCxnSpPr>
        <p:spPr>
          <a:xfrm flipH="1" flipV="1">
            <a:off x="5448300" y="2498176"/>
            <a:ext cx="344815" cy="840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7"/>
            <a:endCxn id="64" idx="2"/>
          </p:cNvCxnSpPr>
          <p:nvPr/>
        </p:nvCxnSpPr>
        <p:spPr>
          <a:xfrm flipV="1">
            <a:off x="5636885" y="1317076"/>
            <a:ext cx="992515" cy="7258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4" idx="5"/>
            <a:endCxn id="66" idx="0"/>
          </p:cNvCxnSpPr>
          <p:nvPr/>
        </p:nvCxnSpPr>
        <p:spPr>
          <a:xfrm>
            <a:off x="7084685" y="1505661"/>
            <a:ext cx="573415" cy="1754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67" idx="0"/>
          </p:cNvCxnSpPr>
          <p:nvPr/>
        </p:nvCxnSpPr>
        <p:spPr>
          <a:xfrm flipH="1">
            <a:off x="5981700" y="1505661"/>
            <a:ext cx="725815" cy="17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65" idx="0"/>
            <a:endCxn id="77" idx="0"/>
          </p:cNvCxnSpPr>
          <p:nvPr/>
        </p:nvCxnSpPr>
        <p:spPr>
          <a:xfrm rot="16200000" flipV="1">
            <a:off x="6819900" y="593176"/>
            <a:ext cx="12700" cy="2743200"/>
          </a:xfrm>
          <a:prstGeom prst="curvedConnector3">
            <a:avLst>
              <a:gd name="adj1" fmla="val 1021188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65" idx="5"/>
            <a:endCxn id="67" idx="4"/>
          </p:cNvCxnSpPr>
          <p:nvPr/>
        </p:nvCxnSpPr>
        <p:spPr>
          <a:xfrm rot="5400000">
            <a:off x="6494136" y="1907626"/>
            <a:ext cx="1373515" cy="2398385"/>
          </a:xfrm>
          <a:prstGeom prst="curvedConnector3">
            <a:avLst>
              <a:gd name="adj1" fmla="val 13312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7" idx="5"/>
            <a:endCxn id="66" idx="1"/>
          </p:cNvCxnSpPr>
          <p:nvPr/>
        </p:nvCxnSpPr>
        <p:spPr>
          <a:xfrm>
            <a:off x="5636885" y="2420061"/>
            <a:ext cx="1832630" cy="91823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11894" y="1470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64294" y="26622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21294" y="3222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34000" y="28029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26973" y="13215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24440" y="39459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97494" y="26945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20409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86600" y="2193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3413" y="3645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668000" y="105130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1963400" y="196570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1430000" y="326110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3600" y="326110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9220200" y="196570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Straight Connector 102"/>
          <p:cNvCxnSpPr>
            <a:stCxn id="98" idx="6"/>
            <a:endCxn id="99" idx="1"/>
          </p:cNvCxnSpPr>
          <p:nvPr/>
        </p:nvCxnSpPr>
        <p:spPr>
          <a:xfrm>
            <a:off x="11201400" y="1318008"/>
            <a:ext cx="840115" cy="7258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9" idx="4"/>
            <a:endCxn id="100" idx="7"/>
          </p:cNvCxnSpPr>
          <p:nvPr/>
        </p:nvCxnSpPr>
        <p:spPr>
          <a:xfrm flipH="1">
            <a:off x="11885285" y="2499108"/>
            <a:ext cx="344815" cy="8401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0" idx="2"/>
            <a:endCxn id="101" idx="6"/>
          </p:cNvCxnSpPr>
          <p:nvPr/>
        </p:nvCxnSpPr>
        <p:spPr>
          <a:xfrm flipH="1">
            <a:off x="10287000" y="3527808"/>
            <a:ext cx="1143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1" idx="1"/>
            <a:endCxn id="102" idx="4"/>
          </p:cNvCxnSpPr>
          <p:nvPr/>
        </p:nvCxnSpPr>
        <p:spPr>
          <a:xfrm flipH="1" flipV="1">
            <a:off x="9486900" y="2499108"/>
            <a:ext cx="344815" cy="840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7"/>
            <a:endCxn id="98" idx="2"/>
          </p:cNvCxnSpPr>
          <p:nvPr/>
        </p:nvCxnSpPr>
        <p:spPr>
          <a:xfrm flipV="1">
            <a:off x="9675485" y="1318008"/>
            <a:ext cx="992515" cy="7258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8" idx="5"/>
            <a:endCxn id="100" idx="0"/>
          </p:cNvCxnSpPr>
          <p:nvPr/>
        </p:nvCxnSpPr>
        <p:spPr>
          <a:xfrm>
            <a:off x="11123285" y="1506593"/>
            <a:ext cx="573415" cy="1754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8" idx="3"/>
            <a:endCxn id="101" idx="0"/>
          </p:cNvCxnSpPr>
          <p:nvPr/>
        </p:nvCxnSpPr>
        <p:spPr>
          <a:xfrm flipH="1">
            <a:off x="10020300" y="1506593"/>
            <a:ext cx="725815" cy="17545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99" idx="0"/>
            <a:endCxn id="102" idx="0"/>
          </p:cNvCxnSpPr>
          <p:nvPr/>
        </p:nvCxnSpPr>
        <p:spPr>
          <a:xfrm rot="16200000" flipV="1">
            <a:off x="10858500" y="594108"/>
            <a:ext cx="12700" cy="2743200"/>
          </a:xfrm>
          <a:prstGeom prst="curvedConnector3">
            <a:avLst>
              <a:gd name="adj1" fmla="val 1021188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99" idx="5"/>
            <a:endCxn id="101" idx="4"/>
          </p:cNvCxnSpPr>
          <p:nvPr/>
        </p:nvCxnSpPr>
        <p:spPr>
          <a:xfrm rot="5400000">
            <a:off x="10532736" y="1908558"/>
            <a:ext cx="1373515" cy="2398385"/>
          </a:xfrm>
          <a:prstGeom prst="curvedConnector3">
            <a:avLst>
              <a:gd name="adj1" fmla="val 13312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2" idx="5"/>
            <a:endCxn id="100" idx="1"/>
          </p:cNvCxnSpPr>
          <p:nvPr/>
        </p:nvCxnSpPr>
        <p:spPr>
          <a:xfrm>
            <a:off x="9675485" y="2420993"/>
            <a:ext cx="1832630" cy="91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650494" y="1471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802894" y="26631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659894" y="3223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72600" y="2803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665573" y="13225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063040" y="3946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736094" y="2695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134600" y="204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1125200" y="21943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632013" y="3655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00975" y="4495800"/>
            <a:ext cx="22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(0-1-4-3-2, cost 505)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38285" y="4495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(0-1-3-2-4, cost 8)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800685" y="4495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(0-1-2-4-3, cost 7)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81427" y="2263351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648308" y="2247899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3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18117" y="5845518"/>
            <a:ext cx="152400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57150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(browser)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2800" y="3233410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Google Directions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98597" y="334262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00600" y="388620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53000" y="377773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Google Places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096000" y="584157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48400" y="573310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Arial" pitchFamily="34" charset="0"/>
                <a:cs typeface="Arial" pitchFamily="34" charset="0"/>
              </a:rPr>
              <a:t>busyroute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server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urved Connector 5"/>
          <p:cNvCxnSpPr>
            <a:stCxn id="2" idx="0"/>
            <a:endCxn id="31" idx="2"/>
          </p:cNvCxnSpPr>
          <p:nvPr/>
        </p:nvCxnSpPr>
        <p:spPr>
          <a:xfrm rot="5400000" flipH="1" flipV="1">
            <a:off x="1433108" y="4180029"/>
            <a:ext cx="2426698" cy="90428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" idx="7"/>
            <a:endCxn id="33" idx="2"/>
          </p:cNvCxnSpPr>
          <p:nvPr/>
        </p:nvCxnSpPr>
        <p:spPr>
          <a:xfrm rot="5400000" flipH="1" flipV="1">
            <a:off x="2571681" y="3638918"/>
            <a:ext cx="1905436" cy="255240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1" idx="0"/>
            <a:endCxn id="33" idx="4"/>
          </p:cNvCxnSpPr>
          <p:nvPr/>
        </p:nvCxnSpPr>
        <p:spPr>
          <a:xfrm rot="16200000" flipV="1">
            <a:off x="4623014" y="4292386"/>
            <a:ext cx="1802972" cy="1295400"/>
          </a:xfrm>
          <a:prstGeom prst="curvedConnector3">
            <a:avLst>
              <a:gd name="adj1" fmla="val 675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1290" y="3840102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keyword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search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21693" y="366778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getting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route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8841" y="490534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place search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(after errand translation)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811" y="5437359"/>
            <a:ext cx="2605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errands to translate (</a:t>
            </a:r>
            <a:r>
              <a:rPr lang="en-US" sz="1400" b="1" dirty="0" smtClean="0">
                <a:latin typeface="LM Mono 10" pitchFamily="49" charset="0"/>
                <a:cs typeface="Arial" pitchFamily="34" charset="0"/>
              </a:rPr>
              <a:t>/errand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point ordering (</a:t>
            </a:r>
            <a:r>
              <a:rPr lang="en-US" sz="1400" b="1" dirty="0" smtClean="0">
                <a:latin typeface="LM Mono 10" pitchFamily="49" charset="0"/>
                <a:cs typeface="Arial" pitchFamily="34" charset="0"/>
              </a:rPr>
              <a:t>/</a:t>
            </a:r>
            <a:r>
              <a:rPr lang="en-US" sz="1400" b="1" dirty="0" err="1" smtClean="0">
                <a:latin typeface="LM Mono 10" pitchFamily="49" charset="0"/>
                <a:cs typeface="Arial" pitchFamily="34" charset="0"/>
              </a:rPr>
              <a:t>tsp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2" idx="6"/>
            <a:endCxn id="41" idx="2"/>
          </p:cNvCxnSpPr>
          <p:nvPr/>
        </p:nvCxnSpPr>
        <p:spPr>
          <a:xfrm flipV="1">
            <a:off x="2270517" y="5917772"/>
            <a:ext cx="3825483" cy="39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18117" y="5845518"/>
            <a:ext cx="152400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57150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(browser)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2800" y="3233410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Google Directions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98597" y="334262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00600" y="388620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53000" y="377773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Google Places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096000" y="584157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794559" y="635088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Arial" pitchFamily="34" charset="0"/>
                <a:cs typeface="Arial" pitchFamily="34" charset="0"/>
              </a:rPr>
              <a:t>busyroute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server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urved Connector 5"/>
          <p:cNvCxnSpPr>
            <a:stCxn id="2" idx="0"/>
            <a:endCxn id="31" idx="2"/>
          </p:cNvCxnSpPr>
          <p:nvPr/>
        </p:nvCxnSpPr>
        <p:spPr>
          <a:xfrm rot="5400000" flipH="1" flipV="1">
            <a:off x="1433108" y="4180029"/>
            <a:ext cx="2426698" cy="90428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" idx="7"/>
            <a:endCxn id="33" idx="2"/>
          </p:cNvCxnSpPr>
          <p:nvPr/>
        </p:nvCxnSpPr>
        <p:spPr>
          <a:xfrm rot="5400000" flipH="1" flipV="1">
            <a:off x="2571681" y="3638918"/>
            <a:ext cx="1905436" cy="255240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1" idx="0"/>
            <a:endCxn id="33" idx="4"/>
          </p:cNvCxnSpPr>
          <p:nvPr/>
        </p:nvCxnSpPr>
        <p:spPr>
          <a:xfrm rot="16200000" flipV="1">
            <a:off x="4623014" y="4292386"/>
            <a:ext cx="1802972" cy="1295400"/>
          </a:xfrm>
          <a:prstGeom prst="curvedConnector3">
            <a:avLst>
              <a:gd name="adj1" fmla="val 6757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1290" y="3840102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keyword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search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21693" y="366778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getting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route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92641" y="4678475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place search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(after errand translation)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811" y="5437359"/>
            <a:ext cx="2605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errands to translate (</a:t>
            </a:r>
            <a:r>
              <a:rPr lang="en-US" sz="1400" b="1" dirty="0" smtClean="0">
                <a:latin typeface="LM Mono 10" pitchFamily="49" charset="0"/>
                <a:cs typeface="Arial" pitchFamily="34" charset="0"/>
              </a:rPr>
              <a:t>/errand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point ordering (</a:t>
            </a:r>
            <a:r>
              <a:rPr lang="en-US" sz="1400" b="1" dirty="0" smtClean="0">
                <a:latin typeface="LM Mono 10" pitchFamily="49" charset="0"/>
                <a:cs typeface="Arial" pitchFamily="34" charset="0"/>
              </a:rPr>
              <a:t>/</a:t>
            </a:r>
            <a:r>
              <a:rPr lang="en-US" sz="1400" b="1" dirty="0" err="1" smtClean="0">
                <a:latin typeface="LM Mono 10" pitchFamily="49" charset="0"/>
                <a:cs typeface="Arial" pitchFamily="34" charset="0"/>
              </a:rPr>
              <a:t>tsp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2" idx="6"/>
            <a:endCxn id="41" idx="2"/>
          </p:cNvCxnSpPr>
          <p:nvPr/>
        </p:nvCxnSpPr>
        <p:spPr>
          <a:xfrm flipV="1">
            <a:off x="2270517" y="5917772"/>
            <a:ext cx="3825483" cy="3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88734" y="60087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Node.js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94498" y="584157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638800" y="5486400"/>
            <a:ext cx="2895600" cy="86448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60356" y="601248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C++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9836" y="578822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JSON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1" idx="7"/>
            <a:endCxn id="19" idx="1"/>
          </p:cNvCxnSpPr>
          <p:nvPr/>
        </p:nvCxnSpPr>
        <p:spPr>
          <a:xfrm rot="5400000" flipH="1" flipV="1">
            <a:off x="7171449" y="4918523"/>
            <a:ext cx="12700" cy="1890734"/>
          </a:xfrm>
          <a:prstGeom prst="curvedConnector3">
            <a:avLst>
              <a:gd name="adj1" fmla="val 90642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9" idx="3"/>
            <a:endCxn id="41" idx="5"/>
          </p:cNvCxnSpPr>
          <p:nvPr/>
        </p:nvCxnSpPr>
        <p:spPr>
          <a:xfrm rot="5400000">
            <a:off x="7171449" y="5026287"/>
            <a:ext cx="12700" cy="1890734"/>
          </a:xfrm>
          <a:prstGeom prst="curvedConnector3">
            <a:avLst>
              <a:gd name="adj1" fmla="val 90642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284</Words>
  <Application>Microsoft Office PowerPoint</Application>
  <PresentationFormat>On-screen Show (4:3)</PresentationFormat>
  <Paragraphs>166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32</cp:revision>
  <dcterms:created xsi:type="dcterms:W3CDTF">2015-01-08T23:38:10Z</dcterms:created>
  <dcterms:modified xsi:type="dcterms:W3CDTF">2015-01-12T23:44:58Z</dcterms:modified>
</cp:coreProperties>
</file>