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19" y="-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B7A5-C692-4938-97AD-BB56144D61D2}" type="datetimeFigureOut">
              <a:rPr lang="en-US" smtClean="0"/>
              <a:t>23/11/2014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B9E4-8A6C-442B-8DD9-7D97838A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809" r="19334" b="1071"/>
          <a:stretch/>
        </p:blipFill>
        <p:spPr bwMode="auto">
          <a:xfrm>
            <a:off x="-10563" y="8299"/>
            <a:ext cx="9970227" cy="684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ded Corner 3"/>
          <p:cNvSpPr/>
          <p:nvPr/>
        </p:nvSpPr>
        <p:spPr>
          <a:xfrm>
            <a:off x="5257800" y="5715000"/>
            <a:ext cx="1143000" cy="687287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Existing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knowledge of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city/locations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3988" y="5665959"/>
            <a:ext cx="186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M Sans 10" pitchFamily="50" charset="0"/>
              </a:rPr>
              <a:t>Group Project Team 2</a:t>
            </a:r>
            <a:endParaRPr lang="en-US" sz="1400" dirty="0">
              <a:latin typeface="LM Sans 1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3988" y="5942111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M Sans 10" pitchFamily="50" charset="0"/>
              </a:rPr>
              <a:t>busyroute</a:t>
            </a:r>
            <a:r>
              <a:rPr lang="en-US" sz="1400" dirty="0" smtClean="0">
                <a:latin typeface="LM Sans 10" pitchFamily="50" charset="0"/>
              </a:rPr>
              <a:t> (Routing Application)</a:t>
            </a:r>
            <a:endParaRPr lang="en-US" sz="1400" dirty="0">
              <a:latin typeface="LM Sans 1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1618" y="6248399"/>
            <a:ext cx="1545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M Sans 10" pitchFamily="50" charset="0"/>
              </a:rPr>
              <a:t>Busy professionals</a:t>
            </a:r>
            <a:endParaRPr lang="en-US" sz="1400" dirty="0">
              <a:latin typeface="LM Sans 10" pitchFamily="50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7391400" y="4572000"/>
            <a:ext cx="1143000" cy="6858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Get errands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at various 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places done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7391400" y="1524000"/>
            <a:ext cx="1143000" cy="8382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Find </a:t>
            </a:r>
            <a:r>
              <a:rPr lang="en-US" sz="1200" b="1" dirty="0" smtClean="0">
                <a:solidFill>
                  <a:schemeClr val="tx1"/>
                </a:solidFill>
                <a:latin typeface="LM Sans 10" pitchFamily="50" charset="0"/>
              </a:rPr>
              <a:t>new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places to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accomplish 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tasks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8749420" y="5419253"/>
            <a:ext cx="1143000" cy="408159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Mental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heuristics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8668694" y="5903612"/>
            <a:ext cx="1143000" cy="688776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Mapping</a:t>
            </a:r>
            <a:b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applications</a:t>
            </a:r>
            <a:b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(Google Maps, </a:t>
            </a:r>
            <a:b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050" dirty="0" err="1" smtClean="0">
                <a:solidFill>
                  <a:schemeClr val="tx1"/>
                </a:solidFill>
                <a:latin typeface="LM Sans 10" pitchFamily="50" charset="0"/>
              </a:rPr>
              <a:t>Citymapper</a:t>
            </a: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 etc.)</a:t>
            </a:r>
            <a:endParaRPr lang="en-US" sz="105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6019800" y="4724400"/>
            <a:ext cx="1143000" cy="8382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Find places to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accomplish 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errands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(e.g. post letters)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105400" y="3505200"/>
            <a:ext cx="1143000" cy="8382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Accomplish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tasks within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time limits (e.g.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lunch breaks)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772400" y="3505200"/>
            <a:ext cx="1143000" cy="53340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Inconvenient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to use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262327" y="2667000"/>
            <a:ext cx="11430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Accomplish tasks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as efficiently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as possible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8458200" y="2438400"/>
            <a:ext cx="1143000" cy="68580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Inefficient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routes 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recommended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8643796" y="4305300"/>
            <a:ext cx="1143000" cy="53340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Poor awareness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of locations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5829300" y="1600200"/>
            <a:ext cx="11430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Minimal stress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in planning a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suitable itinerary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6553200" y="3581400"/>
            <a:ext cx="1143000" cy="6858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Plan itinerary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to visit relevant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places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640110" y="1384802"/>
            <a:ext cx="1143000" cy="5334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Simple, easy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to use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1447800" y="2438400"/>
            <a:ext cx="1143000" cy="5334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Plans efficient,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LM Sans 10" pitchFamily="50" charset="0"/>
              </a:rPr>
              <a:t>optimised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 routes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106676" y="3433149"/>
            <a:ext cx="1143000" cy="59224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User only needs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to indicate tasks,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not locations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1295400" y="3522552"/>
            <a:ext cx="1143000" cy="59224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Can map errands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to possible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locations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304800" y="3979752"/>
            <a:ext cx="1143000" cy="32554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Clean, fluid UI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69364" y="4800600"/>
            <a:ext cx="1143000" cy="59224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User can indicate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specific locations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if desired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8763000" y="3733800"/>
            <a:ext cx="1143000" cy="53340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Unsupported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errands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3477947" y="1491181"/>
            <a:ext cx="1143000" cy="408159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Web application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1360237" y="4724399"/>
            <a:ext cx="1143000" cy="694853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Optimal / near-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optimal route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calculation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106676" y="2411241"/>
            <a:ext cx="1246818" cy="94155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User need not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figure out precisely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where to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accomplish tasks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2630788" y="1981200"/>
            <a:ext cx="1143000" cy="794819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Quickly and 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easily plans 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 possible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itinerary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3477947" y="3667785"/>
            <a:ext cx="1143000" cy="675615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Intelligent in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matching tasks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to locations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2599852" y="4494292"/>
            <a:ext cx="1362547" cy="763508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Knows and plans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better than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users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themselves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3810000" y="2563641"/>
            <a:ext cx="1143000" cy="636759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300" dirty="0" smtClean="0">
                <a:solidFill>
                  <a:schemeClr val="tx1"/>
                </a:solidFill>
                <a:latin typeface="LM Sans 10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Understands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what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users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need 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to do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24</cp:revision>
  <dcterms:created xsi:type="dcterms:W3CDTF">2014-11-22T14:34:37Z</dcterms:created>
  <dcterms:modified xsi:type="dcterms:W3CDTF">2014-11-23T19:07:32Z</dcterms:modified>
</cp:coreProperties>
</file>