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46799500" cy="46799500"/>
  <p:notesSz cx="26203275" cy="37080825"/>
  <p:defaultTextStyle>
    <a:defPPr>
      <a:defRPr lang="en-US"/>
    </a:defPPr>
    <a:lvl1pPr marL="0" algn="l" defTabSz="1121658" rtl="0" eaLnBrk="1" latinLnBrk="0" hangingPunct="1">
      <a:defRPr sz="2209" kern="1200">
        <a:solidFill>
          <a:schemeClr val="tx1"/>
        </a:solidFill>
        <a:latin typeface="+mn-lt"/>
        <a:ea typeface="+mn-ea"/>
        <a:cs typeface="+mn-cs"/>
      </a:defRPr>
    </a:lvl1pPr>
    <a:lvl2pPr marL="560829" algn="l" defTabSz="1121658" rtl="0" eaLnBrk="1" latinLnBrk="0" hangingPunct="1">
      <a:defRPr sz="2209" kern="1200">
        <a:solidFill>
          <a:schemeClr val="tx1"/>
        </a:solidFill>
        <a:latin typeface="+mn-lt"/>
        <a:ea typeface="+mn-ea"/>
        <a:cs typeface="+mn-cs"/>
      </a:defRPr>
    </a:lvl2pPr>
    <a:lvl3pPr marL="1121658" algn="l" defTabSz="1121658" rtl="0" eaLnBrk="1" latinLnBrk="0" hangingPunct="1">
      <a:defRPr sz="2209" kern="1200">
        <a:solidFill>
          <a:schemeClr val="tx1"/>
        </a:solidFill>
        <a:latin typeface="+mn-lt"/>
        <a:ea typeface="+mn-ea"/>
        <a:cs typeface="+mn-cs"/>
      </a:defRPr>
    </a:lvl3pPr>
    <a:lvl4pPr marL="1682487" algn="l" defTabSz="1121658" rtl="0" eaLnBrk="1" latinLnBrk="0" hangingPunct="1">
      <a:defRPr sz="2209" kern="1200">
        <a:solidFill>
          <a:schemeClr val="tx1"/>
        </a:solidFill>
        <a:latin typeface="+mn-lt"/>
        <a:ea typeface="+mn-ea"/>
        <a:cs typeface="+mn-cs"/>
      </a:defRPr>
    </a:lvl4pPr>
    <a:lvl5pPr marL="2243316" algn="l" defTabSz="1121658" rtl="0" eaLnBrk="1" latinLnBrk="0" hangingPunct="1">
      <a:defRPr sz="2209" kern="1200">
        <a:solidFill>
          <a:schemeClr val="tx1"/>
        </a:solidFill>
        <a:latin typeface="+mn-lt"/>
        <a:ea typeface="+mn-ea"/>
        <a:cs typeface="+mn-cs"/>
      </a:defRPr>
    </a:lvl5pPr>
    <a:lvl6pPr marL="2804148" algn="l" defTabSz="1121658" rtl="0" eaLnBrk="1" latinLnBrk="0" hangingPunct="1">
      <a:defRPr sz="2209" kern="1200">
        <a:solidFill>
          <a:schemeClr val="tx1"/>
        </a:solidFill>
        <a:latin typeface="+mn-lt"/>
        <a:ea typeface="+mn-ea"/>
        <a:cs typeface="+mn-cs"/>
      </a:defRPr>
    </a:lvl6pPr>
    <a:lvl7pPr marL="3364977" algn="l" defTabSz="1121658" rtl="0" eaLnBrk="1" latinLnBrk="0" hangingPunct="1">
      <a:defRPr sz="2209" kern="1200">
        <a:solidFill>
          <a:schemeClr val="tx1"/>
        </a:solidFill>
        <a:latin typeface="+mn-lt"/>
        <a:ea typeface="+mn-ea"/>
        <a:cs typeface="+mn-cs"/>
      </a:defRPr>
    </a:lvl7pPr>
    <a:lvl8pPr marL="3925806" algn="l" defTabSz="1121658" rtl="0" eaLnBrk="1" latinLnBrk="0" hangingPunct="1">
      <a:defRPr sz="2209" kern="1200">
        <a:solidFill>
          <a:schemeClr val="tx1"/>
        </a:solidFill>
        <a:latin typeface="+mn-lt"/>
        <a:ea typeface="+mn-ea"/>
        <a:cs typeface="+mn-cs"/>
      </a:defRPr>
    </a:lvl8pPr>
    <a:lvl9pPr marL="4486635" algn="l" defTabSz="1121658" rtl="0" eaLnBrk="1" latinLnBrk="0" hangingPunct="1">
      <a:defRPr sz="22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8" userDrawn="1">
          <p15:clr>
            <a:srgbClr val="A4A3A4"/>
          </p15:clr>
        </p15:guide>
        <p15:guide id="2" pos="36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376"/>
    <a:srgbClr val="D7D7D7"/>
    <a:srgbClr val="C8FFE1"/>
    <a:srgbClr val="243B58"/>
    <a:srgbClr val="4AC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6197"/>
  </p:normalViewPr>
  <p:slideViewPr>
    <p:cSldViewPr>
      <p:cViewPr>
        <p:scale>
          <a:sx n="32" d="100"/>
          <a:sy n="32" d="100"/>
        </p:scale>
        <p:origin x="104" y="-2816"/>
      </p:cViewPr>
      <p:guideLst>
        <p:guide orient="horz" pos="3858"/>
        <p:guide pos="36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1355388" cy="185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4843125" y="0"/>
            <a:ext cx="11353800" cy="185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ADCAC-736A-CD44-8D12-4B002EACC6EC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43713" y="4635500"/>
            <a:ext cx="12515850" cy="1251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620963" y="17845088"/>
            <a:ext cx="20961350" cy="146002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35221863"/>
            <a:ext cx="11355388" cy="185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4843125" y="35221863"/>
            <a:ext cx="11353800" cy="185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93178-D2AC-D147-AAB7-8B789C84CB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923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1658" rtl="0" eaLnBrk="1" latinLnBrk="0" hangingPunct="1">
      <a:defRPr sz="1472" kern="1200">
        <a:solidFill>
          <a:schemeClr val="tx1"/>
        </a:solidFill>
        <a:latin typeface="+mn-lt"/>
        <a:ea typeface="+mn-ea"/>
        <a:cs typeface="+mn-cs"/>
      </a:defRPr>
    </a:lvl1pPr>
    <a:lvl2pPr marL="560829" algn="l" defTabSz="1121658" rtl="0" eaLnBrk="1" latinLnBrk="0" hangingPunct="1">
      <a:defRPr sz="1472" kern="1200">
        <a:solidFill>
          <a:schemeClr val="tx1"/>
        </a:solidFill>
        <a:latin typeface="+mn-lt"/>
        <a:ea typeface="+mn-ea"/>
        <a:cs typeface="+mn-cs"/>
      </a:defRPr>
    </a:lvl2pPr>
    <a:lvl3pPr marL="1121658" algn="l" defTabSz="1121658" rtl="0" eaLnBrk="1" latinLnBrk="0" hangingPunct="1">
      <a:defRPr sz="1472" kern="1200">
        <a:solidFill>
          <a:schemeClr val="tx1"/>
        </a:solidFill>
        <a:latin typeface="+mn-lt"/>
        <a:ea typeface="+mn-ea"/>
        <a:cs typeface="+mn-cs"/>
      </a:defRPr>
    </a:lvl3pPr>
    <a:lvl4pPr marL="1682487" algn="l" defTabSz="1121658" rtl="0" eaLnBrk="1" latinLnBrk="0" hangingPunct="1">
      <a:defRPr sz="1472" kern="1200">
        <a:solidFill>
          <a:schemeClr val="tx1"/>
        </a:solidFill>
        <a:latin typeface="+mn-lt"/>
        <a:ea typeface="+mn-ea"/>
        <a:cs typeface="+mn-cs"/>
      </a:defRPr>
    </a:lvl4pPr>
    <a:lvl5pPr marL="2243316" algn="l" defTabSz="1121658" rtl="0" eaLnBrk="1" latinLnBrk="0" hangingPunct="1">
      <a:defRPr sz="1472" kern="1200">
        <a:solidFill>
          <a:schemeClr val="tx1"/>
        </a:solidFill>
        <a:latin typeface="+mn-lt"/>
        <a:ea typeface="+mn-ea"/>
        <a:cs typeface="+mn-cs"/>
      </a:defRPr>
    </a:lvl5pPr>
    <a:lvl6pPr marL="2804148" algn="l" defTabSz="1121658" rtl="0" eaLnBrk="1" latinLnBrk="0" hangingPunct="1">
      <a:defRPr sz="1472" kern="1200">
        <a:solidFill>
          <a:schemeClr val="tx1"/>
        </a:solidFill>
        <a:latin typeface="+mn-lt"/>
        <a:ea typeface="+mn-ea"/>
        <a:cs typeface="+mn-cs"/>
      </a:defRPr>
    </a:lvl6pPr>
    <a:lvl7pPr marL="3364977" algn="l" defTabSz="1121658" rtl="0" eaLnBrk="1" latinLnBrk="0" hangingPunct="1">
      <a:defRPr sz="1472" kern="1200">
        <a:solidFill>
          <a:schemeClr val="tx1"/>
        </a:solidFill>
        <a:latin typeface="+mn-lt"/>
        <a:ea typeface="+mn-ea"/>
        <a:cs typeface="+mn-cs"/>
      </a:defRPr>
    </a:lvl7pPr>
    <a:lvl8pPr marL="3925806" algn="l" defTabSz="1121658" rtl="0" eaLnBrk="1" latinLnBrk="0" hangingPunct="1">
      <a:defRPr sz="1472" kern="1200">
        <a:solidFill>
          <a:schemeClr val="tx1"/>
        </a:solidFill>
        <a:latin typeface="+mn-lt"/>
        <a:ea typeface="+mn-ea"/>
        <a:cs typeface="+mn-cs"/>
      </a:defRPr>
    </a:lvl8pPr>
    <a:lvl9pPr marL="4486635" algn="l" defTabSz="1121658" rtl="0" eaLnBrk="1" latinLnBrk="0" hangingPunct="1">
      <a:defRPr sz="14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43713" y="4635500"/>
            <a:ext cx="12515850" cy="125142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93178-D2AC-D147-AAB7-8B789C84CB0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605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43713" y="4635500"/>
            <a:ext cx="12515850" cy="125142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93178-D2AC-D147-AAB7-8B789C84CB0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304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43713" y="4635500"/>
            <a:ext cx="12515850" cy="125142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93178-D2AC-D147-AAB7-8B789C84CB0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216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5547" y="3804977"/>
            <a:ext cx="9809501" cy="2625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1091" y="6940824"/>
            <a:ext cx="8078413" cy="31301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66928" y="490512"/>
            <a:ext cx="2596632" cy="10450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7031" y="490512"/>
            <a:ext cx="7597556" cy="10450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631" y="7870804"/>
            <a:ext cx="9809501" cy="24326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631" y="5191442"/>
            <a:ext cx="9809501" cy="267935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032" y="2857984"/>
            <a:ext cx="5097095" cy="8083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6471" y="2857984"/>
            <a:ext cx="5097095" cy="8083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032" y="2741738"/>
            <a:ext cx="5099097" cy="114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032" y="3884364"/>
            <a:ext cx="5099097" cy="70570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2461" y="2741738"/>
            <a:ext cx="5101103" cy="114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2461" y="3884364"/>
            <a:ext cx="5101103" cy="70570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33" y="487673"/>
            <a:ext cx="3796774" cy="20754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2055" y="487673"/>
            <a:ext cx="6451511" cy="10453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033" y="2563116"/>
            <a:ext cx="3796774" cy="83783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039" y="8573956"/>
            <a:ext cx="6924355" cy="10122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2039" y="1094429"/>
            <a:ext cx="6924355" cy="73491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2039" y="9586157"/>
            <a:ext cx="6924355" cy="1437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7032" y="490512"/>
            <a:ext cx="10386531" cy="204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032" y="2857984"/>
            <a:ext cx="10386531" cy="808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7030" y="11352554"/>
            <a:ext cx="2692803" cy="652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038" y="11352554"/>
            <a:ext cx="3654519" cy="652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0761" y="11352554"/>
            <a:ext cx="2692803" cy="652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9152" y="11111679"/>
            <a:ext cx="3078259" cy="61714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71221" y="11111679"/>
            <a:ext cx="3078259" cy="6171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FEED1-B14E-554F-CC10-4B647EB5B926}"/>
              </a:ext>
            </a:extLst>
          </p:cNvPr>
          <p:cNvSpPr txBox="1"/>
          <p:nvPr/>
        </p:nvSpPr>
        <p:spPr>
          <a:xfrm>
            <a:off x="7854951" y="12198350"/>
            <a:ext cx="1687285" cy="43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b="1" spc="12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안녕하세요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DFE8CD3-6EDB-32EA-2011-F76285A5766F}"/>
              </a:ext>
            </a:extLst>
          </p:cNvPr>
          <p:cNvSpPr/>
          <p:nvPr/>
        </p:nvSpPr>
        <p:spPr>
          <a:xfrm>
            <a:off x="7565278" y="12882239"/>
            <a:ext cx="2286000" cy="3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3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전화번호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2F039C2-2952-5FB1-60E7-DE86159601AA}"/>
              </a:ext>
            </a:extLst>
          </p:cNvPr>
          <p:cNvSpPr/>
          <p:nvPr/>
        </p:nvSpPr>
        <p:spPr>
          <a:xfrm>
            <a:off x="7565278" y="14417991"/>
            <a:ext cx="22860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77E67-6A80-C7D3-D40B-9BA486908E7C}"/>
              </a:ext>
            </a:extLst>
          </p:cNvPr>
          <p:cNvSpPr txBox="1"/>
          <p:nvPr/>
        </p:nvSpPr>
        <p:spPr>
          <a:xfrm>
            <a:off x="7979399" y="15211314"/>
            <a:ext cx="1447800" cy="562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회원가입이</a:t>
            </a:r>
            <a:r>
              <a:rPr kumimoji="1" lang="ko-KR" altLang="en-US" sz="1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3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필요하신가요</a:t>
            </a:r>
            <a:r>
              <a:rPr kumimoji="1" lang="en-US" altLang="ko-KR" sz="1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kumimoji="1" lang="ko-Kore-KR" altLang="en-US" sz="1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881A7C3-1429-643F-2C7B-ECE48F76D277}"/>
              </a:ext>
            </a:extLst>
          </p:cNvPr>
          <p:cNvSpPr/>
          <p:nvPr/>
        </p:nvSpPr>
        <p:spPr>
          <a:xfrm>
            <a:off x="7560299" y="15912507"/>
            <a:ext cx="22860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736F4-0116-32C5-8E3D-68221CC12CBA}"/>
              </a:ext>
            </a:extLst>
          </p:cNvPr>
          <p:cNvSpPr txBox="1"/>
          <p:nvPr/>
        </p:nvSpPr>
        <p:spPr>
          <a:xfrm>
            <a:off x="12058576" y="11815439"/>
            <a:ext cx="1447800" cy="43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spc="12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회원가입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4110722-854C-666C-06CD-151A81020BD6}"/>
              </a:ext>
            </a:extLst>
          </p:cNvPr>
          <p:cNvSpPr/>
          <p:nvPr/>
        </p:nvSpPr>
        <p:spPr>
          <a:xfrm>
            <a:off x="12167350" y="14612885"/>
            <a:ext cx="1491429" cy="3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0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닉네임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A6FD969-62E5-57B2-1F42-54055958A51A}"/>
              </a:ext>
            </a:extLst>
          </p:cNvPr>
          <p:cNvSpPr/>
          <p:nvPr/>
        </p:nvSpPr>
        <p:spPr>
          <a:xfrm>
            <a:off x="13706478" y="14618146"/>
            <a:ext cx="74687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중복확인</a:t>
            </a:r>
            <a:endParaRPr kumimoji="1" lang="ko-Kore-KR" altLang="en-US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80A9136-5FB1-C849-747B-F33E8651FA4D}"/>
              </a:ext>
            </a:extLst>
          </p:cNvPr>
          <p:cNvSpPr/>
          <p:nvPr/>
        </p:nvSpPr>
        <p:spPr>
          <a:xfrm>
            <a:off x="12167347" y="15320639"/>
            <a:ext cx="22860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결제수단</a:t>
            </a:r>
            <a:r>
              <a:rPr kumimoji="1" lang="ko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등록하기</a:t>
            </a:r>
            <a:endParaRPr kumimoji="1" lang="ko-Kore-KR" altLang="en-US" sz="12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89C222A-CEB9-8522-9DA5-4C619E254D3E}"/>
              </a:ext>
            </a:extLst>
          </p:cNvPr>
          <p:cNvSpPr/>
          <p:nvPr/>
        </p:nvSpPr>
        <p:spPr>
          <a:xfrm>
            <a:off x="12167347" y="16089896"/>
            <a:ext cx="2286000" cy="381000"/>
          </a:xfrm>
          <a:prstGeom prst="roundRect">
            <a:avLst/>
          </a:prstGeom>
          <a:solidFill>
            <a:srgbClr val="4A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</a:t>
            </a:r>
            <a:r>
              <a:rPr kumimoji="1" lang="ko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완료하기</a:t>
            </a:r>
            <a:endParaRPr kumimoji="1" lang="ko-Kore-KR" altLang="en-US" sz="12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995" name="그룹 994">
            <a:extLst>
              <a:ext uri="{FF2B5EF4-FFF2-40B4-BE49-F238E27FC236}">
                <a16:creationId xmlns:a16="http://schemas.microsoft.com/office/drawing/2014/main" id="{94F009FE-BA13-BAAD-3C02-2DF5CC2E7B90}"/>
              </a:ext>
            </a:extLst>
          </p:cNvPr>
          <p:cNvGrpSpPr/>
          <p:nvPr/>
        </p:nvGrpSpPr>
        <p:grpSpPr>
          <a:xfrm>
            <a:off x="15594039" y="11054213"/>
            <a:ext cx="3078259" cy="6171429"/>
            <a:chOff x="10341072" y="1569288"/>
            <a:chExt cx="3078259" cy="6171429"/>
          </a:xfrm>
        </p:grpSpPr>
        <p:pic>
          <p:nvPicPr>
            <p:cNvPr id="968" name="Object 5">
              <a:extLst>
                <a:ext uri="{FF2B5EF4-FFF2-40B4-BE49-F238E27FC236}">
                  <a16:creationId xmlns:a16="http://schemas.microsoft.com/office/drawing/2014/main" id="{EF3C5001-FD08-A742-AF3C-18E07EF24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1072" y="1569288"/>
              <a:ext cx="3078259" cy="6171429"/>
            </a:xfrm>
            <a:prstGeom prst="rect">
              <a:avLst/>
            </a:prstGeom>
          </p:spPr>
        </p:pic>
        <p:sp>
          <p:nvSpPr>
            <p:cNvPr id="969" name="TextBox 968">
              <a:extLst>
                <a:ext uri="{FF2B5EF4-FFF2-40B4-BE49-F238E27FC236}">
                  <a16:creationId xmlns:a16="http://schemas.microsoft.com/office/drawing/2014/main" id="{2E477413-CB5B-FF9C-64DB-82C1178ACA5C}"/>
                </a:ext>
              </a:extLst>
            </p:cNvPr>
            <p:cNvSpPr txBox="1"/>
            <p:nvPr/>
          </p:nvSpPr>
          <p:spPr>
            <a:xfrm>
              <a:off x="10569672" y="2357437"/>
              <a:ext cx="2667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나는 이런 사람입니다</a:t>
              </a:r>
              <a:endPara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970" name="모서리가 둥근 직사각형 969">
              <a:extLst>
                <a:ext uri="{FF2B5EF4-FFF2-40B4-BE49-F238E27FC236}">
                  <a16:creationId xmlns:a16="http://schemas.microsoft.com/office/drawing/2014/main" id="{EB81AA6E-D95A-6246-265E-CBD1E8AAE535}"/>
                </a:ext>
              </a:extLst>
            </p:cNvPr>
            <p:cNvSpPr/>
            <p:nvPr/>
          </p:nvSpPr>
          <p:spPr>
            <a:xfrm>
              <a:off x="10655113" y="2867627"/>
              <a:ext cx="9144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조용한</a:t>
              </a:r>
            </a:p>
          </p:txBody>
        </p:sp>
        <p:sp>
          <p:nvSpPr>
            <p:cNvPr id="971" name="모서리가 둥근 직사각형 970">
              <a:extLst>
                <a:ext uri="{FF2B5EF4-FFF2-40B4-BE49-F238E27FC236}">
                  <a16:creationId xmlns:a16="http://schemas.microsoft.com/office/drawing/2014/main" id="{BE3B9987-01C4-2423-2C68-3EA0159E1F1F}"/>
                </a:ext>
              </a:extLst>
            </p:cNvPr>
            <p:cNvSpPr/>
            <p:nvPr/>
          </p:nvSpPr>
          <p:spPr>
            <a:xfrm>
              <a:off x="10655113" y="3310101"/>
              <a:ext cx="646299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밝은</a:t>
              </a:r>
            </a:p>
          </p:txBody>
        </p:sp>
        <p:sp>
          <p:nvSpPr>
            <p:cNvPr id="972" name="모서리가 둥근 직사각형 971">
              <a:extLst>
                <a:ext uri="{FF2B5EF4-FFF2-40B4-BE49-F238E27FC236}">
                  <a16:creationId xmlns:a16="http://schemas.microsoft.com/office/drawing/2014/main" id="{107827A6-F3A0-B515-2D0B-DDBFD72DA04C}"/>
                </a:ext>
              </a:extLst>
            </p:cNvPr>
            <p:cNvSpPr/>
            <p:nvPr/>
          </p:nvSpPr>
          <p:spPr>
            <a:xfrm>
              <a:off x="11630866" y="2868870"/>
              <a:ext cx="9144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외향적인</a:t>
              </a:r>
            </a:p>
          </p:txBody>
        </p:sp>
        <p:sp>
          <p:nvSpPr>
            <p:cNvPr id="973" name="모서리가 둥근 직사각형 972">
              <a:extLst>
                <a:ext uri="{FF2B5EF4-FFF2-40B4-BE49-F238E27FC236}">
                  <a16:creationId xmlns:a16="http://schemas.microsoft.com/office/drawing/2014/main" id="{32640979-1226-C120-EA64-4DDD563A1E4B}"/>
                </a:ext>
              </a:extLst>
            </p:cNvPr>
            <p:cNvSpPr/>
            <p:nvPr/>
          </p:nvSpPr>
          <p:spPr>
            <a:xfrm>
              <a:off x="10655113" y="3752453"/>
              <a:ext cx="9144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믿음직한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974" name="모서리가 둥근 직사각형 973">
              <a:extLst>
                <a:ext uri="{FF2B5EF4-FFF2-40B4-BE49-F238E27FC236}">
                  <a16:creationId xmlns:a16="http://schemas.microsoft.com/office/drawing/2014/main" id="{FFC420B8-E9B5-547D-99DD-8CDE08ECA537}"/>
                </a:ext>
              </a:extLst>
            </p:cNvPr>
            <p:cNvSpPr/>
            <p:nvPr/>
          </p:nvSpPr>
          <p:spPr>
            <a:xfrm>
              <a:off x="11630866" y="3748251"/>
              <a:ext cx="9144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차분한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975" name="모서리가 둥근 직사각형 974">
              <a:extLst>
                <a:ext uri="{FF2B5EF4-FFF2-40B4-BE49-F238E27FC236}">
                  <a16:creationId xmlns:a16="http://schemas.microsoft.com/office/drawing/2014/main" id="{73D791FC-59EB-F7D8-DC2D-37CDEA6F8EFA}"/>
                </a:ext>
              </a:extLst>
            </p:cNvPr>
            <p:cNvSpPr/>
            <p:nvPr/>
          </p:nvSpPr>
          <p:spPr>
            <a:xfrm>
              <a:off x="11379695" y="3305838"/>
              <a:ext cx="808169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재밌는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976" name="TextBox 975">
              <a:extLst>
                <a:ext uri="{FF2B5EF4-FFF2-40B4-BE49-F238E27FC236}">
                  <a16:creationId xmlns:a16="http://schemas.microsoft.com/office/drawing/2014/main" id="{EB31F113-E009-29F5-F827-F4633104F27A}"/>
                </a:ext>
              </a:extLst>
            </p:cNvPr>
            <p:cNvSpPr txBox="1"/>
            <p:nvPr/>
          </p:nvSpPr>
          <p:spPr>
            <a:xfrm>
              <a:off x="10569672" y="4495362"/>
              <a:ext cx="2667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나는 이런 사람이 좋아요</a:t>
              </a:r>
              <a:endPara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988" name="모서리가 둥근 직사각형 987">
              <a:extLst>
                <a:ext uri="{FF2B5EF4-FFF2-40B4-BE49-F238E27FC236}">
                  <a16:creationId xmlns:a16="http://schemas.microsoft.com/office/drawing/2014/main" id="{77BBB28E-643B-8FC2-AD84-282F92074ECF}"/>
                </a:ext>
              </a:extLst>
            </p:cNvPr>
            <p:cNvSpPr/>
            <p:nvPr/>
          </p:nvSpPr>
          <p:spPr>
            <a:xfrm>
              <a:off x="10655113" y="5028207"/>
              <a:ext cx="9144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조용한</a:t>
              </a:r>
            </a:p>
          </p:txBody>
        </p:sp>
        <p:sp>
          <p:nvSpPr>
            <p:cNvPr id="989" name="모서리가 둥근 직사각형 988">
              <a:extLst>
                <a:ext uri="{FF2B5EF4-FFF2-40B4-BE49-F238E27FC236}">
                  <a16:creationId xmlns:a16="http://schemas.microsoft.com/office/drawing/2014/main" id="{EDC193C3-4CE6-5FE8-772F-E346049A941C}"/>
                </a:ext>
              </a:extLst>
            </p:cNvPr>
            <p:cNvSpPr/>
            <p:nvPr/>
          </p:nvSpPr>
          <p:spPr>
            <a:xfrm>
              <a:off x="10655113" y="5470681"/>
              <a:ext cx="646299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밝은</a:t>
              </a:r>
            </a:p>
          </p:txBody>
        </p:sp>
        <p:sp>
          <p:nvSpPr>
            <p:cNvPr id="990" name="모서리가 둥근 직사각형 989">
              <a:extLst>
                <a:ext uri="{FF2B5EF4-FFF2-40B4-BE49-F238E27FC236}">
                  <a16:creationId xmlns:a16="http://schemas.microsoft.com/office/drawing/2014/main" id="{E67025CE-6F47-5C74-2069-0C2CA763AA7B}"/>
                </a:ext>
              </a:extLst>
            </p:cNvPr>
            <p:cNvSpPr/>
            <p:nvPr/>
          </p:nvSpPr>
          <p:spPr>
            <a:xfrm>
              <a:off x="11630866" y="5029450"/>
              <a:ext cx="9144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외향적인</a:t>
              </a:r>
            </a:p>
          </p:txBody>
        </p:sp>
        <p:sp>
          <p:nvSpPr>
            <p:cNvPr id="991" name="모서리가 둥근 직사각형 990">
              <a:extLst>
                <a:ext uri="{FF2B5EF4-FFF2-40B4-BE49-F238E27FC236}">
                  <a16:creationId xmlns:a16="http://schemas.microsoft.com/office/drawing/2014/main" id="{3C46DB86-4973-B260-8650-9B9EC7DE1498}"/>
                </a:ext>
              </a:extLst>
            </p:cNvPr>
            <p:cNvSpPr/>
            <p:nvPr/>
          </p:nvSpPr>
          <p:spPr>
            <a:xfrm>
              <a:off x="10655113" y="5913033"/>
              <a:ext cx="9144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믿음직한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992" name="모서리가 둥근 직사각형 991">
              <a:extLst>
                <a:ext uri="{FF2B5EF4-FFF2-40B4-BE49-F238E27FC236}">
                  <a16:creationId xmlns:a16="http://schemas.microsoft.com/office/drawing/2014/main" id="{381C9F1A-FC95-6914-8609-64A8431A3871}"/>
                </a:ext>
              </a:extLst>
            </p:cNvPr>
            <p:cNvSpPr/>
            <p:nvPr/>
          </p:nvSpPr>
          <p:spPr>
            <a:xfrm>
              <a:off x="11630866" y="5908831"/>
              <a:ext cx="9144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차분한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993" name="모서리가 둥근 직사각형 992">
              <a:extLst>
                <a:ext uri="{FF2B5EF4-FFF2-40B4-BE49-F238E27FC236}">
                  <a16:creationId xmlns:a16="http://schemas.microsoft.com/office/drawing/2014/main" id="{5A4B9225-2D16-0843-3C49-1AD6D43B7C15}"/>
                </a:ext>
              </a:extLst>
            </p:cNvPr>
            <p:cNvSpPr/>
            <p:nvPr/>
          </p:nvSpPr>
          <p:spPr>
            <a:xfrm>
              <a:off x="11379695" y="5466418"/>
              <a:ext cx="808169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재밌는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994" name="모서리가 둥근 직사각형 993">
              <a:extLst>
                <a:ext uri="{FF2B5EF4-FFF2-40B4-BE49-F238E27FC236}">
                  <a16:creationId xmlns:a16="http://schemas.microsoft.com/office/drawing/2014/main" id="{55D4B41C-66AE-367A-565B-86627FC9498A}"/>
                </a:ext>
              </a:extLst>
            </p:cNvPr>
            <p:cNvSpPr/>
            <p:nvPr/>
          </p:nvSpPr>
          <p:spPr>
            <a:xfrm>
              <a:off x="10760172" y="6631894"/>
              <a:ext cx="2286000" cy="381000"/>
            </a:xfrm>
            <a:prstGeom prst="roundRect">
              <a:avLst/>
            </a:prstGeom>
            <a:solidFill>
              <a:srgbClr val="4AC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등록 완료하기</a:t>
              </a:r>
              <a:endParaRPr kumimoji="1" lang="ko-Kore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1255" name="그룹 1254">
            <a:extLst>
              <a:ext uri="{FF2B5EF4-FFF2-40B4-BE49-F238E27FC236}">
                <a16:creationId xmlns:a16="http://schemas.microsoft.com/office/drawing/2014/main" id="{CD0CF496-662B-C811-2282-00274C6AE09F}"/>
              </a:ext>
            </a:extLst>
          </p:cNvPr>
          <p:cNvGrpSpPr/>
          <p:nvPr/>
        </p:nvGrpSpPr>
        <p:grpSpPr>
          <a:xfrm>
            <a:off x="16064448" y="18570896"/>
            <a:ext cx="3222631" cy="6171429"/>
            <a:chOff x="10440350" y="10035333"/>
            <a:chExt cx="3222631" cy="6171429"/>
          </a:xfrm>
        </p:grpSpPr>
        <p:grpSp>
          <p:nvGrpSpPr>
            <p:cNvPr id="997" name="그룹 996">
              <a:extLst>
                <a:ext uri="{FF2B5EF4-FFF2-40B4-BE49-F238E27FC236}">
                  <a16:creationId xmlns:a16="http://schemas.microsoft.com/office/drawing/2014/main" id="{074A52EE-62E2-D7C2-31A9-5F0C245939E2}"/>
                </a:ext>
              </a:extLst>
            </p:cNvPr>
            <p:cNvGrpSpPr/>
            <p:nvPr/>
          </p:nvGrpSpPr>
          <p:grpSpPr>
            <a:xfrm>
              <a:off x="10440350" y="10035333"/>
              <a:ext cx="3078259" cy="6171429"/>
              <a:chOff x="16406812" y="1292265"/>
              <a:chExt cx="3078259" cy="6171429"/>
            </a:xfrm>
          </p:grpSpPr>
          <p:grpSp>
            <p:nvGrpSpPr>
              <p:cNvPr id="43" name="그룹 1002">
                <a:extLst>
                  <a:ext uri="{FF2B5EF4-FFF2-40B4-BE49-F238E27FC236}">
                    <a16:creationId xmlns:a16="http://schemas.microsoft.com/office/drawing/2014/main" id="{8EBF7061-B3A4-5CA6-BB6F-D6654969BF0F}"/>
                  </a:ext>
                </a:extLst>
              </p:cNvPr>
              <p:cNvGrpSpPr/>
              <p:nvPr/>
            </p:nvGrpSpPr>
            <p:grpSpPr>
              <a:xfrm>
                <a:off x="16406812" y="1292265"/>
                <a:ext cx="3078259" cy="6171429"/>
                <a:chOff x="6518254" y="1425074"/>
                <a:chExt cx="3078259" cy="6171429"/>
              </a:xfrm>
            </p:grpSpPr>
            <p:pic>
              <p:nvPicPr>
                <p:cNvPr id="44" name="Object 5">
                  <a:extLst>
                    <a:ext uri="{FF2B5EF4-FFF2-40B4-BE49-F238E27FC236}">
                      <a16:creationId xmlns:a16="http://schemas.microsoft.com/office/drawing/2014/main" id="{11EB652C-E88B-CD56-31BB-63FFA2506A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518254" y="1425074"/>
                  <a:ext cx="3078259" cy="6171429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09D2AEC-C925-8CAF-979E-AAA2227C78C1}"/>
                  </a:ext>
                </a:extLst>
              </p:cNvPr>
              <p:cNvSpPr txBox="1"/>
              <p:nvPr/>
            </p:nvSpPr>
            <p:spPr>
              <a:xfrm>
                <a:off x="16635412" y="1975126"/>
                <a:ext cx="2667000" cy="357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ore-KR" altLang="en-US" sz="15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오늘의</a:t>
                </a:r>
                <a:r>
                  <a:rPr kumimoji="1" lang="ko-KR" altLang="en-US" sz="15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 말벗을 추천해드려요</a:t>
                </a:r>
                <a:endPara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DCD5530-E054-6308-DA78-8FAFAF470606}"/>
                  </a:ext>
                </a:extLst>
              </p:cNvPr>
              <p:cNvSpPr/>
              <p:nvPr/>
            </p:nvSpPr>
            <p:spPr>
              <a:xfrm>
                <a:off x="16853486" y="2396020"/>
                <a:ext cx="2066662" cy="27839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500">
                    <a:latin typeface="Apple SD Gothic Neo Medium" panose="02000300000000000000" pitchFamily="2" charset="-127"/>
                    <a:ea typeface="Apple SD Gothic Neo Medium" panose="02000300000000000000" pitchFamily="2" charset="-127"/>
                  </a:rPr>
                  <a:t>말벗</a:t>
                </a:r>
                <a:r>
                  <a:rPr kumimoji="1" lang="ko-KR" altLang="en-US" sz="1500">
                    <a:latin typeface="Apple SD Gothic Neo Medium" panose="02000300000000000000" pitchFamily="2" charset="-127"/>
                    <a:ea typeface="Apple SD Gothic Neo Medium" panose="02000300000000000000" pitchFamily="2" charset="-127"/>
                  </a:rPr>
                  <a:t> 정보</a:t>
                </a:r>
                <a:endParaRPr kumimoji="1" lang="en-US" altLang="ko-KR" sz="1500"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  <a:p>
                <a:pPr algn="ctr"/>
                <a:endParaRPr kumimoji="1" lang="en-US" altLang="ko-Kore-KR" sz="1500"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  <a:p>
                <a:pPr algn="ctr"/>
                <a:r>
                  <a:rPr kumimoji="1" lang="ko-KR" altLang="en-US" sz="1500">
                    <a:latin typeface="Apple SD Gothic Neo Medium" panose="02000300000000000000" pitchFamily="2" charset="-127"/>
                    <a:ea typeface="Apple SD Gothic Neo Medium" panose="02000300000000000000" pitchFamily="2" charset="-127"/>
                  </a:rPr>
                  <a:t>카드 형식으로</a:t>
                </a:r>
                <a:endParaRPr kumimoji="1" lang="en-US" altLang="ko-KR" sz="1500"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  <a:p>
                <a:pPr algn="ctr"/>
                <a:r>
                  <a:rPr kumimoji="1" lang="ko-KR" altLang="en-US" sz="1500">
                    <a:latin typeface="Apple SD Gothic Neo Medium" panose="02000300000000000000" pitchFamily="2" charset="-127"/>
                    <a:ea typeface="Apple SD Gothic Neo Medium" panose="02000300000000000000" pitchFamily="2" charset="-127"/>
                  </a:rPr>
                  <a:t>상하 스크롤로 제공</a:t>
                </a:r>
                <a:endParaRPr kumimoji="1" lang="ko-Kore-KR" altLang="en-US" sz="1500"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  <p:sp>
            <p:nvSpPr>
              <p:cNvPr id="966" name="모서리가 둥근 직사각형 965">
                <a:extLst>
                  <a:ext uri="{FF2B5EF4-FFF2-40B4-BE49-F238E27FC236}">
                    <a16:creationId xmlns:a16="http://schemas.microsoft.com/office/drawing/2014/main" id="{B5A9B840-01D3-BFAE-ED43-0FD1F262792C}"/>
                  </a:ext>
                </a:extLst>
              </p:cNvPr>
              <p:cNvSpPr/>
              <p:nvPr/>
            </p:nvSpPr>
            <p:spPr>
              <a:xfrm>
                <a:off x="16841041" y="6853237"/>
                <a:ext cx="2209800" cy="3429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4AC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000">
                    <a:solidFill>
                      <a:srgbClr val="4AC77F"/>
                    </a:solidFill>
                  </a:rPr>
                  <a:t>대화 신청하기</a:t>
                </a:r>
                <a:endParaRPr kumimoji="1" lang="ko-Kore-KR" altLang="en-US" sz="1000">
                  <a:solidFill>
                    <a:srgbClr val="4AC77F"/>
                  </a:solidFill>
                </a:endParaRPr>
              </a:p>
            </p:txBody>
          </p:sp>
        </p:grp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BCB8F019-7736-0BD8-90C3-01453B07393A}"/>
                </a:ext>
              </a:extLst>
            </p:cNvPr>
            <p:cNvSpPr txBox="1"/>
            <p:nvPr/>
          </p:nvSpPr>
          <p:spPr>
            <a:xfrm>
              <a:off x="12519981" y="10345837"/>
              <a:ext cx="11430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1254" name="그룹 1253">
            <a:extLst>
              <a:ext uri="{FF2B5EF4-FFF2-40B4-BE49-F238E27FC236}">
                <a16:creationId xmlns:a16="http://schemas.microsoft.com/office/drawing/2014/main" id="{B6779F74-06EA-17ED-04E0-1B7E44004AB3}"/>
              </a:ext>
            </a:extLst>
          </p:cNvPr>
          <p:cNvGrpSpPr/>
          <p:nvPr/>
        </p:nvGrpSpPr>
        <p:grpSpPr>
          <a:xfrm>
            <a:off x="7169151" y="19053669"/>
            <a:ext cx="3233758" cy="6171429"/>
            <a:chOff x="6517623" y="10000408"/>
            <a:chExt cx="3233758" cy="6171429"/>
          </a:xfrm>
        </p:grpSpPr>
        <p:grpSp>
          <p:nvGrpSpPr>
            <p:cNvPr id="996" name="그룹 995">
              <a:extLst>
                <a:ext uri="{FF2B5EF4-FFF2-40B4-BE49-F238E27FC236}">
                  <a16:creationId xmlns:a16="http://schemas.microsoft.com/office/drawing/2014/main" id="{35E832F2-C1B0-DBAE-13E0-DFBAF20A8EB2}"/>
                </a:ext>
              </a:extLst>
            </p:cNvPr>
            <p:cNvGrpSpPr/>
            <p:nvPr/>
          </p:nvGrpSpPr>
          <p:grpSpPr>
            <a:xfrm>
              <a:off x="6517623" y="10000408"/>
              <a:ext cx="3078259" cy="6171429"/>
              <a:chOff x="16840314" y="8024880"/>
              <a:chExt cx="3078259" cy="6171429"/>
            </a:xfrm>
          </p:grpSpPr>
          <p:grpSp>
            <p:nvGrpSpPr>
              <p:cNvPr id="19" name="그룹 1002">
                <a:extLst>
                  <a:ext uri="{FF2B5EF4-FFF2-40B4-BE49-F238E27FC236}">
                    <a16:creationId xmlns:a16="http://schemas.microsoft.com/office/drawing/2014/main" id="{9542C49D-4FB2-FA6F-D080-D1879FEBC442}"/>
                  </a:ext>
                </a:extLst>
              </p:cNvPr>
              <p:cNvGrpSpPr/>
              <p:nvPr/>
            </p:nvGrpSpPr>
            <p:grpSpPr>
              <a:xfrm>
                <a:off x="16840314" y="8024880"/>
                <a:ext cx="3078259" cy="6171429"/>
                <a:chOff x="6518254" y="1425074"/>
                <a:chExt cx="3078259" cy="6171429"/>
              </a:xfrm>
            </p:grpSpPr>
            <p:pic>
              <p:nvPicPr>
                <p:cNvPr id="20" name="Object 5">
                  <a:extLst>
                    <a:ext uri="{FF2B5EF4-FFF2-40B4-BE49-F238E27FC236}">
                      <a16:creationId xmlns:a16="http://schemas.microsoft.com/office/drawing/2014/main" id="{2D5AEF11-6ECA-4823-211A-434EF2ECB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518254" y="1425074"/>
                  <a:ext cx="3078259" cy="6171429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77AC38-28ED-28FA-A480-681526BA779B}"/>
                  </a:ext>
                </a:extLst>
              </p:cNvPr>
              <p:cNvSpPr txBox="1"/>
              <p:nvPr/>
            </p:nvSpPr>
            <p:spPr>
              <a:xfrm>
                <a:off x="17068914" y="8595995"/>
                <a:ext cx="26670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b="1" dirty="0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오늘은 어떤 대화를</a:t>
                </a:r>
                <a:endParaRPr kumimoji="1" lang="en-US" altLang="ko-KR" sz="15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b="1" dirty="0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하고 </a:t>
                </a:r>
                <a:r>
                  <a:rPr kumimoji="1" lang="ko-KR" altLang="en-US" sz="1500" b="1" dirty="0" err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싶으세요</a:t>
                </a:r>
                <a:r>
                  <a:rPr kumimoji="1" lang="en-US" altLang="ko-KR" sz="1500" b="1" dirty="0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?</a:t>
                </a:r>
                <a:endParaRPr kumimoji="1" lang="ko-Kore-KR" altLang="en-US" sz="15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B7F2744E-EEA8-A9E2-1B70-5E5BC5E7C8F0}"/>
                  </a:ext>
                </a:extLst>
              </p:cNvPr>
              <p:cNvSpPr/>
              <p:nvPr/>
            </p:nvSpPr>
            <p:spPr>
              <a:xfrm>
                <a:off x="17221314" y="9410821"/>
                <a:ext cx="914400" cy="3429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4AC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000">
                    <a:solidFill>
                      <a:srgbClr val="4AC77F"/>
                    </a:solidFill>
                  </a:rPr>
                  <a:t>뉴스 읽기</a:t>
                </a:r>
                <a:endParaRPr kumimoji="1" lang="ko-Kore-KR" altLang="en-US" sz="1000">
                  <a:solidFill>
                    <a:srgbClr val="4AC77F"/>
                  </a:solidFill>
                </a:endParaRPr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97DDAA9C-5857-FA96-9AB5-177F8F1BAACF}"/>
                  </a:ext>
                </a:extLst>
              </p:cNvPr>
              <p:cNvSpPr/>
              <p:nvPr/>
            </p:nvSpPr>
            <p:spPr>
              <a:xfrm>
                <a:off x="17221314" y="9853295"/>
                <a:ext cx="1295400" cy="3429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4AC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000">
                    <a:solidFill>
                      <a:srgbClr val="4AC77F"/>
                    </a:solidFill>
                  </a:rPr>
                  <a:t>오늘</a:t>
                </a:r>
                <a:r>
                  <a:rPr kumimoji="1" lang="ko-KR" altLang="en-US" sz="1000">
                    <a:solidFill>
                      <a:srgbClr val="4AC77F"/>
                    </a:solidFill>
                  </a:rPr>
                  <a:t> 있었던 일</a:t>
                </a:r>
                <a:endParaRPr kumimoji="1" lang="ko-Kore-KR" altLang="en-US" sz="1000">
                  <a:solidFill>
                    <a:srgbClr val="4AC77F"/>
                  </a:solidFill>
                </a:endParaRPr>
              </a:p>
            </p:txBody>
          </p:sp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BF4AD7EB-8095-1426-222F-751CB147E7D3}"/>
                  </a:ext>
                </a:extLst>
              </p:cNvPr>
              <p:cNvSpPr/>
              <p:nvPr/>
            </p:nvSpPr>
            <p:spPr>
              <a:xfrm>
                <a:off x="18197067" y="9412064"/>
                <a:ext cx="914400" cy="3429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4AC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000">
                    <a:solidFill>
                      <a:srgbClr val="4AC77F"/>
                    </a:solidFill>
                  </a:rPr>
                  <a:t>책 읽기</a:t>
                </a:r>
                <a:endParaRPr kumimoji="1" lang="ko-Kore-KR" altLang="en-US" sz="1000">
                  <a:solidFill>
                    <a:srgbClr val="4AC77F"/>
                  </a:solidFill>
                </a:endParaRPr>
              </a:p>
            </p:txBody>
          </p:sp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F2FFF682-02AC-56F0-86F0-F53CD4A78920}"/>
                  </a:ext>
                </a:extLst>
              </p:cNvPr>
              <p:cNvSpPr/>
              <p:nvPr/>
            </p:nvSpPr>
            <p:spPr>
              <a:xfrm>
                <a:off x="17221314" y="10295647"/>
                <a:ext cx="914400" cy="3429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4AC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000">
                    <a:solidFill>
                      <a:srgbClr val="4AC77F"/>
                    </a:solidFill>
                  </a:rPr>
                  <a:t>고민상담</a:t>
                </a:r>
                <a:endParaRPr kumimoji="1" lang="ko-Kore-KR" altLang="en-US" sz="1000">
                  <a:solidFill>
                    <a:srgbClr val="4AC77F"/>
                  </a:solidFill>
                </a:endParaRPr>
              </a:p>
            </p:txBody>
          </p:sp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54F839F0-46BB-56B5-6C06-35D9137808C9}"/>
                  </a:ext>
                </a:extLst>
              </p:cNvPr>
              <p:cNvSpPr/>
              <p:nvPr/>
            </p:nvSpPr>
            <p:spPr>
              <a:xfrm>
                <a:off x="18197067" y="10291445"/>
                <a:ext cx="914400" cy="3429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4AC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000" dirty="0">
                    <a:solidFill>
                      <a:srgbClr val="4AC77F"/>
                    </a:solidFill>
                  </a:rPr>
                  <a:t>건강상담</a:t>
                </a:r>
                <a:endParaRPr kumimoji="1" lang="ko-Kore-KR" altLang="en-US" sz="1000" dirty="0">
                  <a:solidFill>
                    <a:srgbClr val="4AC77F"/>
                  </a:solidFill>
                </a:endParaRPr>
              </a:p>
            </p:txBody>
          </p:sp>
          <p:sp>
            <p:nvSpPr>
              <p:cNvPr id="36" name="모서리가 둥근 직사각형 35">
                <a:extLst>
                  <a:ext uri="{FF2B5EF4-FFF2-40B4-BE49-F238E27FC236}">
                    <a16:creationId xmlns:a16="http://schemas.microsoft.com/office/drawing/2014/main" id="{868E27F2-7EC5-256A-B33F-BAC1178C7B87}"/>
                  </a:ext>
                </a:extLst>
              </p:cNvPr>
              <p:cNvSpPr/>
              <p:nvPr/>
            </p:nvSpPr>
            <p:spPr>
              <a:xfrm>
                <a:off x="18569943" y="9834245"/>
                <a:ext cx="1089771" cy="3429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4AC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000" dirty="0" err="1">
                    <a:solidFill>
                      <a:srgbClr val="4AC77F"/>
                    </a:solidFill>
                  </a:rPr>
                  <a:t>도움받기</a:t>
                </a:r>
                <a:endParaRPr kumimoji="1" lang="ko-Kore-KR" altLang="en-US" sz="1000" dirty="0">
                  <a:solidFill>
                    <a:srgbClr val="4AC77F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0C8BDD1-7B0B-E98D-FEDF-95F48A5C9E4C}"/>
                  </a:ext>
                </a:extLst>
              </p:cNvPr>
              <p:cNvSpPr txBox="1"/>
              <p:nvPr/>
            </p:nvSpPr>
            <p:spPr>
              <a:xfrm>
                <a:off x="17068914" y="10847446"/>
                <a:ext cx="2667000" cy="357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오늘은 어떻게 대화할까요</a:t>
                </a:r>
                <a:r>
                  <a:rPr kumimoji="1" lang="en-US" altLang="ko-KR" sz="15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?</a:t>
                </a:r>
                <a:endPara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sp>
            <p:nvSpPr>
              <p:cNvPr id="38" name="모서리가 둥근 직사각형 37">
                <a:extLst>
                  <a:ext uri="{FF2B5EF4-FFF2-40B4-BE49-F238E27FC236}">
                    <a16:creationId xmlns:a16="http://schemas.microsoft.com/office/drawing/2014/main" id="{863E04AB-B746-DEFC-1791-8CEE67D7FEBB}"/>
                  </a:ext>
                </a:extLst>
              </p:cNvPr>
              <p:cNvSpPr/>
              <p:nvPr/>
            </p:nvSpPr>
            <p:spPr>
              <a:xfrm>
                <a:off x="17221314" y="11357871"/>
                <a:ext cx="2209800" cy="3429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4AC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000">
                    <a:solidFill>
                      <a:srgbClr val="4AC77F"/>
                    </a:solidFill>
                  </a:rPr>
                  <a:t>목소리로 전화하기</a:t>
                </a:r>
                <a:endParaRPr kumimoji="1" lang="ko-Kore-KR" altLang="en-US" sz="1000">
                  <a:solidFill>
                    <a:srgbClr val="4AC77F"/>
                  </a:solidFill>
                </a:endParaRPr>
              </a:p>
            </p:txBody>
          </p:sp>
          <p:sp>
            <p:nvSpPr>
              <p:cNvPr id="39" name="모서리가 둥근 직사각형 38">
                <a:extLst>
                  <a:ext uri="{FF2B5EF4-FFF2-40B4-BE49-F238E27FC236}">
                    <a16:creationId xmlns:a16="http://schemas.microsoft.com/office/drawing/2014/main" id="{D0687119-488D-BE10-20D4-3C5D9D315BE0}"/>
                  </a:ext>
                </a:extLst>
              </p:cNvPr>
              <p:cNvSpPr/>
              <p:nvPr/>
            </p:nvSpPr>
            <p:spPr>
              <a:xfrm>
                <a:off x="17221314" y="11834992"/>
                <a:ext cx="2209800" cy="3429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4AC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000">
                    <a:solidFill>
                      <a:srgbClr val="4AC77F"/>
                    </a:solidFill>
                  </a:rPr>
                  <a:t>얼굴보고 전화하기</a:t>
                </a:r>
                <a:endParaRPr kumimoji="1" lang="ko-Kore-KR" altLang="en-US" sz="1000">
                  <a:solidFill>
                    <a:srgbClr val="4AC77F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6CCC03-7B30-43DF-7A14-5DEA9F021BCD}"/>
                  </a:ext>
                </a:extLst>
              </p:cNvPr>
              <p:cNvSpPr txBox="1"/>
              <p:nvPr/>
            </p:nvSpPr>
            <p:spPr>
              <a:xfrm>
                <a:off x="17068914" y="12399393"/>
                <a:ext cx="2667000" cy="357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어떤 말벗이 </a:t>
                </a:r>
                <a:r>
                  <a:rPr kumimoji="1" lang="ko-KR" altLang="en-US" sz="1500" b="1" err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좋으세요</a:t>
                </a:r>
                <a:r>
                  <a:rPr kumimoji="1" lang="en-US" altLang="ko-KR" sz="15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?</a:t>
                </a:r>
                <a:endPara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3FA40B3F-2EDD-8ECF-8C3E-FFE48C094C7C}"/>
                  </a:ext>
                </a:extLst>
              </p:cNvPr>
              <p:cNvSpPr/>
              <p:nvPr/>
            </p:nvSpPr>
            <p:spPr>
              <a:xfrm>
                <a:off x="17221314" y="12909818"/>
                <a:ext cx="2209800" cy="3429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4AC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000">
                    <a:solidFill>
                      <a:srgbClr val="4AC77F"/>
                    </a:solidFill>
                  </a:rPr>
                  <a:t>자격증이 있는 말벗</a:t>
                </a:r>
                <a:endParaRPr kumimoji="1" lang="ko-Kore-KR" altLang="en-US" sz="1000">
                  <a:solidFill>
                    <a:srgbClr val="4AC77F"/>
                  </a:solidFill>
                </a:endParaRPr>
              </a:p>
            </p:txBody>
          </p: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19B7A1A9-2655-C265-69FB-7001BEB22442}"/>
                  </a:ext>
                </a:extLst>
              </p:cNvPr>
              <p:cNvSpPr/>
              <p:nvPr/>
            </p:nvSpPr>
            <p:spPr>
              <a:xfrm>
                <a:off x="17221314" y="13386939"/>
                <a:ext cx="2209800" cy="3429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4AC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000">
                    <a:solidFill>
                      <a:srgbClr val="4AC77F"/>
                    </a:solidFill>
                  </a:rPr>
                  <a:t>상관없어요</a:t>
                </a:r>
              </a:p>
            </p:txBody>
          </p:sp>
        </p:grpSp>
        <p:sp>
          <p:nvSpPr>
            <p:cNvPr id="1019" name="TextBox 1018">
              <a:extLst>
                <a:ext uri="{FF2B5EF4-FFF2-40B4-BE49-F238E27FC236}">
                  <a16:creationId xmlns:a16="http://schemas.microsoft.com/office/drawing/2014/main" id="{234EC303-B1A3-E9B5-D7EF-24E4D2DA23F9}"/>
                </a:ext>
              </a:extLst>
            </p:cNvPr>
            <p:cNvSpPr txBox="1"/>
            <p:nvPr/>
          </p:nvSpPr>
          <p:spPr>
            <a:xfrm>
              <a:off x="8608381" y="10345837"/>
              <a:ext cx="11430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1253" name="그룹 1252">
            <a:extLst>
              <a:ext uri="{FF2B5EF4-FFF2-40B4-BE49-F238E27FC236}">
                <a16:creationId xmlns:a16="http://schemas.microsoft.com/office/drawing/2014/main" id="{3A11EB88-39B5-8A68-180D-5CEA6121CC87}"/>
              </a:ext>
            </a:extLst>
          </p:cNvPr>
          <p:cNvGrpSpPr/>
          <p:nvPr/>
        </p:nvGrpSpPr>
        <p:grpSpPr>
          <a:xfrm>
            <a:off x="19569645" y="18535972"/>
            <a:ext cx="3276600" cy="6171429"/>
            <a:chOff x="14225257" y="8852184"/>
            <a:chExt cx="3276600" cy="6171429"/>
          </a:xfrm>
        </p:grpSpPr>
        <p:grpSp>
          <p:nvGrpSpPr>
            <p:cNvPr id="999" name="그룹 1002">
              <a:extLst>
                <a:ext uri="{FF2B5EF4-FFF2-40B4-BE49-F238E27FC236}">
                  <a16:creationId xmlns:a16="http://schemas.microsoft.com/office/drawing/2014/main" id="{6A367B2F-AE59-6AE4-C821-6EF8BAF342A6}"/>
                </a:ext>
              </a:extLst>
            </p:cNvPr>
            <p:cNvGrpSpPr/>
            <p:nvPr/>
          </p:nvGrpSpPr>
          <p:grpSpPr>
            <a:xfrm>
              <a:off x="14225257" y="8852184"/>
              <a:ext cx="3078259" cy="6171429"/>
              <a:chOff x="6518254" y="1425074"/>
              <a:chExt cx="3078259" cy="6171429"/>
            </a:xfrm>
          </p:grpSpPr>
          <p:pic>
            <p:nvPicPr>
              <p:cNvPr id="1005" name="Object 5">
                <a:extLst>
                  <a:ext uri="{FF2B5EF4-FFF2-40B4-BE49-F238E27FC236}">
                    <a16:creationId xmlns:a16="http://schemas.microsoft.com/office/drawing/2014/main" id="{A6E6F0E3-85A6-EB1A-815C-5AC62CD74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1363D946-779C-293F-4E8A-5CCB56DF6BD1}"/>
                </a:ext>
              </a:extLst>
            </p:cNvPr>
            <p:cNvSpPr txBox="1"/>
            <p:nvPr/>
          </p:nvSpPr>
          <p:spPr>
            <a:xfrm>
              <a:off x="14453857" y="9622961"/>
              <a:ext cx="2667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신청되었어요</a:t>
              </a:r>
              <a:endPara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003" name="직사각형 1002">
              <a:extLst>
                <a:ext uri="{FF2B5EF4-FFF2-40B4-BE49-F238E27FC236}">
                  <a16:creationId xmlns:a16="http://schemas.microsoft.com/office/drawing/2014/main" id="{2471135D-44DD-E6F4-1B75-356959B9F01F}"/>
                </a:ext>
              </a:extLst>
            </p:cNvPr>
            <p:cNvSpPr/>
            <p:nvPr/>
          </p:nvSpPr>
          <p:spPr>
            <a:xfrm>
              <a:off x="14316586" y="10127423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04" name="모서리가 둥근 직사각형 1003">
              <a:extLst>
                <a:ext uri="{FF2B5EF4-FFF2-40B4-BE49-F238E27FC236}">
                  <a16:creationId xmlns:a16="http://schemas.microsoft.com/office/drawing/2014/main" id="{6FAE5424-2CAC-A56C-3BD9-EA1246C6F564}"/>
                </a:ext>
              </a:extLst>
            </p:cNvPr>
            <p:cNvSpPr/>
            <p:nvPr/>
          </p:nvSpPr>
          <p:spPr>
            <a:xfrm>
              <a:off x="16130257" y="10203283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rgbClr val="6FC37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bg1"/>
                  </a:solidFill>
                </a:rPr>
                <a:t>수락완료</a:t>
              </a:r>
              <a:endParaRPr kumimoji="1" lang="ko-Kore-KR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07" name="직사각형 1006">
              <a:extLst>
                <a:ext uri="{FF2B5EF4-FFF2-40B4-BE49-F238E27FC236}">
                  <a16:creationId xmlns:a16="http://schemas.microsoft.com/office/drawing/2014/main" id="{4DC8C2E6-2044-3617-E912-CBD2A7F8E104}"/>
                </a:ext>
              </a:extLst>
            </p:cNvPr>
            <p:cNvSpPr/>
            <p:nvPr/>
          </p:nvSpPr>
          <p:spPr>
            <a:xfrm>
              <a:off x="14316586" y="10752027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06" name="모서리가 둥근 직사각형 1005">
              <a:extLst>
                <a:ext uri="{FF2B5EF4-FFF2-40B4-BE49-F238E27FC236}">
                  <a16:creationId xmlns:a16="http://schemas.microsoft.com/office/drawing/2014/main" id="{EF87E7E2-295B-4C36-69CB-F2F04BB8BBAF}"/>
                </a:ext>
              </a:extLst>
            </p:cNvPr>
            <p:cNvSpPr/>
            <p:nvPr/>
          </p:nvSpPr>
          <p:spPr>
            <a:xfrm>
              <a:off x="16130257" y="10823628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신청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 </a:t>
              </a:r>
              <a:r>
                <a:rPr kumimoji="1" lang="ko-Kore-KR" altLang="en-US" sz="1000">
                  <a:solidFill>
                    <a:srgbClr val="4AC77F"/>
                  </a:solidFill>
                </a:rPr>
                <a:t>취소</a:t>
              </a:r>
            </a:p>
          </p:txBody>
        </p:sp>
        <p:sp>
          <p:nvSpPr>
            <p:cNvPr id="1017" name="TextBox 1016">
              <a:extLst>
                <a:ext uri="{FF2B5EF4-FFF2-40B4-BE49-F238E27FC236}">
                  <a16:creationId xmlns:a16="http://schemas.microsoft.com/office/drawing/2014/main" id="{D99FF2CA-E8AF-D2FF-FC57-B0CD8525F531}"/>
                </a:ext>
              </a:extLst>
            </p:cNvPr>
            <p:cNvSpPr txBox="1"/>
            <p:nvPr/>
          </p:nvSpPr>
          <p:spPr>
            <a:xfrm>
              <a:off x="16358857" y="9197614"/>
              <a:ext cx="11430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1763CDDB-EDC1-4094-73C3-225D956DBF02}"/>
                </a:ext>
              </a:extLst>
            </p:cNvPr>
            <p:cNvSpPr txBox="1"/>
            <p:nvPr/>
          </p:nvSpPr>
          <p:spPr>
            <a:xfrm>
              <a:off x="14225257" y="9197614"/>
              <a:ext cx="11430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말벗추천으로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1240" name="그룹 1239">
            <a:extLst>
              <a:ext uri="{FF2B5EF4-FFF2-40B4-BE49-F238E27FC236}">
                <a16:creationId xmlns:a16="http://schemas.microsoft.com/office/drawing/2014/main" id="{91C3B553-8178-349D-D66D-DF18A52D877D}"/>
              </a:ext>
            </a:extLst>
          </p:cNvPr>
          <p:cNvGrpSpPr/>
          <p:nvPr/>
        </p:nvGrpSpPr>
        <p:grpSpPr>
          <a:xfrm>
            <a:off x="11933316" y="26034280"/>
            <a:ext cx="3078259" cy="6171429"/>
            <a:chOff x="17702212" y="1329122"/>
            <a:chExt cx="3078259" cy="6171429"/>
          </a:xfrm>
        </p:grpSpPr>
        <p:grpSp>
          <p:nvGrpSpPr>
            <p:cNvPr id="1009" name="그룹 1002">
              <a:extLst>
                <a:ext uri="{FF2B5EF4-FFF2-40B4-BE49-F238E27FC236}">
                  <a16:creationId xmlns:a16="http://schemas.microsoft.com/office/drawing/2014/main" id="{A2C2C68C-A5CA-48BC-2FD3-F546CBB7F00B}"/>
                </a:ext>
              </a:extLst>
            </p:cNvPr>
            <p:cNvGrpSpPr/>
            <p:nvPr/>
          </p:nvGrpSpPr>
          <p:grpSpPr>
            <a:xfrm>
              <a:off x="17702212" y="1329122"/>
              <a:ext cx="3078259" cy="6171429"/>
              <a:chOff x="6518254" y="1425074"/>
              <a:chExt cx="3078259" cy="6171429"/>
            </a:xfrm>
          </p:grpSpPr>
          <p:pic>
            <p:nvPicPr>
              <p:cNvPr id="1010" name="Object 5">
                <a:extLst>
                  <a:ext uri="{FF2B5EF4-FFF2-40B4-BE49-F238E27FC236}">
                    <a16:creationId xmlns:a16="http://schemas.microsoft.com/office/drawing/2014/main" id="{300A233B-2768-AF4D-D520-A70DF312B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1016" name="TextBox 1015">
              <a:extLst>
                <a:ext uri="{FF2B5EF4-FFF2-40B4-BE49-F238E27FC236}">
                  <a16:creationId xmlns:a16="http://schemas.microsoft.com/office/drawing/2014/main" id="{FDE715D3-D6C8-35F5-28AD-622CD78E9701}"/>
                </a:ext>
              </a:extLst>
            </p:cNvPr>
            <p:cNvSpPr txBox="1"/>
            <p:nvPr/>
          </p:nvSpPr>
          <p:spPr>
            <a:xfrm>
              <a:off x="17907841" y="1900237"/>
              <a:ext cx="2667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ko-KR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HOME</a:t>
              </a:r>
              <a:endPara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4334FEC1-1528-DA54-6F24-4223E8E0C1D3}"/>
                </a:ext>
              </a:extLst>
            </p:cNvPr>
            <p:cNvSpPr txBox="1"/>
            <p:nvPr/>
          </p:nvSpPr>
          <p:spPr>
            <a:xfrm>
              <a:off x="17778412" y="704397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1022" name="TextBox 1021">
              <a:extLst>
                <a:ext uri="{FF2B5EF4-FFF2-40B4-BE49-F238E27FC236}">
                  <a16:creationId xmlns:a16="http://schemas.microsoft.com/office/drawing/2014/main" id="{4B1EA117-6311-C1CA-E502-978582E8BC8A}"/>
                </a:ext>
              </a:extLst>
            </p:cNvPr>
            <p:cNvSpPr txBox="1"/>
            <p:nvPr/>
          </p:nvSpPr>
          <p:spPr>
            <a:xfrm>
              <a:off x="18654712" y="704397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1023" name="TextBox 1022">
              <a:extLst>
                <a:ext uri="{FF2B5EF4-FFF2-40B4-BE49-F238E27FC236}">
                  <a16:creationId xmlns:a16="http://schemas.microsoft.com/office/drawing/2014/main" id="{3143451D-00E7-904F-CF84-6DF1280F01B8}"/>
                </a:ext>
              </a:extLst>
            </p:cNvPr>
            <p:cNvSpPr txBox="1"/>
            <p:nvPr/>
          </p:nvSpPr>
          <p:spPr>
            <a:xfrm>
              <a:off x="19531012" y="704397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cxnSp>
          <p:nvCxnSpPr>
            <p:cNvPr id="1024" name="직선 연결선[R] 1023">
              <a:extLst>
                <a:ext uri="{FF2B5EF4-FFF2-40B4-BE49-F238E27FC236}">
                  <a16:creationId xmlns:a16="http://schemas.microsoft.com/office/drawing/2014/main" id="{6554AADE-DCAA-C20A-5D0C-14662B4FAA7E}"/>
                </a:ext>
              </a:extLst>
            </p:cNvPr>
            <p:cNvCxnSpPr/>
            <p:nvPr/>
          </p:nvCxnSpPr>
          <p:spPr>
            <a:xfrm>
              <a:off x="17793541" y="7005637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4" name="그룹 1243">
            <a:extLst>
              <a:ext uri="{FF2B5EF4-FFF2-40B4-BE49-F238E27FC236}">
                <a16:creationId xmlns:a16="http://schemas.microsoft.com/office/drawing/2014/main" id="{F3E11067-EB65-3F2B-B645-038D0D3236F7}"/>
              </a:ext>
            </a:extLst>
          </p:cNvPr>
          <p:cNvGrpSpPr/>
          <p:nvPr/>
        </p:nvGrpSpPr>
        <p:grpSpPr>
          <a:xfrm>
            <a:off x="26232550" y="10367642"/>
            <a:ext cx="3119947" cy="6171429"/>
            <a:chOff x="23345265" y="8386902"/>
            <a:chExt cx="3119947" cy="6171429"/>
          </a:xfrm>
        </p:grpSpPr>
        <p:grpSp>
          <p:nvGrpSpPr>
            <p:cNvPr id="1116" name="그룹 1002">
              <a:extLst>
                <a:ext uri="{FF2B5EF4-FFF2-40B4-BE49-F238E27FC236}">
                  <a16:creationId xmlns:a16="http://schemas.microsoft.com/office/drawing/2014/main" id="{E6D179DD-C68E-F933-DE75-BE95D1B93476}"/>
                </a:ext>
              </a:extLst>
            </p:cNvPr>
            <p:cNvGrpSpPr/>
            <p:nvPr/>
          </p:nvGrpSpPr>
          <p:grpSpPr>
            <a:xfrm>
              <a:off x="23345265" y="8386902"/>
              <a:ext cx="3078259" cy="6171429"/>
              <a:chOff x="6518254" y="1425074"/>
              <a:chExt cx="3078259" cy="6171429"/>
            </a:xfrm>
          </p:grpSpPr>
          <p:pic>
            <p:nvPicPr>
              <p:cNvPr id="1117" name="Object 5">
                <a:extLst>
                  <a:ext uri="{FF2B5EF4-FFF2-40B4-BE49-F238E27FC236}">
                    <a16:creationId xmlns:a16="http://schemas.microsoft.com/office/drawing/2014/main" id="{1364B17B-8664-C513-7D1C-84B596F05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168C2550-B746-163E-FD54-B028471BE38B}"/>
                </a:ext>
              </a:extLst>
            </p:cNvPr>
            <p:cNvSpPr txBox="1"/>
            <p:nvPr/>
          </p:nvSpPr>
          <p:spPr>
            <a:xfrm>
              <a:off x="23550894" y="8958017"/>
              <a:ext cx="2667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과거</a:t>
              </a:r>
              <a:r>
                <a:rPr kumimoji="1" lang="ko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대화들</a:t>
              </a:r>
              <a:endPara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F4D1F043-20D8-238E-2099-F23A4B2748BA}"/>
                </a:ext>
              </a:extLst>
            </p:cNvPr>
            <p:cNvSpPr txBox="1"/>
            <p:nvPr/>
          </p:nvSpPr>
          <p:spPr>
            <a:xfrm>
              <a:off x="23421465" y="1410175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B071A74A-3F23-2043-ED23-3CB7DACE9034}"/>
                </a:ext>
              </a:extLst>
            </p:cNvPr>
            <p:cNvSpPr txBox="1"/>
            <p:nvPr/>
          </p:nvSpPr>
          <p:spPr>
            <a:xfrm>
              <a:off x="24297765" y="1410175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97299D9E-28BF-5F4A-0D10-267EB036C01F}"/>
                </a:ext>
              </a:extLst>
            </p:cNvPr>
            <p:cNvSpPr txBox="1"/>
            <p:nvPr/>
          </p:nvSpPr>
          <p:spPr>
            <a:xfrm>
              <a:off x="25174065" y="1410175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1122" name="직사각형 1121">
              <a:extLst>
                <a:ext uri="{FF2B5EF4-FFF2-40B4-BE49-F238E27FC236}">
                  <a16:creationId xmlns:a16="http://schemas.microsoft.com/office/drawing/2014/main" id="{343356D4-1FD4-FFAB-3D5D-6194D85C4824}"/>
                </a:ext>
              </a:extLst>
            </p:cNvPr>
            <p:cNvSpPr/>
            <p:nvPr/>
          </p:nvSpPr>
          <p:spPr>
            <a:xfrm>
              <a:off x="23436594" y="9452931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23" name="모서리가 둥근 직사각형 1122">
              <a:extLst>
                <a:ext uri="{FF2B5EF4-FFF2-40B4-BE49-F238E27FC236}">
                  <a16:creationId xmlns:a16="http://schemas.microsoft.com/office/drawing/2014/main" id="{44D33724-C5D7-B29A-D127-9955A2B1C7A7}"/>
                </a:ext>
              </a:extLst>
            </p:cNvPr>
            <p:cNvSpPr/>
            <p:nvPr/>
          </p:nvSpPr>
          <p:spPr>
            <a:xfrm>
              <a:off x="25250265" y="9524532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내용 보기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124" name="직사각형 1123">
              <a:extLst>
                <a:ext uri="{FF2B5EF4-FFF2-40B4-BE49-F238E27FC236}">
                  <a16:creationId xmlns:a16="http://schemas.microsoft.com/office/drawing/2014/main" id="{D965A50B-12AD-448F-43C8-71476C509227}"/>
                </a:ext>
              </a:extLst>
            </p:cNvPr>
            <p:cNvSpPr/>
            <p:nvPr/>
          </p:nvSpPr>
          <p:spPr>
            <a:xfrm>
              <a:off x="23436594" y="10008683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25" name="모서리가 둥근 직사각형 1124">
              <a:extLst>
                <a:ext uri="{FF2B5EF4-FFF2-40B4-BE49-F238E27FC236}">
                  <a16:creationId xmlns:a16="http://schemas.microsoft.com/office/drawing/2014/main" id="{D3438DF7-937F-4933-F388-A1CF2A9AAD6A}"/>
                </a:ext>
              </a:extLst>
            </p:cNvPr>
            <p:cNvSpPr/>
            <p:nvPr/>
          </p:nvSpPr>
          <p:spPr>
            <a:xfrm>
              <a:off x="25250265" y="10080284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내용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 보기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cxnSp>
          <p:nvCxnSpPr>
            <p:cNvPr id="1126" name="직선 연결선[R] 1125">
              <a:extLst>
                <a:ext uri="{FF2B5EF4-FFF2-40B4-BE49-F238E27FC236}">
                  <a16:creationId xmlns:a16="http://schemas.microsoft.com/office/drawing/2014/main" id="{EDE9E825-692C-ED05-5F6A-B8181D5ABB03}"/>
                </a:ext>
              </a:extLst>
            </p:cNvPr>
            <p:cNvCxnSpPr/>
            <p:nvPr/>
          </p:nvCxnSpPr>
          <p:spPr>
            <a:xfrm>
              <a:off x="23432048" y="14024931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6" name="직사각형 1135">
              <a:extLst>
                <a:ext uri="{FF2B5EF4-FFF2-40B4-BE49-F238E27FC236}">
                  <a16:creationId xmlns:a16="http://schemas.microsoft.com/office/drawing/2014/main" id="{AA909629-2792-1BB1-B131-F347DBACDC4F}"/>
                </a:ext>
              </a:extLst>
            </p:cNvPr>
            <p:cNvSpPr/>
            <p:nvPr/>
          </p:nvSpPr>
          <p:spPr>
            <a:xfrm>
              <a:off x="23436594" y="10562203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37" name="모서리가 둥근 직사각형 1136">
              <a:extLst>
                <a:ext uri="{FF2B5EF4-FFF2-40B4-BE49-F238E27FC236}">
                  <a16:creationId xmlns:a16="http://schemas.microsoft.com/office/drawing/2014/main" id="{D6C0A259-69CF-42C1-89BD-FA32CF375BD4}"/>
                </a:ext>
              </a:extLst>
            </p:cNvPr>
            <p:cNvSpPr/>
            <p:nvPr/>
          </p:nvSpPr>
          <p:spPr>
            <a:xfrm>
              <a:off x="25250265" y="10633804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내용 보기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138" name="직사각형 1137">
              <a:extLst>
                <a:ext uri="{FF2B5EF4-FFF2-40B4-BE49-F238E27FC236}">
                  <a16:creationId xmlns:a16="http://schemas.microsoft.com/office/drawing/2014/main" id="{FF34DD5A-5C19-9FC5-3DFA-20ED7ECDEFAA}"/>
                </a:ext>
              </a:extLst>
            </p:cNvPr>
            <p:cNvSpPr/>
            <p:nvPr/>
          </p:nvSpPr>
          <p:spPr>
            <a:xfrm>
              <a:off x="23436594" y="11117955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39" name="모서리가 둥근 직사각형 1138">
              <a:extLst>
                <a:ext uri="{FF2B5EF4-FFF2-40B4-BE49-F238E27FC236}">
                  <a16:creationId xmlns:a16="http://schemas.microsoft.com/office/drawing/2014/main" id="{5591EED0-70AC-5CBC-BB79-DBE64268506E}"/>
                </a:ext>
              </a:extLst>
            </p:cNvPr>
            <p:cNvSpPr/>
            <p:nvPr/>
          </p:nvSpPr>
          <p:spPr>
            <a:xfrm>
              <a:off x="25250265" y="11189556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내용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 보기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2A1E705D-9BA1-475D-8A91-12EBC8ED6585}"/>
                </a:ext>
              </a:extLst>
            </p:cNvPr>
            <p:cNvSpPr/>
            <p:nvPr/>
          </p:nvSpPr>
          <p:spPr>
            <a:xfrm>
              <a:off x="23436594" y="11671475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41" name="모서리가 둥근 직사각형 1140">
              <a:extLst>
                <a:ext uri="{FF2B5EF4-FFF2-40B4-BE49-F238E27FC236}">
                  <a16:creationId xmlns:a16="http://schemas.microsoft.com/office/drawing/2014/main" id="{215BA2FD-CA47-6E94-9C4E-BE89ED27D4BA}"/>
                </a:ext>
              </a:extLst>
            </p:cNvPr>
            <p:cNvSpPr/>
            <p:nvPr/>
          </p:nvSpPr>
          <p:spPr>
            <a:xfrm>
              <a:off x="25250265" y="11743076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내용 보기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142" name="직사각형 1141">
              <a:extLst>
                <a:ext uri="{FF2B5EF4-FFF2-40B4-BE49-F238E27FC236}">
                  <a16:creationId xmlns:a16="http://schemas.microsoft.com/office/drawing/2014/main" id="{185EA9F7-D2A9-1D80-C984-B97057B31942}"/>
                </a:ext>
              </a:extLst>
            </p:cNvPr>
            <p:cNvSpPr/>
            <p:nvPr/>
          </p:nvSpPr>
          <p:spPr>
            <a:xfrm>
              <a:off x="23436594" y="12227227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43" name="모서리가 둥근 직사각형 1142">
              <a:extLst>
                <a:ext uri="{FF2B5EF4-FFF2-40B4-BE49-F238E27FC236}">
                  <a16:creationId xmlns:a16="http://schemas.microsoft.com/office/drawing/2014/main" id="{C999E15E-26ED-732C-9E09-777D0F5246B7}"/>
                </a:ext>
              </a:extLst>
            </p:cNvPr>
            <p:cNvSpPr/>
            <p:nvPr/>
          </p:nvSpPr>
          <p:spPr>
            <a:xfrm>
              <a:off x="25250265" y="12298828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내용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 보기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27798426-0592-4010-9667-7D31DDF1C512}"/>
                </a:ext>
              </a:extLst>
            </p:cNvPr>
            <p:cNvSpPr txBox="1"/>
            <p:nvPr/>
          </p:nvSpPr>
          <p:spPr>
            <a:xfrm>
              <a:off x="25322212" y="8717533"/>
              <a:ext cx="11430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이전 페이지로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1245" name="그룹 1244">
            <a:extLst>
              <a:ext uri="{FF2B5EF4-FFF2-40B4-BE49-F238E27FC236}">
                <a16:creationId xmlns:a16="http://schemas.microsoft.com/office/drawing/2014/main" id="{E21C4D43-E12F-4E9A-DB5A-434D06F9DF00}"/>
              </a:ext>
            </a:extLst>
          </p:cNvPr>
          <p:cNvGrpSpPr/>
          <p:nvPr/>
        </p:nvGrpSpPr>
        <p:grpSpPr>
          <a:xfrm>
            <a:off x="26265335" y="17216108"/>
            <a:ext cx="3117449" cy="6171429"/>
            <a:chOff x="26852963" y="8386902"/>
            <a:chExt cx="3117449" cy="6171429"/>
          </a:xfrm>
        </p:grpSpPr>
        <p:grpSp>
          <p:nvGrpSpPr>
            <p:cNvPr id="1144" name="그룹 1002">
              <a:extLst>
                <a:ext uri="{FF2B5EF4-FFF2-40B4-BE49-F238E27FC236}">
                  <a16:creationId xmlns:a16="http://schemas.microsoft.com/office/drawing/2014/main" id="{8681D843-D5E5-1B29-A943-E20C5409F562}"/>
                </a:ext>
              </a:extLst>
            </p:cNvPr>
            <p:cNvGrpSpPr/>
            <p:nvPr/>
          </p:nvGrpSpPr>
          <p:grpSpPr>
            <a:xfrm>
              <a:off x="26852963" y="8386902"/>
              <a:ext cx="3078259" cy="6171429"/>
              <a:chOff x="6518254" y="1425074"/>
              <a:chExt cx="3078259" cy="6171429"/>
            </a:xfrm>
          </p:grpSpPr>
          <p:pic>
            <p:nvPicPr>
              <p:cNvPr id="1145" name="Object 5">
                <a:extLst>
                  <a:ext uri="{FF2B5EF4-FFF2-40B4-BE49-F238E27FC236}">
                    <a16:creationId xmlns:a16="http://schemas.microsoft.com/office/drawing/2014/main" id="{DC2E5B44-3671-112D-228B-BC12703E2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4390E82E-A4D7-0D74-E323-C192B1759E4F}"/>
                </a:ext>
              </a:extLst>
            </p:cNvPr>
            <p:cNvSpPr txBox="1"/>
            <p:nvPr/>
          </p:nvSpPr>
          <p:spPr>
            <a:xfrm>
              <a:off x="27058592" y="8958017"/>
              <a:ext cx="2667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대화한</a:t>
              </a:r>
              <a:r>
                <a:rPr kumimoji="1" lang="ko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말벗들</a:t>
              </a:r>
              <a:endPara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147" name="TextBox 1146">
              <a:extLst>
                <a:ext uri="{FF2B5EF4-FFF2-40B4-BE49-F238E27FC236}">
                  <a16:creationId xmlns:a16="http://schemas.microsoft.com/office/drawing/2014/main" id="{E1FDF5DF-E098-B000-F038-DD7074531E43}"/>
                </a:ext>
              </a:extLst>
            </p:cNvPr>
            <p:cNvSpPr txBox="1"/>
            <p:nvPr/>
          </p:nvSpPr>
          <p:spPr>
            <a:xfrm>
              <a:off x="26929163" y="1410175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4A81C146-1758-39EA-611E-ECF7C7AFF828}"/>
                </a:ext>
              </a:extLst>
            </p:cNvPr>
            <p:cNvSpPr txBox="1"/>
            <p:nvPr/>
          </p:nvSpPr>
          <p:spPr>
            <a:xfrm>
              <a:off x="27805463" y="1410175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16848A8A-0896-A432-DF85-9B72E620C463}"/>
                </a:ext>
              </a:extLst>
            </p:cNvPr>
            <p:cNvSpPr txBox="1"/>
            <p:nvPr/>
          </p:nvSpPr>
          <p:spPr>
            <a:xfrm>
              <a:off x="28681763" y="1410175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1150" name="직사각형 1149">
              <a:extLst>
                <a:ext uri="{FF2B5EF4-FFF2-40B4-BE49-F238E27FC236}">
                  <a16:creationId xmlns:a16="http://schemas.microsoft.com/office/drawing/2014/main" id="{3B003B24-68A2-B125-9758-92F0F78D60D2}"/>
                </a:ext>
              </a:extLst>
            </p:cNvPr>
            <p:cNvSpPr/>
            <p:nvPr/>
          </p:nvSpPr>
          <p:spPr>
            <a:xfrm>
              <a:off x="26944292" y="9452930"/>
              <a:ext cx="1425920" cy="1701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51" name="모서리가 둥근 직사각형 1150">
              <a:extLst>
                <a:ext uri="{FF2B5EF4-FFF2-40B4-BE49-F238E27FC236}">
                  <a16:creationId xmlns:a16="http://schemas.microsoft.com/office/drawing/2014/main" id="{B5EC9FF8-652C-63D4-275A-CADB2F2BCACE}"/>
                </a:ext>
              </a:extLst>
            </p:cNvPr>
            <p:cNvSpPr/>
            <p:nvPr/>
          </p:nvSpPr>
          <p:spPr>
            <a:xfrm>
              <a:off x="27161952" y="10714963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평가하기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cxnSp>
          <p:nvCxnSpPr>
            <p:cNvPr id="1154" name="직선 연결선[R] 1153">
              <a:extLst>
                <a:ext uri="{FF2B5EF4-FFF2-40B4-BE49-F238E27FC236}">
                  <a16:creationId xmlns:a16="http://schemas.microsoft.com/office/drawing/2014/main" id="{606908BF-858C-83FE-FBAF-85B73A3E56EA}"/>
                </a:ext>
              </a:extLst>
            </p:cNvPr>
            <p:cNvCxnSpPr/>
            <p:nvPr/>
          </p:nvCxnSpPr>
          <p:spPr>
            <a:xfrm>
              <a:off x="26939746" y="14024931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3" name="직사각형 1162">
              <a:extLst>
                <a:ext uri="{FF2B5EF4-FFF2-40B4-BE49-F238E27FC236}">
                  <a16:creationId xmlns:a16="http://schemas.microsoft.com/office/drawing/2014/main" id="{E9974EF9-2BA9-C648-8FD2-193B45B53E7A}"/>
                </a:ext>
              </a:extLst>
            </p:cNvPr>
            <p:cNvSpPr/>
            <p:nvPr/>
          </p:nvSpPr>
          <p:spPr>
            <a:xfrm>
              <a:off x="28413328" y="9452930"/>
              <a:ext cx="1425920" cy="1701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64" name="모서리가 둥근 직사각형 1163">
              <a:extLst>
                <a:ext uri="{FF2B5EF4-FFF2-40B4-BE49-F238E27FC236}">
                  <a16:creationId xmlns:a16="http://schemas.microsoft.com/office/drawing/2014/main" id="{2F60EB04-05BF-7C40-9568-C3118A0802ED}"/>
                </a:ext>
              </a:extLst>
            </p:cNvPr>
            <p:cNvSpPr/>
            <p:nvPr/>
          </p:nvSpPr>
          <p:spPr>
            <a:xfrm>
              <a:off x="28630988" y="10714963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평가하기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165" name="직사각형 1164">
              <a:extLst>
                <a:ext uri="{FF2B5EF4-FFF2-40B4-BE49-F238E27FC236}">
                  <a16:creationId xmlns:a16="http://schemas.microsoft.com/office/drawing/2014/main" id="{8D887836-4510-17D0-641D-1BA7778E1A6A}"/>
                </a:ext>
              </a:extLst>
            </p:cNvPr>
            <p:cNvSpPr/>
            <p:nvPr/>
          </p:nvSpPr>
          <p:spPr>
            <a:xfrm>
              <a:off x="26944292" y="11206780"/>
              <a:ext cx="1425920" cy="1701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66" name="모서리가 둥근 직사각형 1165">
              <a:extLst>
                <a:ext uri="{FF2B5EF4-FFF2-40B4-BE49-F238E27FC236}">
                  <a16:creationId xmlns:a16="http://schemas.microsoft.com/office/drawing/2014/main" id="{12B269C6-55AF-A452-5C54-99FF1DA2C6DD}"/>
                </a:ext>
              </a:extLst>
            </p:cNvPr>
            <p:cNvSpPr/>
            <p:nvPr/>
          </p:nvSpPr>
          <p:spPr>
            <a:xfrm>
              <a:off x="27161952" y="12468813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평가하기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167" name="직사각형 1166">
              <a:extLst>
                <a:ext uri="{FF2B5EF4-FFF2-40B4-BE49-F238E27FC236}">
                  <a16:creationId xmlns:a16="http://schemas.microsoft.com/office/drawing/2014/main" id="{FA537A8F-4161-9A9A-0068-8DEC7E953DF7}"/>
                </a:ext>
              </a:extLst>
            </p:cNvPr>
            <p:cNvSpPr/>
            <p:nvPr/>
          </p:nvSpPr>
          <p:spPr>
            <a:xfrm>
              <a:off x="28413328" y="11206780"/>
              <a:ext cx="1425920" cy="1701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68" name="모서리가 둥근 직사각형 1167">
              <a:extLst>
                <a:ext uri="{FF2B5EF4-FFF2-40B4-BE49-F238E27FC236}">
                  <a16:creationId xmlns:a16="http://schemas.microsoft.com/office/drawing/2014/main" id="{D5AF4159-480D-ACF1-9B20-C04235D063B4}"/>
                </a:ext>
              </a:extLst>
            </p:cNvPr>
            <p:cNvSpPr/>
            <p:nvPr/>
          </p:nvSpPr>
          <p:spPr>
            <a:xfrm>
              <a:off x="28630988" y="12468813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★★★☆☆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233" name="TextBox 1232">
              <a:extLst>
                <a:ext uri="{FF2B5EF4-FFF2-40B4-BE49-F238E27FC236}">
                  <a16:creationId xmlns:a16="http://schemas.microsoft.com/office/drawing/2014/main" id="{9529C0B5-E393-4338-6C3E-3BEA3E644427}"/>
                </a:ext>
              </a:extLst>
            </p:cNvPr>
            <p:cNvSpPr txBox="1"/>
            <p:nvPr/>
          </p:nvSpPr>
          <p:spPr>
            <a:xfrm>
              <a:off x="28827412" y="8717533"/>
              <a:ext cx="11430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이전 페이지로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1242" name="그룹 1241">
            <a:extLst>
              <a:ext uri="{FF2B5EF4-FFF2-40B4-BE49-F238E27FC236}">
                <a16:creationId xmlns:a16="http://schemas.microsoft.com/office/drawing/2014/main" id="{9CD4BCFD-E17F-FE4B-E921-A2C3C76E09B0}"/>
              </a:ext>
            </a:extLst>
          </p:cNvPr>
          <p:cNvGrpSpPr/>
          <p:nvPr/>
        </p:nvGrpSpPr>
        <p:grpSpPr>
          <a:xfrm>
            <a:off x="36303929" y="17320533"/>
            <a:ext cx="3107946" cy="6171429"/>
            <a:chOff x="24634911" y="1367608"/>
            <a:chExt cx="3107946" cy="6171429"/>
          </a:xfrm>
        </p:grpSpPr>
        <p:grpSp>
          <p:nvGrpSpPr>
            <p:cNvPr id="1057" name="그룹 1002">
              <a:extLst>
                <a:ext uri="{FF2B5EF4-FFF2-40B4-BE49-F238E27FC236}">
                  <a16:creationId xmlns:a16="http://schemas.microsoft.com/office/drawing/2014/main" id="{D1C36E7E-3712-1AA5-0689-72B1E19CEF13}"/>
                </a:ext>
              </a:extLst>
            </p:cNvPr>
            <p:cNvGrpSpPr/>
            <p:nvPr/>
          </p:nvGrpSpPr>
          <p:grpSpPr>
            <a:xfrm>
              <a:off x="24634911" y="1367608"/>
              <a:ext cx="3078259" cy="6171429"/>
              <a:chOff x="6518254" y="1425074"/>
              <a:chExt cx="3078259" cy="6171429"/>
            </a:xfrm>
          </p:grpSpPr>
          <p:pic>
            <p:nvPicPr>
              <p:cNvPr id="1058" name="Object 5">
                <a:extLst>
                  <a:ext uri="{FF2B5EF4-FFF2-40B4-BE49-F238E27FC236}">
                    <a16:creationId xmlns:a16="http://schemas.microsoft.com/office/drawing/2014/main" id="{A250488A-9A5B-1D3D-A6AC-0F28B8C77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2D4B0C6C-9D70-7307-B56B-231B5B3FE88D}"/>
                </a:ext>
              </a:extLst>
            </p:cNvPr>
            <p:cNvSpPr txBox="1"/>
            <p:nvPr/>
          </p:nvSpPr>
          <p:spPr>
            <a:xfrm>
              <a:off x="24840540" y="1938723"/>
              <a:ext cx="2667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신청된</a:t>
              </a:r>
              <a:r>
                <a:rPr kumimoji="1" lang="ko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대화들</a:t>
              </a:r>
              <a:endPara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84CEA423-25D3-E528-DBA1-39F8B72471D9}"/>
                </a:ext>
              </a:extLst>
            </p:cNvPr>
            <p:cNvSpPr txBox="1"/>
            <p:nvPr/>
          </p:nvSpPr>
          <p:spPr>
            <a:xfrm>
              <a:off x="24711111" y="7082456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3BB3ADA6-DB06-D57D-E339-20AD23ABD5E1}"/>
                </a:ext>
              </a:extLst>
            </p:cNvPr>
            <p:cNvSpPr txBox="1"/>
            <p:nvPr/>
          </p:nvSpPr>
          <p:spPr>
            <a:xfrm>
              <a:off x="25587411" y="7082456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580222CD-E0C8-9C04-7252-A29E4BE57162}"/>
                </a:ext>
              </a:extLst>
            </p:cNvPr>
            <p:cNvSpPr txBox="1"/>
            <p:nvPr/>
          </p:nvSpPr>
          <p:spPr>
            <a:xfrm>
              <a:off x="26463711" y="7082456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86B90CDB-B2D5-3847-BF58-8814BFB9EA82}"/>
                </a:ext>
              </a:extLst>
            </p:cNvPr>
            <p:cNvSpPr/>
            <p:nvPr/>
          </p:nvSpPr>
          <p:spPr>
            <a:xfrm>
              <a:off x="24726240" y="2433637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64" name="모서리가 둥근 직사각형 1063">
              <a:extLst>
                <a:ext uri="{FF2B5EF4-FFF2-40B4-BE49-F238E27FC236}">
                  <a16:creationId xmlns:a16="http://schemas.microsoft.com/office/drawing/2014/main" id="{6D921025-8E7A-E5EF-C281-1B8F4BF3B000}"/>
                </a:ext>
              </a:extLst>
            </p:cNvPr>
            <p:cNvSpPr/>
            <p:nvPr/>
          </p:nvSpPr>
          <p:spPr>
            <a:xfrm>
              <a:off x="26539911" y="2505238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rgbClr val="6FC37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chemeClr val="bg1"/>
                  </a:solidFill>
                </a:rPr>
                <a:t>취소</a:t>
              </a:r>
              <a:r>
                <a:rPr kumimoji="1" lang="ko-KR" altLang="en-US" sz="1000">
                  <a:solidFill>
                    <a:schemeClr val="bg1"/>
                  </a:solidFill>
                </a:rPr>
                <a:t> </a:t>
              </a:r>
              <a:r>
                <a:rPr kumimoji="1" lang="ko-Kore-KR" altLang="en-US" sz="1000">
                  <a:solidFill>
                    <a:schemeClr val="bg1"/>
                  </a:solidFill>
                </a:rPr>
                <a:t>완료</a:t>
              </a: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ED1C8AB5-8FB4-1B58-CA25-A5C34A583C6B}"/>
                </a:ext>
              </a:extLst>
            </p:cNvPr>
            <p:cNvSpPr/>
            <p:nvPr/>
          </p:nvSpPr>
          <p:spPr>
            <a:xfrm>
              <a:off x="24726240" y="2989389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66" name="모서리가 둥근 직사각형 1065">
              <a:extLst>
                <a:ext uri="{FF2B5EF4-FFF2-40B4-BE49-F238E27FC236}">
                  <a16:creationId xmlns:a16="http://schemas.microsoft.com/office/drawing/2014/main" id="{CE948F13-A569-B335-680B-07C0086784F3}"/>
                </a:ext>
              </a:extLst>
            </p:cNvPr>
            <p:cNvSpPr/>
            <p:nvPr/>
          </p:nvSpPr>
          <p:spPr>
            <a:xfrm>
              <a:off x="26539911" y="3060990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신청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 </a:t>
              </a:r>
              <a:r>
                <a:rPr kumimoji="1" lang="ko-Kore-KR" altLang="en-US" sz="1000">
                  <a:solidFill>
                    <a:srgbClr val="4AC77F"/>
                  </a:solidFill>
                </a:rPr>
                <a:t>취소</a:t>
              </a:r>
            </a:p>
          </p:txBody>
        </p:sp>
        <p:cxnSp>
          <p:nvCxnSpPr>
            <p:cNvPr id="1075" name="직선 연결선[R] 1074">
              <a:extLst>
                <a:ext uri="{FF2B5EF4-FFF2-40B4-BE49-F238E27FC236}">
                  <a16:creationId xmlns:a16="http://schemas.microsoft.com/office/drawing/2014/main" id="{31075363-140E-461C-0F34-14EDF25644F8}"/>
                </a:ext>
              </a:extLst>
            </p:cNvPr>
            <p:cNvCxnSpPr/>
            <p:nvPr/>
          </p:nvCxnSpPr>
          <p:spPr>
            <a:xfrm>
              <a:off x="24721694" y="7005637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D659897C-7E1D-59C6-FDC2-A424CC2B5082}"/>
                </a:ext>
              </a:extLst>
            </p:cNvPr>
            <p:cNvSpPr txBox="1"/>
            <p:nvPr/>
          </p:nvSpPr>
          <p:spPr>
            <a:xfrm>
              <a:off x="24849002" y="3762924"/>
              <a:ext cx="2667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예정된</a:t>
              </a:r>
              <a:r>
                <a:rPr kumimoji="1" lang="ko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대화들</a:t>
              </a:r>
              <a:endPara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108" name="직사각형 1107">
              <a:extLst>
                <a:ext uri="{FF2B5EF4-FFF2-40B4-BE49-F238E27FC236}">
                  <a16:creationId xmlns:a16="http://schemas.microsoft.com/office/drawing/2014/main" id="{BBCC3BD8-D560-F1CF-0382-DD1D00379D31}"/>
                </a:ext>
              </a:extLst>
            </p:cNvPr>
            <p:cNvSpPr/>
            <p:nvPr/>
          </p:nvSpPr>
          <p:spPr>
            <a:xfrm>
              <a:off x="24734702" y="4257838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09" name="모서리가 둥근 직사각형 1108">
              <a:extLst>
                <a:ext uri="{FF2B5EF4-FFF2-40B4-BE49-F238E27FC236}">
                  <a16:creationId xmlns:a16="http://schemas.microsoft.com/office/drawing/2014/main" id="{98044E75-3594-9A89-A8A6-10C23C3A25D9}"/>
                </a:ext>
              </a:extLst>
            </p:cNvPr>
            <p:cNvSpPr/>
            <p:nvPr/>
          </p:nvSpPr>
          <p:spPr>
            <a:xfrm>
              <a:off x="26304341" y="4329439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6FC37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bg1"/>
                  </a:solidFill>
                </a:rPr>
                <a:t>취소완료</a:t>
              </a:r>
              <a:endParaRPr kumimoji="1" lang="ko-Kore-KR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10" name="직사각형 1109">
              <a:extLst>
                <a:ext uri="{FF2B5EF4-FFF2-40B4-BE49-F238E27FC236}">
                  <a16:creationId xmlns:a16="http://schemas.microsoft.com/office/drawing/2014/main" id="{60FDBDF8-8762-EAD6-578D-2B3058593EC8}"/>
                </a:ext>
              </a:extLst>
            </p:cNvPr>
            <p:cNvSpPr/>
            <p:nvPr/>
          </p:nvSpPr>
          <p:spPr>
            <a:xfrm>
              <a:off x="24734702" y="4813590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11" name="모서리가 둥근 직사각형 1110">
              <a:extLst>
                <a:ext uri="{FF2B5EF4-FFF2-40B4-BE49-F238E27FC236}">
                  <a16:creationId xmlns:a16="http://schemas.microsoft.com/office/drawing/2014/main" id="{528ADC70-1F71-B1F7-04B6-999EBC650EF6}"/>
                </a:ext>
              </a:extLst>
            </p:cNvPr>
            <p:cNvSpPr/>
            <p:nvPr/>
          </p:nvSpPr>
          <p:spPr>
            <a:xfrm>
              <a:off x="26304341" y="4885191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대화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 취소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112" name="직사각형 1111">
              <a:extLst>
                <a:ext uri="{FF2B5EF4-FFF2-40B4-BE49-F238E27FC236}">
                  <a16:creationId xmlns:a16="http://schemas.microsoft.com/office/drawing/2014/main" id="{37571C7B-9BC1-00E5-8FE5-A052A69D47BA}"/>
                </a:ext>
              </a:extLst>
            </p:cNvPr>
            <p:cNvSpPr/>
            <p:nvPr/>
          </p:nvSpPr>
          <p:spPr>
            <a:xfrm>
              <a:off x="24734702" y="5934238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13" name="모서리가 둥근 직사각형 1112">
              <a:extLst>
                <a:ext uri="{FF2B5EF4-FFF2-40B4-BE49-F238E27FC236}">
                  <a16:creationId xmlns:a16="http://schemas.microsoft.com/office/drawing/2014/main" id="{75BE4D0A-5BB3-557D-51AD-AE16FBE4CCB9}"/>
                </a:ext>
              </a:extLst>
            </p:cNvPr>
            <p:cNvSpPr/>
            <p:nvPr/>
          </p:nvSpPr>
          <p:spPr>
            <a:xfrm>
              <a:off x="26304341" y="6005839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대화 취소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114" name="직사각형 1113">
              <a:extLst>
                <a:ext uri="{FF2B5EF4-FFF2-40B4-BE49-F238E27FC236}">
                  <a16:creationId xmlns:a16="http://schemas.microsoft.com/office/drawing/2014/main" id="{14014947-175E-61C5-8087-090337AAE79C}"/>
                </a:ext>
              </a:extLst>
            </p:cNvPr>
            <p:cNvSpPr/>
            <p:nvPr/>
          </p:nvSpPr>
          <p:spPr>
            <a:xfrm>
              <a:off x="24734702" y="5374422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15" name="모서리가 둥근 직사각형 1114">
              <a:extLst>
                <a:ext uri="{FF2B5EF4-FFF2-40B4-BE49-F238E27FC236}">
                  <a16:creationId xmlns:a16="http://schemas.microsoft.com/office/drawing/2014/main" id="{D210F175-7DBC-3551-BB52-67713F1CEE36}"/>
                </a:ext>
              </a:extLst>
            </p:cNvPr>
            <p:cNvSpPr/>
            <p:nvPr/>
          </p:nvSpPr>
          <p:spPr>
            <a:xfrm>
              <a:off x="26304341" y="5446023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대화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 취소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F5221AE-A7C7-D960-15F2-65DF18B2C128}"/>
                </a:ext>
              </a:extLst>
            </p:cNvPr>
            <p:cNvSpPr txBox="1"/>
            <p:nvPr/>
          </p:nvSpPr>
          <p:spPr>
            <a:xfrm>
              <a:off x="26599857" y="1680608"/>
              <a:ext cx="11430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이전 페이지로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1241" name="그룹 1240">
            <a:extLst>
              <a:ext uri="{FF2B5EF4-FFF2-40B4-BE49-F238E27FC236}">
                <a16:creationId xmlns:a16="http://schemas.microsoft.com/office/drawing/2014/main" id="{12E01FA4-31ED-8B57-922D-70D586A30F45}"/>
              </a:ext>
            </a:extLst>
          </p:cNvPr>
          <p:cNvGrpSpPr/>
          <p:nvPr/>
        </p:nvGrpSpPr>
        <p:grpSpPr>
          <a:xfrm>
            <a:off x="36303107" y="10428715"/>
            <a:ext cx="3108768" cy="6171429"/>
            <a:chOff x="21146644" y="1367608"/>
            <a:chExt cx="3108768" cy="6171429"/>
          </a:xfrm>
        </p:grpSpPr>
        <p:grpSp>
          <p:nvGrpSpPr>
            <p:cNvPr id="1029" name="그룹 1002">
              <a:extLst>
                <a:ext uri="{FF2B5EF4-FFF2-40B4-BE49-F238E27FC236}">
                  <a16:creationId xmlns:a16="http://schemas.microsoft.com/office/drawing/2014/main" id="{DE931B67-4881-0427-B41C-ADD151859D8C}"/>
                </a:ext>
              </a:extLst>
            </p:cNvPr>
            <p:cNvGrpSpPr/>
            <p:nvPr/>
          </p:nvGrpSpPr>
          <p:grpSpPr>
            <a:xfrm>
              <a:off x="21146644" y="1367608"/>
              <a:ext cx="3078259" cy="6171429"/>
              <a:chOff x="6518254" y="1425074"/>
              <a:chExt cx="3078259" cy="6171429"/>
            </a:xfrm>
          </p:grpSpPr>
          <p:pic>
            <p:nvPicPr>
              <p:cNvPr id="1030" name="Object 5">
                <a:extLst>
                  <a:ext uri="{FF2B5EF4-FFF2-40B4-BE49-F238E27FC236}">
                    <a16:creationId xmlns:a16="http://schemas.microsoft.com/office/drawing/2014/main" id="{AC9DB5BA-3C39-D6BA-59F3-B034E0400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40E3E09-29DA-2B46-8A9D-05680B6A1853}"/>
                </a:ext>
              </a:extLst>
            </p:cNvPr>
            <p:cNvSpPr txBox="1"/>
            <p:nvPr/>
          </p:nvSpPr>
          <p:spPr>
            <a:xfrm>
              <a:off x="21222844" y="7082456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C67E8C7F-E15E-81E1-3D12-A0F103A27394}"/>
                </a:ext>
              </a:extLst>
            </p:cNvPr>
            <p:cNvSpPr txBox="1"/>
            <p:nvPr/>
          </p:nvSpPr>
          <p:spPr>
            <a:xfrm>
              <a:off x="22099144" y="7082456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220A82D3-01EC-1918-8E1B-152C65DC5C4F}"/>
                </a:ext>
              </a:extLst>
            </p:cNvPr>
            <p:cNvSpPr txBox="1"/>
            <p:nvPr/>
          </p:nvSpPr>
          <p:spPr>
            <a:xfrm>
              <a:off x="22975444" y="7082456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FAEF787E-7770-6DA1-FFBE-DE3A56E02371}"/>
                </a:ext>
              </a:extLst>
            </p:cNvPr>
            <p:cNvSpPr txBox="1"/>
            <p:nvPr/>
          </p:nvSpPr>
          <p:spPr>
            <a:xfrm>
              <a:off x="21342629" y="3775796"/>
              <a:ext cx="2667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예정된</a:t>
              </a:r>
              <a:r>
                <a:rPr kumimoji="1" lang="ko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대화들</a:t>
              </a:r>
              <a:endPara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34B2B749-41D2-2A3A-4178-32024B7AB5DE}"/>
                </a:ext>
              </a:extLst>
            </p:cNvPr>
            <p:cNvSpPr/>
            <p:nvPr/>
          </p:nvSpPr>
          <p:spPr>
            <a:xfrm>
              <a:off x="21228329" y="4270710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48" name="모서리가 둥근 직사각형 1047">
              <a:extLst>
                <a:ext uri="{FF2B5EF4-FFF2-40B4-BE49-F238E27FC236}">
                  <a16:creationId xmlns:a16="http://schemas.microsoft.com/office/drawing/2014/main" id="{0B02A24A-F088-D013-1B9A-F8D76D61251A}"/>
                </a:ext>
              </a:extLst>
            </p:cNvPr>
            <p:cNvSpPr/>
            <p:nvPr/>
          </p:nvSpPr>
          <p:spPr>
            <a:xfrm>
              <a:off x="22797968" y="4342311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6FC37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bg1"/>
                  </a:solidFill>
                </a:rPr>
                <a:t>지금 대화하기</a:t>
              </a:r>
              <a:endParaRPr kumimoji="1" lang="ko-Kore-KR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49" name="직사각형 1048">
              <a:extLst>
                <a:ext uri="{FF2B5EF4-FFF2-40B4-BE49-F238E27FC236}">
                  <a16:creationId xmlns:a16="http://schemas.microsoft.com/office/drawing/2014/main" id="{5611E66B-13F9-CF79-8514-44914A6D3761}"/>
                </a:ext>
              </a:extLst>
            </p:cNvPr>
            <p:cNvSpPr/>
            <p:nvPr/>
          </p:nvSpPr>
          <p:spPr>
            <a:xfrm>
              <a:off x="21228329" y="4826462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50" name="모서리가 둥근 직사각형 1049">
              <a:extLst>
                <a:ext uri="{FF2B5EF4-FFF2-40B4-BE49-F238E27FC236}">
                  <a16:creationId xmlns:a16="http://schemas.microsoft.com/office/drawing/2014/main" id="{81B37F44-514D-AE2A-D441-7794D2F900A2}"/>
                </a:ext>
              </a:extLst>
            </p:cNvPr>
            <p:cNvSpPr/>
            <p:nvPr/>
          </p:nvSpPr>
          <p:spPr>
            <a:xfrm>
              <a:off x="22797968" y="4898063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>
                  <a:solidFill>
                    <a:srgbClr val="4AC77F"/>
                  </a:solidFill>
                </a:rPr>
                <a:t>3</a:t>
              </a:r>
              <a:r>
                <a:rPr kumimoji="1" lang="en-US" altLang="ko-KR" sz="1000">
                  <a:solidFill>
                    <a:srgbClr val="4AC77F"/>
                  </a:solidFill>
                </a:rPr>
                <a:t>0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분 뒤 대화가능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cxnSp>
          <p:nvCxnSpPr>
            <p:cNvPr id="1056" name="직선 연결선[R] 1055">
              <a:extLst>
                <a:ext uri="{FF2B5EF4-FFF2-40B4-BE49-F238E27FC236}">
                  <a16:creationId xmlns:a16="http://schemas.microsoft.com/office/drawing/2014/main" id="{D4CCABE2-B6C2-C512-33D4-A6190325E4E5}"/>
                </a:ext>
              </a:extLst>
            </p:cNvPr>
            <p:cNvCxnSpPr/>
            <p:nvPr/>
          </p:nvCxnSpPr>
          <p:spPr>
            <a:xfrm>
              <a:off x="21233427" y="7005637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1" name="직사각형 1100">
              <a:extLst>
                <a:ext uri="{FF2B5EF4-FFF2-40B4-BE49-F238E27FC236}">
                  <a16:creationId xmlns:a16="http://schemas.microsoft.com/office/drawing/2014/main" id="{9CE592A3-ECCA-4D6E-D134-953CE32D099B}"/>
                </a:ext>
              </a:extLst>
            </p:cNvPr>
            <p:cNvSpPr/>
            <p:nvPr/>
          </p:nvSpPr>
          <p:spPr>
            <a:xfrm>
              <a:off x="21228329" y="5947110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02" name="모서리가 둥근 직사각형 1101">
              <a:extLst>
                <a:ext uri="{FF2B5EF4-FFF2-40B4-BE49-F238E27FC236}">
                  <a16:creationId xmlns:a16="http://schemas.microsoft.com/office/drawing/2014/main" id="{62C6AE2E-4DCE-E35B-4ED5-23BF4C7AD3B3}"/>
                </a:ext>
              </a:extLst>
            </p:cNvPr>
            <p:cNvSpPr/>
            <p:nvPr/>
          </p:nvSpPr>
          <p:spPr>
            <a:xfrm>
              <a:off x="22797968" y="6018711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>
                  <a:solidFill>
                    <a:srgbClr val="4AC77F"/>
                  </a:solidFill>
                </a:rPr>
                <a:t>3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시간 </a:t>
              </a:r>
              <a:r>
                <a:rPr kumimoji="1" lang="en-US" altLang="ko-Kore-KR" sz="1000">
                  <a:solidFill>
                    <a:srgbClr val="4AC77F"/>
                  </a:solidFill>
                </a:rPr>
                <a:t>3</a:t>
              </a:r>
              <a:r>
                <a:rPr kumimoji="1" lang="en-US" altLang="ko-KR" sz="1000">
                  <a:solidFill>
                    <a:srgbClr val="4AC77F"/>
                  </a:solidFill>
                </a:rPr>
                <a:t>0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분 뒤 대화가능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104" name="직사각형 1103">
              <a:extLst>
                <a:ext uri="{FF2B5EF4-FFF2-40B4-BE49-F238E27FC236}">
                  <a16:creationId xmlns:a16="http://schemas.microsoft.com/office/drawing/2014/main" id="{29BD68D5-32D0-71A8-0D81-9C7B7D8120AE}"/>
                </a:ext>
              </a:extLst>
            </p:cNvPr>
            <p:cNvSpPr/>
            <p:nvPr/>
          </p:nvSpPr>
          <p:spPr>
            <a:xfrm>
              <a:off x="21228329" y="5387294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05" name="모서리가 둥근 직사각형 1104">
              <a:extLst>
                <a:ext uri="{FF2B5EF4-FFF2-40B4-BE49-F238E27FC236}">
                  <a16:creationId xmlns:a16="http://schemas.microsoft.com/office/drawing/2014/main" id="{F17EA034-8CFA-F76D-1F7D-D55A1F82FB29}"/>
                </a:ext>
              </a:extLst>
            </p:cNvPr>
            <p:cNvSpPr/>
            <p:nvPr/>
          </p:nvSpPr>
          <p:spPr>
            <a:xfrm>
              <a:off x="22797968" y="5458895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>
                  <a:solidFill>
                    <a:srgbClr val="4AC77F"/>
                  </a:solidFill>
                </a:rPr>
                <a:t>1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시간 뒤 대화가능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A2F7D13C-8357-685F-1447-4B415A662BC4}"/>
                </a:ext>
              </a:extLst>
            </p:cNvPr>
            <p:cNvSpPr txBox="1"/>
            <p:nvPr/>
          </p:nvSpPr>
          <p:spPr>
            <a:xfrm>
              <a:off x="23112412" y="1680608"/>
              <a:ext cx="11430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이전 페이지로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1247" name="그룹 1246">
            <a:extLst>
              <a:ext uri="{FF2B5EF4-FFF2-40B4-BE49-F238E27FC236}">
                <a16:creationId xmlns:a16="http://schemas.microsoft.com/office/drawing/2014/main" id="{1490C2AC-6B4F-C022-6425-F32FD0A78D73}"/>
              </a:ext>
            </a:extLst>
          </p:cNvPr>
          <p:cNvGrpSpPr/>
          <p:nvPr/>
        </p:nvGrpSpPr>
        <p:grpSpPr>
          <a:xfrm>
            <a:off x="26105136" y="25605184"/>
            <a:ext cx="3094666" cy="6171429"/>
            <a:chOff x="23446746" y="15245231"/>
            <a:chExt cx="3094666" cy="6171429"/>
          </a:xfrm>
        </p:grpSpPr>
        <p:grpSp>
          <p:nvGrpSpPr>
            <p:cNvPr id="1180" name="그룹 1002">
              <a:extLst>
                <a:ext uri="{FF2B5EF4-FFF2-40B4-BE49-F238E27FC236}">
                  <a16:creationId xmlns:a16="http://schemas.microsoft.com/office/drawing/2014/main" id="{38A1E16D-7616-745B-8CAE-EC64AEF91ACA}"/>
                </a:ext>
              </a:extLst>
            </p:cNvPr>
            <p:cNvGrpSpPr/>
            <p:nvPr/>
          </p:nvGrpSpPr>
          <p:grpSpPr>
            <a:xfrm>
              <a:off x="23446746" y="15245231"/>
              <a:ext cx="3078259" cy="6171429"/>
              <a:chOff x="6518254" y="1425074"/>
              <a:chExt cx="3078259" cy="6171429"/>
            </a:xfrm>
          </p:grpSpPr>
          <p:pic>
            <p:nvPicPr>
              <p:cNvPr id="1181" name="Object 5">
                <a:extLst>
                  <a:ext uri="{FF2B5EF4-FFF2-40B4-BE49-F238E27FC236}">
                    <a16:creationId xmlns:a16="http://schemas.microsoft.com/office/drawing/2014/main" id="{9C28003C-F6F7-8D81-7917-A64E19DB1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DFE22EA3-7DFD-23AA-A488-1A7ABB82372B}"/>
                </a:ext>
              </a:extLst>
            </p:cNvPr>
            <p:cNvSpPr txBox="1"/>
            <p:nvPr/>
          </p:nvSpPr>
          <p:spPr>
            <a:xfrm>
              <a:off x="23522946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CB3C796B-5070-4789-ABB4-B1EAC9DF12A2}"/>
                </a:ext>
              </a:extLst>
            </p:cNvPr>
            <p:cNvSpPr txBox="1"/>
            <p:nvPr/>
          </p:nvSpPr>
          <p:spPr>
            <a:xfrm>
              <a:off x="24399246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DFF57D42-278B-4510-6E6C-3E19799B8CC2}"/>
                </a:ext>
              </a:extLst>
            </p:cNvPr>
            <p:cNvSpPr txBox="1"/>
            <p:nvPr/>
          </p:nvSpPr>
          <p:spPr>
            <a:xfrm>
              <a:off x="25275546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8CD03EAE-B358-B743-3DFE-9893AF07918F}"/>
                </a:ext>
              </a:extLst>
            </p:cNvPr>
            <p:cNvSpPr txBox="1"/>
            <p:nvPr/>
          </p:nvSpPr>
          <p:spPr>
            <a:xfrm>
              <a:off x="23652375" y="16043555"/>
              <a:ext cx="2667000" cy="48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내</a:t>
              </a:r>
              <a:r>
                <a:rPr kumimoji="1" lang="ko-KR" altLang="en-US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정보</a:t>
              </a:r>
              <a:endPara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cxnSp>
          <p:nvCxnSpPr>
            <p:cNvPr id="1187" name="직선 연결선[R] 1186">
              <a:extLst>
                <a:ext uri="{FF2B5EF4-FFF2-40B4-BE49-F238E27FC236}">
                  <a16:creationId xmlns:a16="http://schemas.microsoft.com/office/drawing/2014/main" id="{DAAEF45C-B563-85B2-5E9F-D2E396E8AE88}"/>
                </a:ext>
              </a:extLst>
            </p:cNvPr>
            <p:cNvCxnSpPr/>
            <p:nvPr/>
          </p:nvCxnSpPr>
          <p:spPr>
            <a:xfrm>
              <a:off x="23533529" y="20883260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1" name="직사각형 1190">
              <a:extLst>
                <a:ext uri="{FF2B5EF4-FFF2-40B4-BE49-F238E27FC236}">
                  <a16:creationId xmlns:a16="http://schemas.microsoft.com/office/drawing/2014/main" id="{4A566A58-DA95-5E0E-B453-8308B33C1C5F}"/>
                </a:ext>
              </a:extLst>
            </p:cNvPr>
            <p:cNvSpPr/>
            <p:nvPr/>
          </p:nvSpPr>
          <p:spPr>
            <a:xfrm>
              <a:off x="23686285" y="16854074"/>
              <a:ext cx="2626234" cy="1701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내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92" name="모서리가 둥근 직사각형 1191">
              <a:extLst>
                <a:ext uri="{FF2B5EF4-FFF2-40B4-BE49-F238E27FC236}">
                  <a16:creationId xmlns:a16="http://schemas.microsoft.com/office/drawing/2014/main" id="{273C68F7-FCF2-8116-58E7-75C2BAB18B8C}"/>
                </a:ext>
              </a:extLst>
            </p:cNvPr>
            <p:cNvSpPr/>
            <p:nvPr/>
          </p:nvSpPr>
          <p:spPr>
            <a:xfrm>
              <a:off x="25275546" y="16454437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수정하기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757D5249-8E3C-DF56-9558-E39753C50579}"/>
                </a:ext>
              </a:extLst>
            </p:cNvPr>
            <p:cNvSpPr txBox="1"/>
            <p:nvPr/>
          </p:nvSpPr>
          <p:spPr>
            <a:xfrm>
              <a:off x="25398412" y="15597127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 선택으로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1248" name="그룹 1247">
            <a:extLst>
              <a:ext uri="{FF2B5EF4-FFF2-40B4-BE49-F238E27FC236}">
                <a16:creationId xmlns:a16="http://schemas.microsoft.com/office/drawing/2014/main" id="{CC8DF738-75A2-6B43-F533-35BB5C7954AF}"/>
              </a:ext>
            </a:extLst>
          </p:cNvPr>
          <p:cNvGrpSpPr/>
          <p:nvPr/>
        </p:nvGrpSpPr>
        <p:grpSpPr>
          <a:xfrm>
            <a:off x="36259553" y="25538948"/>
            <a:ext cx="3120890" cy="6171429"/>
            <a:chOff x="26931818" y="15245231"/>
            <a:chExt cx="3120890" cy="6171429"/>
          </a:xfrm>
        </p:grpSpPr>
        <p:grpSp>
          <p:nvGrpSpPr>
            <p:cNvPr id="1193" name="그룹 1002">
              <a:extLst>
                <a:ext uri="{FF2B5EF4-FFF2-40B4-BE49-F238E27FC236}">
                  <a16:creationId xmlns:a16="http://schemas.microsoft.com/office/drawing/2014/main" id="{9D1ADE00-505B-B0CB-752D-7AE2138A7CBB}"/>
                </a:ext>
              </a:extLst>
            </p:cNvPr>
            <p:cNvGrpSpPr/>
            <p:nvPr/>
          </p:nvGrpSpPr>
          <p:grpSpPr>
            <a:xfrm>
              <a:off x="26931818" y="15245231"/>
              <a:ext cx="3078259" cy="6171429"/>
              <a:chOff x="6518254" y="1425074"/>
              <a:chExt cx="3078259" cy="6171429"/>
            </a:xfrm>
          </p:grpSpPr>
          <p:pic>
            <p:nvPicPr>
              <p:cNvPr id="1194" name="Object 5">
                <a:extLst>
                  <a:ext uri="{FF2B5EF4-FFF2-40B4-BE49-F238E27FC236}">
                    <a16:creationId xmlns:a16="http://schemas.microsoft.com/office/drawing/2014/main" id="{E8D8312C-FCAF-7897-41E0-ECBF5C368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141FBC4B-B10C-ED81-F462-F8A97C613A99}"/>
                </a:ext>
              </a:extLst>
            </p:cNvPr>
            <p:cNvSpPr txBox="1"/>
            <p:nvPr/>
          </p:nvSpPr>
          <p:spPr>
            <a:xfrm>
              <a:off x="27008018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604B34C8-9E6D-E728-7882-CA4F990DC5E0}"/>
                </a:ext>
              </a:extLst>
            </p:cNvPr>
            <p:cNvSpPr txBox="1"/>
            <p:nvPr/>
          </p:nvSpPr>
          <p:spPr>
            <a:xfrm>
              <a:off x="27884318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11F24847-8859-C0A2-7EC1-B8BE96564C53}"/>
                </a:ext>
              </a:extLst>
            </p:cNvPr>
            <p:cNvSpPr txBox="1"/>
            <p:nvPr/>
          </p:nvSpPr>
          <p:spPr>
            <a:xfrm>
              <a:off x="28760618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C811054F-0249-D325-960E-BBE27D4D3AB7}"/>
                </a:ext>
              </a:extLst>
            </p:cNvPr>
            <p:cNvSpPr txBox="1"/>
            <p:nvPr/>
          </p:nvSpPr>
          <p:spPr>
            <a:xfrm>
              <a:off x="27137447" y="16043555"/>
              <a:ext cx="2667000" cy="48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내</a:t>
              </a:r>
              <a:r>
                <a:rPr kumimoji="1" lang="ko-KR" altLang="en-US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코인</a:t>
              </a:r>
              <a:endPara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cxnSp>
          <p:nvCxnSpPr>
            <p:cNvPr id="1199" name="직선 연결선[R] 1198">
              <a:extLst>
                <a:ext uri="{FF2B5EF4-FFF2-40B4-BE49-F238E27FC236}">
                  <a16:creationId xmlns:a16="http://schemas.microsoft.com/office/drawing/2014/main" id="{6A16D4FA-FD94-27E2-4893-BE5FCC579724}"/>
                </a:ext>
              </a:extLst>
            </p:cNvPr>
            <p:cNvCxnSpPr/>
            <p:nvPr/>
          </p:nvCxnSpPr>
          <p:spPr>
            <a:xfrm>
              <a:off x="27018601" y="20883260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0" name="직사각형 1199">
              <a:extLst>
                <a:ext uri="{FF2B5EF4-FFF2-40B4-BE49-F238E27FC236}">
                  <a16:creationId xmlns:a16="http://schemas.microsoft.com/office/drawing/2014/main" id="{FC18520C-7B53-579B-7268-609BB3593899}"/>
                </a:ext>
              </a:extLst>
            </p:cNvPr>
            <p:cNvSpPr/>
            <p:nvPr/>
          </p:nvSpPr>
          <p:spPr>
            <a:xfrm>
              <a:off x="27171357" y="16854075"/>
              <a:ext cx="2626234" cy="2648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코인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237" name="TextBox 1236">
              <a:extLst>
                <a:ext uri="{FF2B5EF4-FFF2-40B4-BE49-F238E27FC236}">
                  <a16:creationId xmlns:a16="http://schemas.microsoft.com/office/drawing/2014/main" id="{8DE31D8C-0126-31BA-6632-8AE81FDAC20D}"/>
                </a:ext>
              </a:extLst>
            </p:cNvPr>
            <p:cNvSpPr txBox="1"/>
            <p:nvPr/>
          </p:nvSpPr>
          <p:spPr>
            <a:xfrm>
              <a:off x="28909708" y="15597127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 선택으로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1249" name="그룹 1248">
            <a:extLst>
              <a:ext uri="{FF2B5EF4-FFF2-40B4-BE49-F238E27FC236}">
                <a16:creationId xmlns:a16="http://schemas.microsoft.com/office/drawing/2014/main" id="{B7042118-B504-02D9-BC11-272FEEAC5869}"/>
              </a:ext>
            </a:extLst>
          </p:cNvPr>
          <p:cNvGrpSpPr/>
          <p:nvPr/>
        </p:nvGrpSpPr>
        <p:grpSpPr>
          <a:xfrm>
            <a:off x="26077894" y="33001723"/>
            <a:ext cx="3102487" cy="6171429"/>
            <a:chOff x="30485901" y="15245231"/>
            <a:chExt cx="3102487" cy="6171429"/>
          </a:xfrm>
        </p:grpSpPr>
        <p:grpSp>
          <p:nvGrpSpPr>
            <p:cNvPr id="1202" name="그룹 1002">
              <a:extLst>
                <a:ext uri="{FF2B5EF4-FFF2-40B4-BE49-F238E27FC236}">
                  <a16:creationId xmlns:a16="http://schemas.microsoft.com/office/drawing/2014/main" id="{04E6FACB-DBDD-97EA-D7A8-7A76F5FA873D}"/>
                </a:ext>
              </a:extLst>
            </p:cNvPr>
            <p:cNvGrpSpPr/>
            <p:nvPr/>
          </p:nvGrpSpPr>
          <p:grpSpPr>
            <a:xfrm>
              <a:off x="30485901" y="15245231"/>
              <a:ext cx="3078259" cy="6171429"/>
              <a:chOff x="6518254" y="1425074"/>
              <a:chExt cx="3078259" cy="6171429"/>
            </a:xfrm>
          </p:grpSpPr>
          <p:pic>
            <p:nvPicPr>
              <p:cNvPr id="1203" name="Object 5">
                <a:extLst>
                  <a:ext uri="{FF2B5EF4-FFF2-40B4-BE49-F238E27FC236}">
                    <a16:creationId xmlns:a16="http://schemas.microsoft.com/office/drawing/2014/main" id="{1F63CE14-54A4-951B-51BC-75F3A5707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4B2AFC0F-5231-EBF2-F403-62B82A5A65C7}"/>
                </a:ext>
              </a:extLst>
            </p:cNvPr>
            <p:cNvSpPr txBox="1"/>
            <p:nvPr/>
          </p:nvSpPr>
          <p:spPr>
            <a:xfrm>
              <a:off x="30562101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1205" name="TextBox 1204">
              <a:extLst>
                <a:ext uri="{FF2B5EF4-FFF2-40B4-BE49-F238E27FC236}">
                  <a16:creationId xmlns:a16="http://schemas.microsoft.com/office/drawing/2014/main" id="{76E79BF3-E481-3EF6-DDCE-57E457C4F3FE}"/>
                </a:ext>
              </a:extLst>
            </p:cNvPr>
            <p:cNvSpPr txBox="1"/>
            <p:nvPr/>
          </p:nvSpPr>
          <p:spPr>
            <a:xfrm>
              <a:off x="31438401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1206" name="TextBox 1205">
              <a:extLst>
                <a:ext uri="{FF2B5EF4-FFF2-40B4-BE49-F238E27FC236}">
                  <a16:creationId xmlns:a16="http://schemas.microsoft.com/office/drawing/2014/main" id="{AC640A96-A5B8-D5EA-0007-CAA60A21E348}"/>
                </a:ext>
              </a:extLst>
            </p:cNvPr>
            <p:cNvSpPr txBox="1"/>
            <p:nvPr/>
          </p:nvSpPr>
          <p:spPr>
            <a:xfrm>
              <a:off x="32314701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1207" name="TextBox 1206">
              <a:extLst>
                <a:ext uri="{FF2B5EF4-FFF2-40B4-BE49-F238E27FC236}">
                  <a16:creationId xmlns:a16="http://schemas.microsoft.com/office/drawing/2014/main" id="{FD4823A3-EF5F-A758-11F2-1F98DF3C9F9F}"/>
                </a:ext>
              </a:extLst>
            </p:cNvPr>
            <p:cNvSpPr txBox="1"/>
            <p:nvPr/>
          </p:nvSpPr>
          <p:spPr>
            <a:xfrm>
              <a:off x="30691529" y="16367914"/>
              <a:ext cx="2667000" cy="48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결제수단</a:t>
              </a:r>
              <a:r>
                <a:rPr kumimoji="1" lang="ko-KR" altLang="en-US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관리하기</a:t>
              </a:r>
              <a:endPara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cxnSp>
          <p:nvCxnSpPr>
            <p:cNvPr id="1208" name="직선 연결선[R] 1207">
              <a:extLst>
                <a:ext uri="{FF2B5EF4-FFF2-40B4-BE49-F238E27FC236}">
                  <a16:creationId xmlns:a16="http://schemas.microsoft.com/office/drawing/2014/main" id="{5980868C-CD70-AF82-2649-42D72E856CF0}"/>
                </a:ext>
              </a:extLst>
            </p:cNvPr>
            <p:cNvCxnSpPr/>
            <p:nvPr/>
          </p:nvCxnSpPr>
          <p:spPr>
            <a:xfrm>
              <a:off x="30572684" y="20883260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9" name="직사각형 1208">
              <a:extLst>
                <a:ext uri="{FF2B5EF4-FFF2-40B4-BE49-F238E27FC236}">
                  <a16:creationId xmlns:a16="http://schemas.microsoft.com/office/drawing/2014/main" id="{DE89EB12-3A4D-77BB-B912-E71FF24BEF18}"/>
                </a:ext>
              </a:extLst>
            </p:cNvPr>
            <p:cNvSpPr/>
            <p:nvPr/>
          </p:nvSpPr>
          <p:spPr>
            <a:xfrm>
              <a:off x="30725439" y="16835946"/>
              <a:ext cx="2626234" cy="24220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결제수단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210" name="모서리가 둥근 직사각형 1209">
              <a:extLst>
                <a:ext uri="{FF2B5EF4-FFF2-40B4-BE49-F238E27FC236}">
                  <a16:creationId xmlns:a16="http://schemas.microsoft.com/office/drawing/2014/main" id="{5750FC23-A105-56A8-2947-9B9A58D58150}"/>
                </a:ext>
              </a:extLst>
            </p:cNvPr>
            <p:cNvSpPr/>
            <p:nvPr/>
          </p:nvSpPr>
          <p:spPr>
            <a:xfrm>
              <a:off x="31514600" y="19372260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수정하기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238" name="TextBox 1237">
              <a:extLst>
                <a:ext uri="{FF2B5EF4-FFF2-40B4-BE49-F238E27FC236}">
                  <a16:creationId xmlns:a16="http://schemas.microsoft.com/office/drawing/2014/main" id="{22DDD094-2C98-7E3B-9E63-2FA3062D37A3}"/>
                </a:ext>
              </a:extLst>
            </p:cNvPr>
            <p:cNvSpPr txBox="1"/>
            <p:nvPr/>
          </p:nvSpPr>
          <p:spPr>
            <a:xfrm>
              <a:off x="32445388" y="15597127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 선택으로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1250" name="그룹 1249">
            <a:extLst>
              <a:ext uri="{FF2B5EF4-FFF2-40B4-BE49-F238E27FC236}">
                <a16:creationId xmlns:a16="http://schemas.microsoft.com/office/drawing/2014/main" id="{A1C3671C-6A6F-438C-2474-B93DBA4B21EF}"/>
              </a:ext>
            </a:extLst>
          </p:cNvPr>
          <p:cNvGrpSpPr/>
          <p:nvPr/>
        </p:nvGrpSpPr>
        <p:grpSpPr>
          <a:xfrm>
            <a:off x="36237209" y="32977286"/>
            <a:ext cx="3122500" cy="6171429"/>
            <a:chOff x="33867456" y="15245231"/>
            <a:chExt cx="3122500" cy="6171429"/>
          </a:xfrm>
        </p:grpSpPr>
        <p:grpSp>
          <p:nvGrpSpPr>
            <p:cNvPr id="1211" name="그룹 1002">
              <a:extLst>
                <a:ext uri="{FF2B5EF4-FFF2-40B4-BE49-F238E27FC236}">
                  <a16:creationId xmlns:a16="http://schemas.microsoft.com/office/drawing/2014/main" id="{AF0C9C25-6819-226A-2D5E-6788895819D5}"/>
                </a:ext>
              </a:extLst>
            </p:cNvPr>
            <p:cNvGrpSpPr/>
            <p:nvPr/>
          </p:nvGrpSpPr>
          <p:grpSpPr>
            <a:xfrm>
              <a:off x="33867456" y="15245231"/>
              <a:ext cx="3078259" cy="6171429"/>
              <a:chOff x="6518254" y="1425074"/>
              <a:chExt cx="3078259" cy="6171429"/>
            </a:xfrm>
          </p:grpSpPr>
          <p:pic>
            <p:nvPicPr>
              <p:cNvPr id="1212" name="Object 5">
                <a:extLst>
                  <a:ext uri="{FF2B5EF4-FFF2-40B4-BE49-F238E27FC236}">
                    <a16:creationId xmlns:a16="http://schemas.microsoft.com/office/drawing/2014/main" id="{15E5A29C-D579-4277-2794-C35FA0E6A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1213" name="TextBox 1212">
              <a:extLst>
                <a:ext uri="{FF2B5EF4-FFF2-40B4-BE49-F238E27FC236}">
                  <a16:creationId xmlns:a16="http://schemas.microsoft.com/office/drawing/2014/main" id="{919A7092-3331-21A2-AE2E-09EF8F3B4647}"/>
                </a:ext>
              </a:extLst>
            </p:cNvPr>
            <p:cNvSpPr txBox="1"/>
            <p:nvPr/>
          </p:nvSpPr>
          <p:spPr>
            <a:xfrm>
              <a:off x="33943656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1214" name="TextBox 1213">
              <a:extLst>
                <a:ext uri="{FF2B5EF4-FFF2-40B4-BE49-F238E27FC236}">
                  <a16:creationId xmlns:a16="http://schemas.microsoft.com/office/drawing/2014/main" id="{B738D68C-9886-7679-64CF-EBCAAEE3256B}"/>
                </a:ext>
              </a:extLst>
            </p:cNvPr>
            <p:cNvSpPr txBox="1"/>
            <p:nvPr/>
          </p:nvSpPr>
          <p:spPr>
            <a:xfrm>
              <a:off x="34819956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E7C0DF67-9297-B432-3B68-A69363BA656D}"/>
                </a:ext>
              </a:extLst>
            </p:cNvPr>
            <p:cNvSpPr txBox="1"/>
            <p:nvPr/>
          </p:nvSpPr>
          <p:spPr>
            <a:xfrm>
              <a:off x="35696256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1216" name="TextBox 1215">
              <a:extLst>
                <a:ext uri="{FF2B5EF4-FFF2-40B4-BE49-F238E27FC236}">
                  <a16:creationId xmlns:a16="http://schemas.microsoft.com/office/drawing/2014/main" id="{D122FD94-02CC-4B7D-C83D-16597A056A0F}"/>
                </a:ext>
              </a:extLst>
            </p:cNvPr>
            <p:cNvSpPr txBox="1"/>
            <p:nvPr/>
          </p:nvSpPr>
          <p:spPr>
            <a:xfrm>
              <a:off x="34073085" y="16043555"/>
              <a:ext cx="2667000" cy="48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결제내역</a:t>
              </a:r>
              <a:r>
                <a:rPr kumimoji="1" lang="ko-KR" altLang="en-US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보기</a:t>
              </a:r>
              <a:endPara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cxnSp>
          <p:nvCxnSpPr>
            <p:cNvPr id="1217" name="직선 연결선[R] 1216">
              <a:extLst>
                <a:ext uri="{FF2B5EF4-FFF2-40B4-BE49-F238E27FC236}">
                  <a16:creationId xmlns:a16="http://schemas.microsoft.com/office/drawing/2014/main" id="{A058124B-BE59-9E8A-57CA-1BC494D295C4}"/>
                </a:ext>
              </a:extLst>
            </p:cNvPr>
            <p:cNvCxnSpPr/>
            <p:nvPr/>
          </p:nvCxnSpPr>
          <p:spPr>
            <a:xfrm>
              <a:off x="33954239" y="20883260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0" name="직사각형 1219">
              <a:extLst>
                <a:ext uri="{FF2B5EF4-FFF2-40B4-BE49-F238E27FC236}">
                  <a16:creationId xmlns:a16="http://schemas.microsoft.com/office/drawing/2014/main" id="{E3D0C7DD-7182-E4BD-6A06-FBDDA0959D7C}"/>
                </a:ext>
              </a:extLst>
            </p:cNvPr>
            <p:cNvSpPr/>
            <p:nvPr/>
          </p:nvSpPr>
          <p:spPr>
            <a:xfrm>
              <a:off x="33943656" y="16690359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대화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221" name="모서리가 둥근 직사각형 1220">
              <a:extLst>
                <a:ext uri="{FF2B5EF4-FFF2-40B4-BE49-F238E27FC236}">
                  <a16:creationId xmlns:a16="http://schemas.microsoft.com/office/drawing/2014/main" id="{C0AEAEB6-4628-6C42-98BD-BC5A3E7F5C55}"/>
                </a:ext>
              </a:extLst>
            </p:cNvPr>
            <p:cNvSpPr/>
            <p:nvPr/>
          </p:nvSpPr>
          <p:spPr>
            <a:xfrm>
              <a:off x="35757327" y="16761960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chemeClr val="bg1">
                      <a:lumMod val="50000"/>
                    </a:schemeClr>
                  </a:solidFill>
                </a:rPr>
                <a:t>가격</a:t>
              </a:r>
            </a:p>
          </p:txBody>
        </p:sp>
        <p:sp>
          <p:nvSpPr>
            <p:cNvPr id="1222" name="직사각형 1221">
              <a:extLst>
                <a:ext uri="{FF2B5EF4-FFF2-40B4-BE49-F238E27FC236}">
                  <a16:creationId xmlns:a16="http://schemas.microsoft.com/office/drawing/2014/main" id="{0274DD45-8455-478F-C94C-CA59E5E7C461}"/>
                </a:ext>
              </a:extLst>
            </p:cNvPr>
            <p:cNvSpPr/>
            <p:nvPr/>
          </p:nvSpPr>
          <p:spPr>
            <a:xfrm>
              <a:off x="33943656" y="17246111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대화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223" name="모서리가 둥근 직사각형 1222">
              <a:extLst>
                <a:ext uri="{FF2B5EF4-FFF2-40B4-BE49-F238E27FC236}">
                  <a16:creationId xmlns:a16="http://schemas.microsoft.com/office/drawing/2014/main" id="{FF60DB60-C065-AB33-175B-22639C220ACF}"/>
                </a:ext>
              </a:extLst>
            </p:cNvPr>
            <p:cNvSpPr/>
            <p:nvPr/>
          </p:nvSpPr>
          <p:spPr>
            <a:xfrm>
              <a:off x="35757327" y="17317712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chemeClr val="bg1">
                      <a:lumMod val="50000"/>
                    </a:schemeClr>
                  </a:solidFill>
                </a:rPr>
                <a:t>가격</a:t>
              </a:r>
            </a:p>
          </p:txBody>
        </p:sp>
        <p:sp>
          <p:nvSpPr>
            <p:cNvPr id="1224" name="직사각형 1223">
              <a:extLst>
                <a:ext uri="{FF2B5EF4-FFF2-40B4-BE49-F238E27FC236}">
                  <a16:creationId xmlns:a16="http://schemas.microsoft.com/office/drawing/2014/main" id="{CC3440E6-951E-34AD-7CDE-CA7D088DCDBF}"/>
                </a:ext>
              </a:extLst>
            </p:cNvPr>
            <p:cNvSpPr/>
            <p:nvPr/>
          </p:nvSpPr>
          <p:spPr>
            <a:xfrm>
              <a:off x="33943656" y="17799631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대화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225" name="모서리가 둥근 직사각형 1224">
              <a:extLst>
                <a:ext uri="{FF2B5EF4-FFF2-40B4-BE49-F238E27FC236}">
                  <a16:creationId xmlns:a16="http://schemas.microsoft.com/office/drawing/2014/main" id="{F313D584-DFDD-BB47-CB23-76DBA3F3F035}"/>
                </a:ext>
              </a:extLst>
            </p:cNvPr>
            <p:cNvSpPr/>
            <p:nvPr/>
          </p:nvSpPr>
          <p:spPr>
            <a:xfrm>
              <a:off x="35757327" y="17871232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bg1">
                      <a:lumMod val="50000"/>
                    </a:schemeClr>
                  </a:solidFill>
                </a:rPr>
                <a:t>가격</a:t>
              </a:r>
              <a:endParaRPr kumimoji="1" lang="ko-Kore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26" name="직사각형 1225">
              <a:extLst>
                <a:ext uri="{FF2B5EF4-FFF2-40B4-BE49-F238E27FC236}">
                  <a16:creationId xmlns:a16="http://schemas.microsoft.com/office/drawing/2014/main" id="{0BE8732B-A2D6-950B-EED4-9338014B1AD0}"/>
                </a:ext>
              </a:extLst>
            </p:cNvPr>
            <p:cNvSpPr/>
            <p:nvPr/>
          </p:nvSpPr>
          <p:spPr>
            <a:xfrm>
              <a:off x="33943656" y="18355383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대화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227" name="모서리가 둥근 직사각형 1226">
              <a:extLst>
                <a:ext uri="{FF2B5EF4-FFF2-40B4-BE49-F238E27FC236}">
                  <a16:creationId xmlns:a16="http://schemas.microsoft.com/office/drawing/2014/main" id="{B700B95B-D3AE-76A3-9DAD-2640C749309C}"/>
                </a:ext>
              </a:extLst>
            </p:cNvPr>
            <p:cNvSpPr/>
            <p:nvPr/>
          </p:nvSpPr>
          <p:spPr>
            <a:xfrm>
              <a:off x="35757327" y="18426984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chemeClr val="bg1">
                      <a:lumMod val="50000"/>
                    </a:schemeClr>
                  </a:solidFill>
                </a:rPr>
                <a:t>가격</a:t>
              </a:r>
            </a:p>
          </p:txBody>
        </p:sp>
        <p:sp>
          <p:nvSpPr>
            <p:cNvPr id="1228" name="직사각형 1227">
              <a:extLst>
                <a:ext uri="{FF2B5EF4-FFF2-40B4-BE49-F238E27FC236}">
                  <a16:creationId xmlns:a16="http://schemas.microsoft.com/office/drawing/2014/main" id="{287B3A5A-4793-0020-2F52-DC5F2D3C7F28}"/>
                </a:ext>
              </a:extLst>
            </p:cNvPr>
            <p:cNvSpPr/>
            <p:nvPr/>
          </p:nvSpPr>
          <p:spPr>
            <a:xfrm>
              <a:off x="33943656" y="18908903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대화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229" name="모서리가 둥근 직사각형 1228">
              <a:extLst>
                <a:ext uri="{FF2B5EF4-FFF2-40B4-BE49-F238E27FC236}">
                  <a16:creationId xmlns:a16="http://schemas.microsoft.com/office/drawing/2014/main" id="{6914704C-556D-59A9-84B6-2B627416E3A0}"/>
                </a:ext>
              </a:extLst>
            </p:cNvPr>
            <p:cNvSpPr/>
            <p:nvPr/>
          </p:nvSpPr>
          <p:spPr>
            <a:xfrm>
              <a:off x="35757327" y="18980504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bg1">
                      <a:lumMod val="50000"/>
                    </a:schemeClr>
                  </a:solidFill>
                </a:rPr>
                <a:t>가격</a:t>
              </a:r>
              <a:endParaRPr kumimoji="1" lang="ko-Kore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30" name="직사각형 1229">
              <a:extLst>
                <a:ext uri="{FF2B5EF4-FFF2-40B4-BE49-F238E27FC236}">
                  <a16:creationId xmlns:a16="http://schemas.microsoft.com/office/drawing/2014/main" id="{4AD8B0D2-6A5D-5232-A8E2-257AC63FA8E7}"/>
                </a:ext>
              </a:extLst>
            </p:cNvPr>
            <p:cNvSpPr/>
            <p:nvPr/>
          </p:nvSpPr>
          <p:spPr>
            <a:xfrm>
              <a:off x="33943656" y="19464655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대화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231" name="모서리가 둥근 직사각형 1230">
              <a:extLst>
                <a:ext uri="{FF2B5EF4-FFF2-40B4-BE49-F238E27FC236}">
                  <a16:creationId xmlns:a16="http://schemas.microsoft.com/office/drawing/2014/main" id="{6E83DF58-0A60-3606-B3DA-008915904492}"/>
                </a:ext>
              </a:extLst>
            </p:cNvPr>
            <p:cNvSpPr/>
            <p:nvPr/>
          </p:nvSpPr>
          <p:spPr>
            <a:xfrm>
              <a:off x="35757327" y="19536256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chemeClr val="bg1">
                      <a:lumMod val="50000"/>
                    </a:schemeClr>
                  </a:solidFill>
                </a:rPr>
                <a:t>가격</a:t>
              </a:r>
            </a:p>
          </p:txBody>
        </p: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3A5F9F04-77F8-5D25-8C5F-B6CD925F955D}"/>
                </a:ext>
              </a:extLst>
            </p:cNvPr>
            <p:cNvSpPr txBox="1"/>
            <p:nvPr/>
          </p:nvSpPr>
          <p:spPr>
            <a:xfrm>
              <a:off x="35846956" y="15597127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 선택으로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sp>
        <p:nvSpPr>
          <p:cNvPr id="1251" name="TextBox 1250">
            <a:extLst>
              <a:ext uri="{FF2B5EF4-FFF2-40B4-BE49-F238E27FC236}">
                <a16:creationId xmlns:a16="http://schemas.microsoft.com/office/drawing/2014/main" id="{C070B2F9-89CD-14EB-BAAA-E8F7BF977485}"/>
              </a:ext>
            </a:extLst>
          </p:cNvPr>
          <p:cNvSpPr txBox="1"/>
          <p:nvPr/>
        </p:nvSpPr>
        <p:spPr>
          <a:xfrm>
            <a:off x="7198588" y="10520039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로그인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8269369D-934E-DE45-C44E-2A98A8C6C6B5}"/>
              </a:ext>
            </a:extLst>
          </p:cNvPr>
          <p:cNvSpPr txBox="1"/>
          <p:nvPr/>
        </p:nvSpPr>
        <p:spPr>
          <a:xfrm>
            <a:off x="11868557" y="10520039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</a:t>
            </a:r>
          </a:p>
        </p:txBody>
      </p:sp>
      <p:sp>
        <p:nvSpPr>
          <p:cNvPr id="1256" name="TextBox 1255">
            <a:extLst>
              <a:ext uri="{FF2B5EF4-FFF2-40B4-BE49-F238E27FC236}">
                <a16:creationId xmlns:a16="http://schemas.microsoft.com/office/drawing/2014/main" id="{3E16B711-8E56-303A-34BC-D51CEFC0AB76}"/>
              </a:ext>
            </a:extLst>
          </p:cNvPr>
          <p:cNvSpPr txBox="1"/>
          <p:nvPr/>
        </p:nvSpPr>
        <p:spPr>
          <a:xfrm>
            <a:off x="7107271" y="18413899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어플</a:t>
            </a:r>
            <a:r>
              <a:rPr kumimoji="1" lang="ko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시작 화면</a:t>
            </a:r>
            <a:endParaRPr kumimoji="1" lang="ko-Kore-KR" altLang="en-US" sz="2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57" name="TextBox 1256">
            <a:extLst>
              <a:ext uri="{FF2B5EF4-FFF2-40B4-BE49-F238E27FC236}">
                <a16:creationId xmlns:a16="http://schemas.microsoft.com/office/drawing/2014/main" id="{EC172D75-C9A3-262E-1681-23B519C40DEC}"/>
              </a:ext>
            </a:extLst>
          </p:cNvPr>
          <p:cNvSpPr txBox="1"/>
          <p:nvPr/>
        </p:nvSpPr>
        <p:spPr>
          <a:xfrm>
            <a:off x="11868560" y="25502410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홈</a:t>
            </a:r>
            <a:r>
              <a:rPr kumimoji="1" lang="ko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화면</a:t>
            </a:r>
            <a:endParaRPr kumimoji="1" lang="ko-Kore-KR" altLang="en-US" sz="2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287" name="그룹 1286">
            <a:extLst>
              <a:ext uri="{FF2B5EF4-FFF2-40B4-BE49-F238E27FC236}">
                <a16:creationId xmlns:a16="http://schemas.microsoft.com/office/drawing/2014/main" id="{E47D3F23-2F71-1FCD-C4C3-8564277A47DA}"/>
              </a:ext>
            </a:extLst>
          </p:cNvPr>
          <p:cNvGrpSpPr/>
          <p:nvPr/>
        </p:nvGrpSpPr>
        <p:grpSpPr>
          <a:xfrm>
            <a:off x="31410366" y="13842437"/>
            <a:ext cx="3138901" cy="6733325"/>
            <a:chOff x="18553338" y="8443692"/>
            <a:chExt cx="3138901" cy="6733325"/>
          </a:xfrm>
        </p:grpSpPr>
        <p:grpSp>
          <p:nvGrpSpPr>
            <p:cNvPr id="1243" name="그룹 1242">
              <a:extLst>
                <a:ext uri="{FF2B5EF4-FFF2-40B4-BE49-F238E27FC236}">
                  <a16:creationId xmlns:a16="http://schemas.microsoft.com/office/drawing/2014/main" id="{A93BD539-7F76-1E01-060B-94C1C8A050CF}"/>
                </a:ext>
              </a:extLst>
            </p:cNvPr>
            <p:cNvGrpSpPr/>
            <p:nvPr/>
          </p:nvGrpSpPr>
          <p:grpSpPr>
            <a:xfrm>
              <a:off x="18613980" y="9005588"/>
              <a:ext cx="3078259" cy="6171429"/>
              <a:chOff x="19771893" y="8399588"/>
              <a:chExt cx="3078259" cy="6171429"/>
            </a:xfrm>
          </p:grpSpPr>
          <p:grpSp>
            <p:nvGrpSpPr>
              <p:cNvPr id="1077" name="그룹 1002">
                <a:extLst>
                  <a:ext uri="{FF2B5EF4-FFF2-40B4-BE49-F238E27FC236}">
                    <a16:creationId xmlns:a16="http://schemas.microsoft.com/office/drawing/2014/main" id="{A1B968F4-2A58-0D00-58CF-DD5C9A17F6BB}"/>
                  </a:ext>
                </a:extLst>
              </p:cNvPr>
              <p:cNvGrpSpPr/>
              <p:nvPr/>
            </p:nvGrpSpPr>
            <p:grpSpPr>
              <a:xfrm>
                <a:off x="19771893" y="8399588"/>
                <a:ext cx="3078259" cy="6171429"/>
                <a:chOff x="6518254" y="1425074"/>
                <a:chExt cx="3078259" cy="6171429"/>
              </a:xfrm>
            </p:grpSpPr>
            <p:pic>
              <p:nvPicPr>
                <p:cNvPr id="1078" name="Object 5">
                  <a:extLst>
                    <a:ext uri="{FF2B5EF4-FFF2-40B4-BE49-F238E27FC236}">
                      <a16:creationId xmlns:a16="http://schemas.microsoft.com/office/drawing/2014/main" id="{8F1B09A0-8B4F-93BE-F62C-666D7B0C2B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518254" y="1425074"/>
                  <a:ext cx="3078259" cy="6171429"/>
                </a:xfrm>
                <a:prstGeom prst="rect">
                  <a:avLst/>
                </a:prstGeom>
              </p:spPr>
            </p:pic>
          </p:grpSp>
          <p:sp>
            <p:nvSpPr>
              <p:cNvPr id="1080" name="TextBox 1079">
                <a:extLst>
                  <a:ext uri="{FF2B5EF4-FFF2-40B4-BE49-F238E27FC236}">
                    <a16:creationId xmlns:a16="http://schemas.microsoft.com/office/drawing/2014/main" id="{B36A1FC5-C5A3-5FD9-D4A9-5B7A7AEE14EB}"/>
                  </a:ext>
                </a:extLst>
              </p:cNvPr>
              <p:cNvSpPr txBox="1"/>
              <p:nvPr/>
            </p:nvSpPr>
            <p:spPr>
              <a:xfrm>
                <a:off x="19848093" y="14114436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홈</a:t>
                </a:r>
              </a:p>
            </p:txBody>
          </p:sp>
          <p:sp>
            <p:nvSpPr>
              <p:cNvPr id="1081" name="TextBox 1080">
                <a:extLst>
                  <a:ext uri="{FF2B5EF4-FFF2-40B4-BE49-F238E27FC236}">
                    <a16:creationId xmlns:a16="http://schemas.microsoft.com/office/drawing/2014/main" id="{AAFD77D2-0551-CDDE-D82C-DFC8E88ED65A}"/>
                  </a:ext>
                </a:extLst>
              </p:cNvPr>
              <p:cNvSpPr txBox="1"/>
              <p:nvPr/>
            </p:nvSpPr>
            <p:spPr>
              <a:xfrm>
                <a:off x="20724393" y="14114436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solidFill>
                      <a:srgbClr val="4AC77F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</a:t>
                </a:r>
              </a:p>
            </p:txBody>
          </p:sp>
          <p:sp>
            <p:nvSpPr>
              <p:cNvPr id="1082" name="TextBox 1081">
                <a:extLst>
                  <a:ext uri="{FF2B5EF4-FFF2-40B4-BE49-F238E27FC236}">
                    <a16:creationId xmlns:a16="http://schemas.microsoft.com/office/drawing/2014/main" id="{F4DCB071-8F2C-420E-1726-5C5FA8E0E92E}"/>
                  </a:ext>
                </a:extLst>
              </p:cNvPr>
              <p:cNvSpPr txBox="1"/>
              <p:nvPr/>
            </p:nvSpPr>
            <p:spPr>
              <a:xfrm>
                <a:off x="21600693" y="14114436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마이페이지</a:t>
                </a:r>
              </a:p>
            </p:txBody>
          </p:sp>
          <p:sp>
            <p:nvSpPr>
              <p:cNvPr id="1087" name="TextBox 1086">
                <a:extLst>
                  <a:ext uri="{FF2B5EF4-FFF2-40B4-BE49-F238E27FC236}">
                    <a16:creationId xmlns:a16="http://schemas.microsoft.com/office/drawing/2014/main" id="{04196F6A-6B3B-EB28-8548-AE1053001BE1}"/>
                  </a:ext>
                </a:extLst>
              </p:cNvPr>
              <p:cNvSpPr txBox="1"/>
              <p:nvPr/>
            </p:nvSpPr>
            <p:spPr>
              <a:xfrm>
                <a:off x="19977522" y="9185555"/>
                <a:ext cx="2667000" cy="48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ore-KR" altLang="en-US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</a:t>
                </a:r>
              </a:p>
            </p:txBody>
          </p:sp>
          <p:sp>
            <p:nvSpPr>
              <p:cNvPr id="1089" name="모서리가 둥근 직사각형 1088">
                <a:extLst>
                  <a:ext uri="{FF2B5EF4-FFF2-40B4-BE49-F238E27FC236}">
                    <a16:creationId xmlns:a16="http://schemas.microsoft.com/office/drawing/2014/main" id="{564484D3-5333-1030-7D7C-2F6A7F196F29}"/>
                  </a:ext>
                </a:extLst>
              </p:cNvPr>
              <p:cNvSpPr/>
              <p:nvPr/>
            </p:nvSpPr>
            <p:spPr>
              <a:xfrm>
                <a:off x="20011556" y="10000408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예정된</a:t>
                </a:r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 대화들 보기</a:t>
                </a:r>
                <a:endParaRPr kumimoji="1" lang="ko-Kore-KR" altLang="en-US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cxnSp>
            <p:nvCxnSpPr>
              <p:cNvPr id="1095" name="직선 연결선[R] 1094">
                <a:extLst>
                  <a:ext uri="{FF2B5EF4-FFF2-40B4-BE49-F238E27FC236}">
                    <a16:creationId xmlns:a16="http://schemas.microsoft.com/office/drawing/2014/main" id="{C3176B36-9CDB-0387-9BC4-338CC89D531D}"/>
                  </a:ext>
                </a:extLst>
              </p:cNvPr>
              <p:cNvCxnSpPr/>
              <p:nvPr/>
            </p:nvCxnSpPr>
            <p:spPr>
              <a:xfrm>
                <a:off x="19858676" y="14037617"/>
                <a:ext cx="2880471" cy="0"/>
              </a:xfrm>
              <a:prstGeom prst="line">
                <a:avLst/>
              </a:prstGeom>
              <a:ln>
                <a:solidFill>
                  <a:srgbClr val="4AC7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6" name="모서리가 둥근 직사각형 1095">
                <a:extLst>
                  <a:ext uri="{FF2B5EF4-FFF2-40B4-BE49-F238E27FC236}">
                    <a16:creationId xmlns:a16="http://schemas.microsoft.com/office/drawing/2014/main" id="{6E3B4F89-0EE2-339B-E5B3-30E7E120139A}"/>
                  </a:ext>
                </a:extLst>
              </p:cNvPr>
              <p:cNvSpPr/>
              <p:nvPr/>
            </p:nvSpPr>
            <p:spPr>
              <a:xfrm>
                <a:off x="21346871" y="10000408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200" b="1" dirty="0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 취소하기</a:t>
                </a:r>
                <a:endParaRPr kumimoji="1" lang="ko-Kore-KR" altLang="en-US" sz="1200" b="1" dirty="0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sp>
            <p:nvSpPr>
              <p:cNvPr id="1097" name="모서리가 둥근 직사각형 1096">
                <a:extLst>
                  <a:ext uri="{FF2B5EF4-FFF2-40B4-BE49-F238E27FC236}">
                    <a16:creationId xmlns:a16="http://schemas.microsoft.com/office/drawing/2014/main" id="{833C384E-1085-B0AC-3407-B721944BB74F}"/>
                  </a:ext>
                </a:extLst>
              </p:cNvPr>
              <p:cNvSpPr/>
              <p:nvPr/>
            </p:nvSpPr>
            <p:spPr>
              <a:xfrm>
                <a:off x="20011556" y="11509894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과거 대화 내용 보기</a:t>
                </a:r>
                <a:endParaRPr kumimoji="1" lang="ko-Kore-KR" altLang="en-US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sp>
            <p:nvSpPr>
              <p:cNvPr id="1098" name="모서리가 둥근 직사각형 1097">
                <a:extLst>
                  <a:ext uri="{FF2B5EF4-FFF2-40B4-BE49-F238E27FC236}">
                    <a16:creationId xmlns:a16="http://schemas.microsoft.com/office/drawing/2014/main" id="{7ECB4E1E-0769-DB4D-3835-DBBA5D2A39E9}"/>
                  </a:ext>
                </a:extLst>
              </p:cNvPr>
              <p:cNvSpPr/>
              <p:nvPr/>
            </p:nvSpPr>
            <p:spPr>
              <a:xfrm>
                <a:off x="21346871" y="11509894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대화한</a:t>
                </a:r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 말벗</a:t>
                </a:r>
                <a:endParaRPr kumimoji="1" lang="en-US" altLang="ko-KR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  <a:p>
                <a:pPr algn="ctr"/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평가하기</a:t>
                </a:r>
                <a:endParaRPr kumimoji="1" lang="ko-Kore-KR" altLang="en-US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</p:grpSp>
        <p:sp>
          <p:nvSpPr>
            <p:cNvPr id="1258" name="TextBox 1257">
              <a:extLst>
                <a:ext uri="{FF2B5EF4-FFF2-40B4-BE49-F238E27FC236}">
                  <a16:creationId xmlns:a16="http://schemas.microsoft.com/office/drawing/2014/main" id="{D390611B-B72F-BB76-D663-C520D7F57640}"/>
                </a:ext>
              </a:extLst>
            </p:cNvPr>
            <p:cNvSpPr txBox="1"/>
            <p:nvPr/>
          </p:nvSpPr>
          <p:spPr>
            <a:xfrm>
              <a:off x="18553338" y="8443692"/>
              <a:ext cx="1425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 b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대화</a:t>
              </a:r>
              <a:r>
                <a:rPr kumimoji="1" lang="ko-KR" altLang="en-US" sz="2000" b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탭 화면</a:t>
              </a:r>
              <a:endPara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1288" name="그룹 1287">
            <a:extLst>
              <a:ext uri="{FF2B5EF4-FFF2-40B4-BE49-F238E27FC236}">
                <a16:creationId xmlns:a16="http://schemas.microsoft.com/office/drawing/2014/main" id="{58EDF8B5-A8FA-8135-D4AD-E6453430E099}"/>
              </a:ext>
            </a:extLst>
          </p:cNvPr>
          <p:cNvGrpSpPr/>
          <p:nvPr/>
        </p:nvGrpSpPr>
        <p:grpSpPr>
          <a:xfrm>
            <a:off x="31248352" y="28475947"/>
            <a:ext cx="3078259" cy="6732895"/>
            <a:chOff x="18553338" y="15889521"/>
            <a:chExt cx="3078259" cy="6732895"/>
          </a:xfrm>
        </p:grpSpPr>
        <p:grpSp>
          <p:nvGrpSpPr>
            <p:cNvPr id="1246" name="그룹 1245">
              <a:extLst>
                <a:ext uri="{FF2B5EF4-FFF2-40B4-BE49-F238E27FC236}">
                  <a16:creationId xmlns:a16="http://schemas.microsoft.com/office/drawing/2014/main" id="{0074263C-5FE7-59AD-3DAA-79A456A6606B}"/>
                </a:ext>
              </a:extLst>
            </p:cNvPr>
            <p:cNvGrpSpPr/>
            <p:nvPr/>
          </p:nvGrpSpPr>
          <p:grpSpPr>
            <a:xfrm>
              <a:off x="18553338" y="16450987"/>
              <a:ext cx="3078259" cy="6171429"/>
              <a:chOff x="19771893" y="15245231"/>
              <a:chExt cx="3078259" cy="6171429"/>
            </a:xfrm>
          </p:grpSpPr>
          <p:grpSp>
            <p:nvGrpSpPr>
              <p:cNvPr id="1169" name="그룹 1002">
                <a:extLst>
                  <a:ext uri="{FF2B5EF4-FFF2-40B4-BE49-F238E27FC236}">
                    <a16:creationId xmlns:a16="http://schemas.microsoft.com/office/drawing/2014/main" id="{F17160D8-3D89-4FFB-11BC-5DA1276CEEFC}"/>
                  </a:ext>
                </a:extLst>
              </p:cNvPr>
              <p:cNvGrpSpPr/>
              <p:nvPr/>
            </p:nvGrpSpPr>
            <p:grpSpPr>
              <a:xfrm>
                <a:off x="19771893" y="15245231"/>
                <a:ext cx="3078259" cy="6171429"/>
                <a:chOff x="6518254" y="1425074"/>
                <a:chExt cx="3078259" cy="6171429"/>
              </a:xfrm>
            </p:grpSpPr>
            <p:pic>
              <p:nvPicPr>
                <p:cNvPr id="1170" name="Object 5">
                  <a:extLst>
                    <a:ext uri="{FF2B5EF4-FFF2-40B4-BE49-F238E27FC236}">
                      <a16:creationId xmlns:a16="http://schemas.microsoft.com/office/drawing/2014/main" id="{BF6755D7-1A1C-FE8A-7416-DFAD66FD68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518254" y="1425074"/>
                  <a:ext cx="3078259" cy="6171429"/>
                </a:xfrm>
                <a:prstGeom prst="rect">
                  <a:avLst/>
                </a:prstGeom>
              </p:spPr>
            </p:pic>
          </p:grpSp>
          <p:sp>
            <p:nvSpPr>
              <p:cNvPr id="1171" name="TextBox 1170">
                <a:extLst>
                  <a:ext uri="{FF2B5EF4-FFF2-40B4-BE49-F238E27FC236}">
                    <a16:creationId xmlns:a16="http://schemas.microsoft.com/office/drawing/2014/main" id="{08D0F9F4-757B-52A6-4DFB-556D3E3624CE}"/>
                  </a:ext>
                </a:extLst>
              </p:cNvPr>
              <p:cNvSpPr txBox="1"/>
              <p:nvPr/>
            </p:nvSpPr>
            <p:spPr>
              <a:xfrm>
                <a:off x="19848093" y="20960079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홈</a:t>
                </a:r>
              </a:p>
            </p:txBody>
          </p:sp>
          <p:sp>
            <p:nvSpPr>
              <p:cNvPr id="1172" name="TextBox 1171">
                <a:extLst>
                  <a:ext uri="{FF2B5EF4-FFF2-40B4-BE49-F238E27FC236}">
                    <a16:creationId xmlns:a16="http://schemas.microsoft.com/office/drawing/2014/main" id="{5F54821F-6262-A973-ACC7-654ECF3CD643}"/>
                  </a:ext>
                </a:extLst>
              </p:cNvPr>
              <p:cNvSpPr txBox="1"/>
              <p:nvPr/>
            </p:nvSpPr>
            <p:spPr>
              <a:xfrm>
                <a:off x="20724393" y="20960079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</a:t>
                </a:r>
              </a:p>
            </p:txBody>
          </p:sp>
          <p:sp>
            <p:nvSpPr>
              <p:cNvPr id="1173" name="TextBox 1172">
                <a:extLst>
                  <a:ext uri="{FF2B5EF4-FFF2-40B4-BE49-F238E27FC236}">
                    <a16:creationId xmlns:a16="http://schemas.microsoft.com/office/drawing/2014/main" id="{C5BA2235-D3DA-C52F-8E00-95AA43EE903E}"/>
                  </a:ext>
                </a:extLst>
              </p:cNvPr>
              <p:cNvSpPr txBox="1"/>
              <p:nvPr/>
            </p:nvSpPr>
            <p:spPr>
              <a:xfrm>
                <a:off x="21600693" y="20960079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solidFill>
                      <a:srgbClr val="4AC77F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마이페이지</a:t>
                </a:r>
              </a:p>
            </p:txBody>
          </p:sp>
          <p:sp>
            <p:nvSpPr>
              <p:cNvPr id="1174" name="TextBox 1173">
                <a:extLst>
                  <a:ext uri="{FF2B5EF4-FFF2-40B4-BE49-F238E27FC236}">
                    <a16:creationId xmlns:a16="http://schemas.microsoft.com/office/drawing/2014/main" id="{894F9430-A65B-93E6-03E2-88CA55C1403C}"/>
                  </a:ext>
                </a:extLst>
              </p:cNvPr>
              <p:cNvSpPr txBox="1"/>
              <p:nvPr/>
            </p:nvSpPr>
            <p:spPr>
              <a:xfrm>
                <a:off x="19977522" y="16043555"/>
                <a:ext cx="2667000" cy="48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ore-KR" altLang="en-US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마이페이지</a:t>
                </a:r>
              </a:p>
            </p:txBody>
          </p:sp>
          <p:sp>
            <p:nvSpPr>
              <p:cNvPr id="1175" name="모서리가 둥근 직사각형 1174">
                <a:extLst>
                  <a:ext uri="{FF2B5EF4-FFF2-40B4-BE49-F238E27FC236}">
                    <a16:creationId xmlns:a16="http://schemas.microsoft.com/office/drawing/2014/main" id="{4272F283-3F34-DA1D-65C4-5B7DF085CFE7}"/>
                  </a:ext>
                </a:extLst>
              </p:cNvPr>
              <p:cNvSpPr/>
              <p:nvPr/>
            </p:nvSpPr>
            <p:spPr>
              <a:xfrm>
                <a:off x="20011556" y="16846051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내</a:t>
                </a:r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 정보</a:t>
                </a:r>
                <a:endParaRPr kumimoji="1" lang="en-US" altLang="ko-KR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  <a:p>
                <a:pPr algn="ctr"/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수정하기</a:t>
                </a:r>
                <a:endParaRPr kumimoji="1" lang="ko-Kore-KR" altLang="en-US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cxnSp>
            <p:nvCxnSpPr>
              <p:cNvPr id="1176" name="직선 연결선[R] 1175">
                <a:extLst>
                  <a:ext uri="{FF2B5EF4-FFF2-40B4-BE49-F238E27FC236}">
                    <a16:creationId xmlns:a16="http://schemas.microsoft.com/office/drawing/2014/main" id="{E003C9A7-5B09-7761-DAF4-346708E841EA}"/>
                  </a:ext>
                </a:extLst>
              </p:cNvPr>
              <p:cNvCxnSpPr/>
              <p:nvPr/>
            </p:nvCxnSpPr>
            <p:spPr>
              <a:xfrm>
                <a:off x="19858676" y="20883260"/>
                <a:ext cx="2880471" cy="0"/>
              </a:xfrm>
              <a:prstGeom prst="line">
                <a:avLst/>
              </a:prstGeom>
              <a:ln>
                <a:solidFill>
                  <a:srgbClr val="4AC7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7" name="모서리가 둥근 직사각형 1176">
                <a:extLst>
                  <a:ext uri="{FF2B5EF4-FFF2-40B4-BE49-F238E27FC236}">
                    <a16:creationId xmlns:a16="http://schemas.microsoft.com/office/drawing/2014/main" id="{7F5B26BC-A016-5DF7-8055-B5F4185102B8}"/>
                  </a:ext>
                </a:extLst>
              </p:cNvPr>
              <p:cNvSpPr/>
              <p:nvPr/>
            </p:nvSpPr>
            <p:spPr>
              <a:xfrm>
                <a:off x="21346871" y="16846051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내 코인</a:t>
                </a:r>
                <a:endParaRPr kumimoji="1" lang="ko-Kore-KR" altLang="en-US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sp>
            <p:nvSpPr>
              <p:cNvPr id="1178" name="모서리가 둥근 직사각형 1177">
                <a:extLst>
                  <a:ext uri="{FF2B5EF4-FFF2-40B4-BE49-F238E27FC236}">
                    <a16:creationId xmlns:a16="http://schemas.microsoft.com/office/drawing/2014/main" id="{0CE4EAC7-74DD-0A28-2F3B-06370D2AB7D2}"/>
                  </a:ext>
                </a:extLst>
              </p:cNvPr>
              <p:cNvSpPr/>
              <p:nvPr/>
            </p:nvSpPr>
            <p:spPr>
              <a:xfrm>
                <a:off x="20011556" y="18355537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결제수단 </a:t>
                </a:r>
                <a:endParaRPr kumimoji="1" lang="en-US" altLang="ko-KR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  <a:p>
                <a:pPr algn="ctr"/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관리하기</a:t>
                </a:r>
                <a:endParaRPr kumimoji="1" lang="ko-Kore-KR" altLang="en-US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sp>
            <p:nvSpPr>
              <p:cNvPr id="1179" name="모서리가 둥근 직사각형 1178">
                <a:extLst>
                  <a:ext uri="{FF2B5EF4-FFF2-40B4-BE49-F238E27FC236}">
                    <a16:creationId xmlns:a16="http://schemas.microsoft.com/office/drawing/2014/main" id="{0CFCA95F-E8DE-F31B-F696-CA45C0C179BD}"/>
                  </a:ext>
                </a:extLst>
              </p:cNvPr>
              <p:cNvSpPr/>
              <p:nvPr/>
            </p:nvSpPr>
            <p:spPr>
              <a:xfrm>
                <a:off x="21346871" y="18355537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결제 내역</a:t>
                </a:r>
                <a:endParaRPr kumimoji="1" lang="en-US" altLang="ko-KR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  <a:p>
                <a:pPr algn="ctr"/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확인하기</a:t>
                </a:r>
                <a:endParaRPr kumimoji="1" lang="ko-Kore-KR" altLang="en-US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</p:grpSp>
        <p:sp>
          <p:nvSpPr>
            <p:cNvPr id="1259" name="TextBox 1258">
              <a:extLst>
                <a:ext uri="{FF2B5EF4-FFF2-40B4-BE49-F238E27FC236}">
                  <a16:creationId xmlns:a16="http://schemas.microsoft.com/office/drawing/2014/main" id="{6ECE77B1-F2D8-1E5F-7C2A-6CEADA878FEE}"/>
                </a:ext>
              </a:extLst>
            </p:cNvPr>
            <p:cNvSpPr txBox="1"/>
            <p:nvPr/>
          </p:nvSpPr>
          <p:spPr>
            <a:xfrm>
              <a:off x="18553338" y="15889521"/>
              <a:ext cx="208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 b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마이페이지</a:t>
              </a:r>
              <a:r>
                <a:rPr kumimoji="1" lang="ko-KR" altLang="en-US" sz="2000" b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탭 화면</a:t>
              </a:r>
              <a:endPara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cxnSp>
        <p:nvCxnSpPr>
          <p:cNvPr id="1263" name="직선 화살표 연결선 1262">
            <a:extLst>
              <a:ext uri="{FF2B5EF4-FFF2-40B4-BE49-F238E27FC236}">
                <a16:creationId xmlns:a16="http://schemas.microsoft.com/office/drawing/2014/main" id="{096EFE3A-5843-7D2C-7D16-6F2A75E802C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0247409" y="14197392"/>
            <a:ext cx="1523810" cy="0"/>
          </a:xfrm>
          <a:prstGeom prst="straightConnector1">
            <a:avLst/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꺾인 연결선[E] 1264">
            <a:extLst>
              <a:ext uri="{FF2B5EF4-FFF2-40B4-BE49-F238E27FC236}">
                <a16:creationId xmlns:a16="http://schemas.microsoft.com/office/drawing/2014/main" id="{A64576AE-D56F-69B3-7445-F9BF077C2112}"/>
              </a:ext>
            </a:extLst>
          </p:cNvPr>
          <p:cNvCxnSpPr>
            <a:cxnSpLocks/>
            <a:stCxn id="7" idx="1"/>
            <a:endCxn id="20" idx="1"/>
          </p:cNvCxnSpPr>
          <p:nvPr/>
        </p:nvCxnSpPr>
        <p:spPr>
          <a:xfrm rot="10800000" flipV="1">
            <a:off x="7169153" y="14608491"/>
            <a:ext cx="396127" cy="7530892"/>
          </a:xfrm>
          <a:prstGeom prst="bentConnector3">
            <a:avLst>
              <a:gd name="adj1" fmla="val 157709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AA068D11-674B-6157-8C8C-D74EFBF9021B}"/>
              </a:ext>
            </a:extLst>
          </p:cNvPr>
          <p:cNvCxnSpPr>
            <a:cxnSpLocks/>
          </p:cNvCxnSpPr>
          <p:nvPr/>
        </p:nvCxnSpPr>
        <p:spPr>
          <a:xfrm>
            <a:off x="14819408" y="14338074"/>
            <a:ext cx="774628" cy="0"/>
          </a:xfrm>
          <a:prstGeom prst="straightConnector1">
            <a:avLst/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꺾인 연결선[E] 1268">
            <a:extLst>
              <a:ext uri="{FF2B5EF4-FFF2-40B4-BE49-F238E27FC236}">
                <a16:creationId xmlns:a16="http://schemas.microsoft.com/office/drawing/2014/main" id="{896015D2-6333-C483-C288-9ACD50164327}"/>
              </a:ext>
            </a:extLst>
          </p:cNvPr>
          <p:cNvCxnSpPr>
            <a:cxnSpLocks/>
            <a:stCxn id="20" idx="3"/>
            <a:endCxn id="983" idx="1"/>
          </p:cNvCxnSpPr>
          <p:nvPr/>
        </p:nvCxnSpPr>
        <p:spPr>
          <a:xfrm flipV="1">
            <a:off x="10247410" y="21703079"/>
            <a:ext cx="2306552" cy="436305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꺾인 연결선[E] 1269">
            <a:extLst>
              <a:ext uri="{FF2B5EF4-FFF2-40B4-BE49-F238E27FC236}">
                <a16:creationId xmlns:a16="http://schemas.microsoft.com/office/drawing/2014/main" id="{E1D61FB7-EE6F-39B4-6034-A66E3E20E641}"/>
              </a:ext>
            </a:extLst>
          </p:cNvPr>
          <p:cNvCxnSpPr>
            <a:cxnSpLocks/>
            <a:stCxn id="44" idx="3"/>
            <a:endCxn id="1005" idx="1"/>
          </p:cNvCxnSpPr>
          <p:nvPr/>
        </p:nvCxnSpPr>
        <p:spPr>
          <a:xfrm flipV="1">
            <a:off x="19142705" y="21621683"/>
            <a:ext cx="426940" cy="34926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꺾인 연결선[E] 1277">
            <a:extLst>
              <a:ext uri="{FF2B5EF4-FFF2-40B4-BE49-F238E27FC236}">
                <a16:creationId xmlns:a16="http://schemas.microsoft.com/office/drawing/2014/main" id="{513CB8F2-AD25-232C-CDD8-D795D3A63D0E}"/>
              </a:ext>
            </a:extLst>
          </p:cNvPr>
          <p:cNvCxnSpPr>
            <a:cxnSpLocks/>
            <a:stCxn id="1005" idx="3"/>
            <a:endCxn id="1010" idx="3"/>
          </p:cNvCxnSpPr>
          <p:nvPr/>
        </p:nvCxnSpPr>
        <p:spPr>
          <a:xfrm flipH="1">
            <a:off x="15011575" y="21621683"/>
            <a:ext cx="7636331" cy="7498310"/>
          </a:xfrm>
          <a:prstGeom prst="bentConnector3">
            <a:avLst>
              <a:gd name="adj1" fmla="val -2994"/>
            </a:avLst>
          </a:prstGeom>
          <a:ln w="38100">
            <a:solidFill>
              <a:srgbClr val="6FC37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꺾인 연결선[E] 1289">
            <a:extLst>
              <a:ext uri="{FF2B5EF4-FFF2-40B4-BE49-F238E27FC236}">
                <a16:creationId xmlns:a16="http://schemas.microsoft.com/office/drawing/2014/main" id="{4E14167C-39F8-FD80-5B49-D43D83107BAD}"/>
              </a:ext>
            </a:extLst>
          </p:cNvPr>
          <p:cNvCxnSpPr>
            <a:cxnSpLocks/>
            <a:stCxn id="1010" idx="3"/>
            <a:endCxn id="44" idx="2"/>
          </p:cNvCxnSpPr>
          <p:nvPr/>
        </p:nvCxnSpPr>
        <p:spPr>
          <a:xfrm flipV="1">
            <a:off x="15011575" y="24742323"/>
            <a:ext cx="2592003" cy="4377670"/>
          </a:xfrm>
          <a:prstGeom prst="bentConnector2">
            <a:avLst/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꺾인 연결선[E] 1291">
            <a:extLst>
              <a:ext uri="{FF2B5EF4-FFF2-40B4-BE49-F238E27FC236}">
                <a16:creationId xmlns:a16="http://schemas.microsoft.com/office/drawing/2014/main" id="{07D59F4F-347A-3CA9-0460-C9BAF8E2A99F}"/>
              </a:ext>
            </a:extLst>
          </p:cNvPr>
          <p:cNvCxnSpPr>
            <a:stCxn id="1089" idx="1"/>
          </p:cNvCxnSpPr>
          <p:nvPr/>
        </p:nvCxnSpPr>
        <p:spPr>
          <a:xfrm rot="10800000" flipH="1">
            <a:off x="31710668" y="12382217"/>
            <a:ext cx="4807352" cy="4300242"/>
          </a:xfrm>
          <a:prstGeom prst="bentConnector3">
            <a:avLst>
              <a:gd name="adj1" fmla="val -13737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꺾인 연결선[E] 1293">
            <a:extLst>
              <a:ext uri="{FF2B5EF4-FFF2-40B4-BE49-F238E27FC236}">
                <a16:creationId xmlns:a16="http://schemas.microsoft.com/office/drawing/2014/main" id="{47592735-0C3B-8C1D-CF12-349561F69C3E}"/>
              </a:ext>
            </a:extLst>
          </p:cNvPr>
          <p:cNvCxnSpPr>
            <a:cxnSpLocks/>
            <a:stCxn id="1096" idx="3"/>
            <a:endCxn id="1058" idx="1"/>
          </p:cNvCxnSpPr>
          <p:nvPr/>
        </p:nvCxnSpPr>
        <p:spPr>
          <a:xfrm>
            <a:off x="34318415" y="16682459"/>
            <a:ext cx="1985517" cy="3723786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꺾인 연결선[E] 1300">
            <a:extLst>
              <a:ext uri="{FF2B5EF4-FFF2-40B4-BE49-F238E27FC236}">
                <a16:creationId xmlns:a16="http://schemas.microsoft.com/office/drawing/2014/main" id="{7F956CF8-53CB-322B-1CF8-23A898D460EC}"/>
              </a:ext>
            </a:extLst>
          </p:cNvPr>
          <p:cNvCxnSpPr>
            <a:cxnSpLocks/>
            <a:stCxn id="1097" idx="1"/>
            <a:endCxn id="1117" idx="3"/>
          </p:cNvCxnSpPr>
          <p:nvPr/>
        </p:nvCxnSpPr>
        <p:spPr>
          <a:xfrm rot="10800000">
            <a:off x="29310806" y="13453358"/>
            <a:ext cx="2399862" cy="4738591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꺾인 연결선[E] 1304">
            <a:extLst>
              <a:ext uri="{FF2B5EF4-FFF2-40B4-BE49-F238E27FC236}">
                <a16:creationId xmlns:a16="http://schemas.microsoft.com/office/drawing/2014/main" id="{54195101-78CE-BA81-8D7E-959CB1A00E2B}"/>
              </a:ext>
            </a:extLst>
          </p:cNvPr>
          <p:cNvCxnSpPr>
            <a:cxnSpLocks/>
            <a:stCxn id="1098" idx="2"/>
          </p:cNvCxnSpPr>
          <p:nvPr/>
        </p:nvCxnSpPr>
        <p:spPr>
          <a:xfrm rot="5400000">
            <a:off x="30290621" y="17889443"/>
            <a:ext cx="2411773" cy="4371392"/>
          </a:xfrm>
          <a:prstGeom prst="bentConnector2">
            <a:avLst/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EDDDB7BD-03CF-492A-C61D-7462EDD52B32}"/>
              </a:ext>
            </a:extLst>
          </p:cNvPr>
          <p:cNvCxnSpPr>
            <a:cxnSpLocks/>
            <a:stCxn id="1175" idx="1"/>
            <a:endCxn id="1181" idx="3"/>
          </p:cNvCxnSpPr>
          <p:nvPr/>
        </p:nvCxnSpPr>
        <p:spPr>
          <a:xfrm rot="10800000">
            <a:off x="29183395" y="28690900"/>
            <a:ext cx="2304618" cy="2624645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꺾인 연결선[E] 1317">
            <a:extLst>
              <a:ext uri="{FF2B5EF4-FFF2-40B4-BE49-F238E27FC236}">
                <a16:creationId xmlns:a16="http://schemas.microsoft.com/office/drawing/2014/main" id="{B402E822-750B-50FB-D53B-255EFB710EF8}"/>
              </a:ext>
            </a:extLst>
          </p:cNvPr>
          <p:cNvCxnSpPr>
            <a:cxnSpLocks/>
            <a:stCxn id="1177" idx="3"/>
            <a:endCxn id="1194" idx="1"/>
          </p:cNvCxnSpPr>
          <p:nvPr/>
        </p:nvCxnSpPr>
        <p:spPr>
          <a:xfrm flipV="1">
            <a:off x="34095757" y="28624663"/>
            <a:ext cx="2163796" cy="2690879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1" name="꺾인 연결선[E] 1320">
            <a:extLst>
              <a:ext uri="{FF2B5EF4-FFF2-40B4-BE49-F238E27FC236}">
                <a16:creationId xmlns:a16="http://schemas.microsoft.com/office/drawing/2014/main" id="{D26ECDBE-315D-A103-5E32-2323E9482A72}"/>
              </a:ext>
            </a:extLst>
          </p:cNvPr>
          <p:cNvCxnSpPr>
            <a:cxnSpLocks/>
            <a:stCxn id="1178" idx="1"/>
            <a:endCxn id="1203" idx="3"/>
          </p:cNvCxnSpPr>
          <p:nvPr/>
        </p:nvCxnSpPr>
        <p:spPr>
          <a:xfrm rot="10800000" flipV="1">
            <a:off x="29156151" y="32825026"/>
            <a:ext cx="2331862" cy="3262410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6" name="꺾인 연결선[E] 1325">
            <a:extLst>
              <a:ext uri="{FF2B5EF4-FFF2-40B4-BE49-F238E27FC236}">
                <a16:creationId xmlns:a16="http://schemas.microsoft.com/office/drawing/2014/main" id="{F7EC54D5-67F1-B5E2-0542-039A23A14385}"/>
              </a:ext>
            </a:extLst>
          </p:cNvPr>
          <p:cNvCxnSpPr>
            <a:cxnSpLocks/>
            <a:endCxn id="1220" idx="1"/>
          </p:cNvCxnSpPr>
          <p:nvPr/>
        </p:nvCxnSpPr>
        <p:spPr>
          <a:xfrm>
            <a:off x="34095757" y="32825027"/>
            <a:ext cx="2217652" cy="1852911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9" name="TextBox 1328">
            <a:extLst>
              <a:ext uri="{FF2B5EF4-FFF2-40B4-BE49-F238E27FC236}">
                <a16:creationId xmlns:a16="http://schemas.microsoft.com/office/drawing/2014/main" id="{D23AC2FD-BF58-6109-EE86-0716A921BA4E}"/>
              </a:ext>
            </a:extLst>
          </p:cNvPr>
          <p:cNvSpPr txBox="1"/>
          <p:nvPr/>
        </p:nvSpPr>
        <p:spPr>
          <a:xfrm>
            <a:off x="18380589" y="7050642"/>
            <a:ext cx="100383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7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말벗</a:t>
            </a:r>
            <a:r>
              <a:rPr kumimoji="1" lang="ko-KR" altLang="en-US" sz="7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매칭 서비스 </a:t>
            </a:r>
            <a:r>
              <a:rPr kumimoji="1" lang="en-US" altLang="ko-KR" sz="7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7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어르신용</a:t>
            </a:r>
            <a:r>
              <a:rPr kumimoji="1" lang="en-US" altLang="ko-KR" sz="7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ore-KR" altLang="en-US" sz="7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D07265-1570-513F-82D0-5EE1E310D80A}"/>
              </a:ext>
            </a:extLst>
          </p:cNvPr>
          <p:cNvSpPr txBox="1"/>
          <p:nvPr/>
        </p:nvSpPr>
        <p:spPr>
          <a:xfrm>
            <a:off x="19680311" y="16839826"/>
            <a:ext cx="4616269" cy="772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rgbClr val="FF0000"/>
                </a:solidFill>
              </a:rPr>
              <a:t>이런 식의 카드 형식으로</a:t>
            </a:r>
            <a:endParaRPr kumimoji="1" lang="en-US" altLang="ko-KR">
              <a:solidFill>
                <a:srgbClr val="FF0000"/>
              </a:solidFill>
            </a:endParaRPr>
          </a:p>
          <a:p>
            <a:pPr algn="ctr"/>
            <a:r>
              <a:rPr kumimoji="1" lang="ko-KR" altLang="en-US">
                <a:solidFill>
                  <a:srgbClr val="FF0000"/>
                </a:solidFill>
              </a:rPr>
              <a:t>말벗 후보 제공</a:t>
            </a:r>
            <a:endParaRPr kumimoji="1" lang="en-US" altLang="ko-Kore-KR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CCFF2B-DA23-3ACD-52CB-2B6005152B1E}"/>
              </a:ext>
            </a:extLst>
          </p:cNvPr>
          <p:cNvSpPr/>
          <p:nvPr/>
        </p:nvSpPr>
        <p:spPr>
          <a:xfrm>
            <a:off x="24999950" y="24868042"/>
            <a:ext cx="16002000" cy="14880818"/>
          </a:xfrm>
          <a:prstGeom prst="rect">
            <a:avLst/>
          </a:prstGeom>
          <a:solidFill>
            <a:srgbClr val="243B58">
              <a:alpha val="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720028-7ECA-F206-E0B8-6F0341D771BA}"/>
              </a:ext>
            </a:extLst>
          </p:cNvPr>
          <p:cNvSpPr txBox="1"/>
          <p:nvPr/>
        </p:nvSpPr>
        <p:spPr>
          <a:xfrm>
            <a:off x="24954245" y="24237950"/>
            <a:ext cx="5147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000" b="1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이 부분은 추가적인 논의 필요</a:t>
            </a:r>
          </a:p>
        </p:txBody>
      </p:sp>
      <p:sp>
        <p:nvSpPr>
          <p:cNvPr id="50" name="모서리가 둥근 직사각형 12">
            <a:extLst>
              <a:ext uri="{FF2B5EF4-FFF2-40B4-BE49-F238E27FC236}">
                <a16:creationId xmlns:a16="http://schemas.microsoft.com/office/drawing/2014/main" id="{922A7292-5ADE-14BA-EA5A-6D39DEBB54B8}"/>
              </a:ext>
            </a:extLst>
          </p:cNvPr>
          <p:cNvSpPr/>
          <p:nvPr/>
        </p:nvSpPr>
        <p:spPr>
          <a:xfrm>
            <a:off x="7560299" y="13407238"/>
            <a:ext cx="22860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전화번호</a:t>
            </a:r>
            <a:r>
              <a:rPr kumimoji="1" lang="ko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인증하기</a:t>
            </a:r>
            <a:endParaRPr kumimoji="1" lang="ko-Kore-KR" altLang="en-US" sz="12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2" name="모서리가 둥근 직사각형 3">
            <a:extLst>
              <a:ext uri="{FF2B5EF4-FFF2-40B4-BE49-F238E27FC236}">
                <a16:creationId xmlns:a16="http://schemas.microsoft.com/office/drawing/2014/main" id="{C4B98467-5DC8-4B62-3D97-4DEDC3D841BD}"/>
              </a:ext>
            </a:extLst>
          </p:cNvPr>
          <p:cNvSpPr/>
          <p:nvPr/>
        </p:nvSpPr>
        <p:spPr>
          <a:xfrm>
            <a:off x="7556994" y="13937473"/>
            <a:ext cx="2286000" cy="3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3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인증</a:t>
            </a:r>
            <a:r>
              <a:rPr kumimoji="1" lang="ko-Kore-KR" altLang="en-US" sz="13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번호</a:t>
            </a:r>
          </a:p>
        </p:txBody>
      </p:sp>
      <p:sp>
        <p:nvSpPr>
          <p:cNvPr id="56" name="모서리가 둥근 직사각형 3">
            <a:extLst>
              <a:ext uri="{FF2B5EF4-FFF2-40B4-BE49-F238E27FC236}">
                <a16:creationId xmlns:a16="http://schemas.microsoft.com/office/drawing/2014/main" id="{DCDE1267-E346-2129-1E06-78ACD50FA465}"/>
              </a:ext>
            </a:extLst>
          </p:cNvPr>
          <p:cNvSpPr/>
          <p:nvPr/>
        </p:nvSpPr>
        <p:spPr>
          <a:xfrm>
            <a:off x="12172911" y="12545403"/>
            <a:ext cx="2286000" cy="3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3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전화번호</a:t>
            </a:r>
          </a:p>
        </p:txBody>
      </p:sp>
      <p:sp>
        <p:nvSpPr>
          <p:cNvPr id="58" name="모서리가 둥근 직사각형 12">
            <a:extLst>
              <a:ext uri="{FF2B5EF4-FFF2-40B4-BE49-F238E27FC236}">
                <a16:creationId xmlns:a16="http://schemas.microsoft.com/office/drawing/2014/main" id="{27C1F735-31BD-2008-832D-387BD49E4B57}"/>
              </a:ext>
            </a:extLst>
          </p:cNvPr>
          <p:cNvSpPr/>
          <p:nvPr/>
        </p:nvSpPr>
        <p:spPr>
          <a:xfrm>
            <a:off x="12167932" y="13070402"/>
            <a:ext cx="22860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전화번호</a:t>
            </a:r>
            <a:r>
              <a:rPr kumimoji="1" lang="ko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인증하기</a:t>
            </a:r>
            <a:endParaRPr kumimoji="1" lang="ko-Kore-KR" altLang="en-US" sz="12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9" name="모서리가 둥근 직사각형 3">
            <a:extLst>
              <a:ext uri="{FF2B5EF4-FFF2-40B4-BE49-F238E27FC236}">
                <a16:creationId xmlns:a16="http://schemas.microsoft.com/office/drawing/2014/main" id="{C5D74DA7-BE56-D2FB-0628-9C6EC78E810F}"/>
              </a:ext>
            </a:extLst>
          </p:cNvPr>
          <p:cNvSpPr/>
          <p:nvPr/>
        </p:nvSpPr>
        <p:spPr>
          <a:xfrm>
            <a:off x="12164627" y="13600637"/>
            <a:ext cx="2286000" cy="3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3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인증</a:t>
            </a:r>
            <a:r>
              <a:rPr kumimoji="1" lang="ko-Kore-KR" altLang="en-US" sz="13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번호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DEADE1B-7093-9788-FB3F-87DF723C6557}"/>
              </a:ext>
            </a:extLst>
          </p:cNvPr>
          <p:cNvGrpSpPr/>
          <p:nvPr/>
        </p:nvGrpSpPr>
        <p:grpSpPr>
          <a:xfrm>
            <a:off x="12553962" y="18617364"/>
            <a:ext cx="3229500" cy="6171429"/>
            <a:chOff x="6521881" y="10022112"/>
            <a:chExt cx="3229500" cy="617142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B90A58B-616C-BA93-4F8C-C88224AE3F00}"/>
                </a:ext>
              </a:extLst>
            </p:cNvPr>
            <p:cNvGrpSpPr/>
            <p:nvPr/>
          </p:nvGrpSpPr>
          <p:grpSpPr>
            <a:xfrm>
              <a:off x="6521881" y="10022112"/>
              <a:ext cx="3078259" cy="6171429"/>
              <a:chOff x="16844572" y="8046584"/>
              <a:chExt cx="3078259" cy="6171429"/>
            </a:xfrm>
          </p:grpSpPr>
          <p:grpSp>
            <p:nvGrpSpPr>
              <p:cNvPr id="63" name="그룹 1002">
                <a:extLst>
                  <a:ext uri="{FF2B5EF4-FFF2-40B4-BE49-F238E27FC236}">
                    <a16:creationId xmlns:a16="http://schemas.microsoft.com/office/drawing/2014/main" id="{0252923D-5219-A7C4-BAF6-0E74BFA23789}"/>
                  </a:ext>
                </a:extLst>
              </p:cNvPr>
              <p:cNvGrpSpPr/>
              <p:nvPr/>
            </p:nvGrpSpPr>
            <p:grpSpPr>
              <a:xfrm>
                <a:off x="16844572" y="8046584"/>
                <a:ext cx="3078259" cy="6171429"/>
                <a:chOff x="6522512" y="1446778"/>
                <a:chExt cx="3078259" cy="6171429"/>
              </a:xfrm>
            </p:grpSpPr>
            <p:pic>
              <p:nvPicPr>
                <p:cNvPr id="983" name="Object 5">
                  <a:extLst>
                    <a:ext uri="{FF2B5EF4-FFF2-40B4-BE49-F238E27FC236}">
                      <a16:creationId xmlns:a16="http://schemas.microsoft.com/office/drawing/2014/main" id="{672E67D5-F46E-3253-ADE4-A7E5DAD94A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522512" y="1446778"/>
                  <a:ext cx="3078259" cy="6171429"/>
                </a:xfrm>
                <a:prstGeom prst="rect">
                  <a:avLst/>
                </a:prstGeom>
              </p:spPr>
            </p:pic>
          </p:grpSp>
          <p:sp>
            <p:nvSpPr>
              <p:cNvPr id="960" name="TextBox 959">
                <a:extLst>
                  <a:ext uri="{FF2B5EF4-FFF2-40B4-BE49-F238E27FC236}">
                    <a16:creationId xmlns:a16="http://schemas.microsoft.com/office/drawing/2014/main" id="{5FFC28DD-2064-E83E-C428-6D29064EFC4B}"/>
                  </a:ext>
                </a:extLst>
              </p:cNvPr>
              <p:cNvSpPr txBox="1"/>
              <p:nvPr/>
            </p:nvSpPr>
            <p:spPr>
              <a:xfrm>
                <a:off x="17068914" y="8595995"/>
                <a:ext cx="26670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오늘은 어느 시간에</a:t>
                </a:r>
                <a:endParaRPr kumimoji="1" lang="en-US" altLang="ko-KR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대화하고 </a:t>
                </a:r>
                <a:r>
                  <a:rPr kumimoji="1" lang="ko-KR" altLang="en-US" sz="1500" b="1" err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싶으세요</a:t>
                </a:r>
                <a:r>
                  <a:rPr kumimoji="1" lang="en-US" altLang="ko-KR" sz="15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?</a:t>
                </a:r>
                <a:endPara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939616-FCEF-DF85-1036-F0483CE94B2E}"/>
                </a:ext>
              </a:extLst>
            </p:cNvPr>
            <p:cNvSpPr txBox="1"/>
            <p:nvPr/>
          </p:nvSpPr>
          <p:spPr>
            <a:xfrm>
              <a:off x="8608381" y="10345837"/>
              <a:ext cx="11430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cxnSp>
        <p:nvCxnSpPr>
          <p:cNvPr id="1001" name="꺾인 연결선[E] 1268">
            <a:extLst>
              <a:ext uri="{FF2B5EF4-FFF2-40B4-BE49-F238E27FC236}">
                <a16:creationId xmlns:a16="http://schemas.microsoft.com/office/drawing/2014/main" id="{C98389FB-471E-37F8-DF20-8DE91E423919}"/>
              </a:ext>
            </a:extLst>
          </p:cNvPr>
          <p:cNvCxnSpPr>
            <a:cxnSpLocks/>
            <a:stCxn id="983" idx="3"/>
            <a:endCxn id="44" idx="1"/>
          </p:cNvCxnSpPr>
          <p:nvPr/>
        </p:nvCxnSpPr>
        <p:spPr>
          <a:xfrm flipV="1">
            <a:off x="15632223" y="21656609"/>
            <a:ext cx="432225" cy="46468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모서리가 둥근 직사각형 3">
            <a:extLst>
              <a:ext uri="{FF2B5EF4-FFF2-40B4-BE49-F238E27FC236}">
                <a16:creationId xmlns:a16="http://schemas.microsoft.com/office/drawing/2014/main" id="{7D8A2407-E06E-91BE-E99E-61B270AFC09E}"/>
              </a:ext>
            </a:extLst>
          </p:cNvPr>
          <p:cNvSpPr/>
          <p:nvPr/>
        </p:nvSpPr>
        <p:spPr>
          <a:xfrm>
            <a:off x="12950091" y="20012099"/>
            <a:ext cx="2286000" cy="3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3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대화 가능한 시작 시간</a:t>
            </a:r>
            <a:endParaRPr kumimoji="1" lang="ko-Kore-KR" altLang="en-US" sz="1300">
              <a:solidFill>
                <a:schemeClr val="bg1">
                  <a:lumMod val="6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15" name="모서리가 둥근 직사각형 3">
            <a:extLst>
              <a:ext uri="{FF2B5EF4-FFF2-40B4-BE49-F238E27FC236}">
                <a16:creationId xmlns:a16="http://schemas.microsoft.com/office/drawing/2014/main" id="{438A3188-65EC-3CA1-6A7D-A30349A12E67}"/>
              </a:ext>
            </a:extLst>
          </p:cNvPr>
          <p:cNvSpPr/>
          <p:nvPr/>
        </p:nvSpPr>
        <p:spPr>
          <a:xfrm>
            <a:off x="12952691" y="20531309"/>
            <a:ext cx="2286000" cy="3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3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대화 가능한 종료 시간</a:t>
            </a:r>
            <a:endParaRPr kumimoji="1" lang="ko-Kore-KR" altLang="en-US" sz="1300">
              <a:solidFill>
                <a:schemeClr val="bg1">
                  <a:lumMod val="6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35" name="그림 103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3DADCB6-C2F2-EF37-71C4-006F422C3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763" y="21117942"/>
            <a:ext cx="1882303" cy="2796782"/>
          </a:xfrm>
          <a:prstGeom prst="rect">
            <a:avLst/>
          </a:prstGeom>
        </p:spPr>
      </p:pic>
      <p:cxnSp>
        <p:nvCxnSpPr>
          <p:cNvPr id="1040" name="직선 화살표 연결선 1039">
            <a:extLst>
              <a:ext uri="{FF2B5EF4-FFF2-40B4-BE49-F238E27FC236}">
                <a16:creationId xmlns:a16="http://schemas.microsoft.com/office/drawing/2014/main" id="{43C59840-1A1A-A77C-ED60-B2DB0740A1D2}"/>
              </a:ext>
            </a:extLst>
          </p:cNvPr>
          <p:cNvCxnSpPr>
            <a:cxnSpLocks/>
          </p:cNvCxnSpPr>
          <p:nvPr/>
        </p:nvCxnSpPr>
        <p:spPr>
          <a:xfrm flipV="1">
            <a:off x="17626546" y="17490049"/>
            <a:ext cx="1683964" cy="2684737"/>
          </a:xfrm>
          <a:prstGeom prst="straightConnector1">
            <a:avLst/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그림 1042" descr="텍스트, 식물이(가) 표시된 사진&#10;&#10;자동 생성된 설명">
            <a:extLst>
              <a:ext uri="{FF2B5EF4-FFF2-40B4-BE49-F238E27FC236}">
                <a16:creationId xmlns:a16="http://schemas.microsoft.com/office/drawing/2014/main" id="{95384A3C-B85B-2394-57D8-1FB4C51B43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177" y="16406853"/>
            <a:ext cx="1143099" cy="1615580"/>
          </a:xfrm>
          <a:prstGeom prst="rect">
            <a:avLst/>
          </a:prstGeom>
        </p:spPr>
      </p:pic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90B65C95-29FA-98FB-5697-1A69E6D0811A}"/>
              </a:ext>
            </a:extLst>
          </p:cNvPr>
          <p:cNvSpPr/>
          <p:nvPr/>
        </p:nvSpPr>
        <p:spPr>
          <a:xfrm>
            <a:off x="16518606" y="22722302"/>
            <a:ext cx="2066662" cy="124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7A78B1B0-1C21-267B-5039-A83E2F7E0EFF}"/>
              </a:ext>
            </a:extLst>
          </p:cNvPr>
          <p:cNvSpPr/>
          <p:nvPr/>
        </p:nvSpPr>
        <p:spPr>
          <a:xfrm>
            <a:off x="12265650" y="27259509"/>
            <a:ext cx="1127889" cy="1610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말벗 </a:t>
            </a:r>
            <a:r>
              <a:rPr kumimoji="1" lang="en-US" altLang="ko-KR" sz="15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</a:t>
            </a:r>
            <a:endParaRPr kumimoji="1" lang="ko-Kore-KR" altLang="en-US" sz="15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A73FB290-EE92-5346-A9CA-4FD08CB98D14}"/>
              </a:ext>
            </a:extLst>
          </p:cNvPr>
          <p:cNvSpPr/>
          <p:nvPr/>
        </p:nvSpPr>
        <p:spPr>
          <a:xfrm>
            <a:off x="13578771" y="27236336"/>
            <a:ext cx="1127889" cy="1610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말벗 </a:t>
            </a:r>
            <a:r>
              <a:rPr kumimoji="1" lang="en-US" altLang="ko-KR" sz="15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</a:t>
            </a:r>
            <a:endParaRPr kumimoji="1" lang="ko-Kore-KR" altLang="en-US" sz="15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AC84C30A-04D3-8C47-EB8A-D05AC02FA81A}"/>
              </a:ext>
            </a:extLst>
          </p:cNvPr>
          <p:cNvSpPr/>
          <p:nvPr/>
        </p:nvSpPr>
        <p:spPr>
          <a:xfrm>
            <a:off x="12278086" y="29088999"/>
            <a:ext cx="1127889" cy="1610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말벗 </a:t>
            </a:r>
            <a:r>
              <a:rPr kumimoji="1" lang="en-US" altLang="ko-KR" sz="15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</a:t>
            </a:r>
            <a:endParaRPr kumimoji="1" lang="ko-Kore-KR" altLang="en-US" sz="15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A5AB17AB-4EDB-BE86-9849-F0318BAC01B1}"/>
              </a:ext>
            </a:extLst>
          </p:cNvPr>
          <p:cNvSpPr/>
          <p:nvPr/>
        </p:nvSpPr>
        <p:spPr>
          <a:xfrm>
            <a:off x="13600404" y="29088999"/>
            <a:ext cx="1127889" cy="1610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말벗 </a:t>
            </a:r>
            <a:r>
              <a:rPr kumimoji="1" lang="en-US" altLang="ko-KR" sz="15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4</a:t>
            </a:r>
            <a:endParaRPr kumimoji="1" lang="ko-Kore-KR" altLang="en-US" sz="15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F0F7D43E-AD76-66DA-28E2-25805DC1ADE3}"/>
              </a:ext>
            </a:extLst>
          </p:cNvPr>
          <p:cNvSpPr/>
          <p:nvPr/>
        </p:nvSpPr>
        <p:spPr>
          <a:xfrm>
            <a:off x="12265650" y="30918491"/>
            <a:ext cx="1127889" cy="753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DACFCD05-DDCD-9B4B-7996-653CA165B421}"/>
              </a:ext>
            </a:extLst>
          </p:cNvPr>
          <p:cNvSpPr/>
          <p:nvPr/>
        </p:nvSpPr>
        <p:spPr>
          <a:xfrm>
            <a:off x="13578770" y="30947833"/>
            <a:ext cx="1127889" cy="753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1084" name="그림 1083">
            <a:extLst>
              <a:ext uri="{FF2B5EF4-FFF2-40B4-BE49-F238E27FC236}">
                <a16:creationId xmlns:a16="http://schemas.microsoft.com/office/drawing/2014/main" id="{1877FD04-F361-2C72-706A-844936AD00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897" y="28014916"/>
            <a:ext cx="1882303" cy="3254022"/>
          </a:xfrm>
          <a:prstGeom prst="rect">
            <a:avLst/>
          </a:prstGeom>
        </p:spPr>
      </p:pic>
      <p:sp>
        <p:nvSpPr>
          <p:cNvPr id="1085" name="TextBox 1084">
            <a:extLst>
              <a:ext uri="{FF2B5EF4-FFF2-40B4-BE49-F238E27FC236}">
                <a16:creationId xmlns:a16="http://schemas.microsoft.com/office/drawing/2014/main" id="{66F85529-CB60-4B38-8D06-DFD84A565AF5}"/>
              </a:ext>
            </a:extLst>
          </p:cNvPr>
          <p:cNvSpPr txBox="1"/>
          <p:nvPr/>
        </p:nvSpPr>
        <p:spPr>
          <a:xfrm>
            <a:off x="10009662" y="27579705"/>
            <a:ext cx="2882947" cy="43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0000"/>
                </a:solidFill>
              </a:rPr>
              <a:t>이런 식으로</a:t>
            </a:r>
            <a:endParaRPr kumimoji="1" lang="ko-Kore-KR" altLang="en-US">
              <a:solidFill>
                <a:srgbClr val="FF0000"/>
              </a:solidFill>
            </a:endParaRPr>
          </a:p>
        </p:txBody>
      </p:sp>
      <p:pic>
        <p:nvPicPr>
          <p:cNvPr id="1091" name="그림 1090">
            <a:extLst>
              <a:ext uri="{FF2B5EF4-FFF2-40B4-BE49-F238E27FC236}">
                <a16:creationId xmlns:a16="http://schemas.microsoft.com/office/drawing/2014/main" id="{1E5F4B6C-7B75-3E56-F15D-F4C270257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915" y="11746238"/>
            <a:ext cx="1836579" cy="2149026"/>
          </a:xfrm>
          <a:prstGeom prst="rect">
            <a:avLst/>
          </a:prstGeom>
        </p:spPr>
      </p:pic>
      <p:sp>
        <p:nvSpPr>
          <p:cNvPr id="1092" name="TextBox 1091">
            <a:extLst>
              <a:ext uri="{FF2B5EF4-FFF2-40B4-BE49-F238E27FC236}">
                <a16:creationId xmlns:a16="http://schemas.microsoft.com/office/drawing/2014/main" id="{CE391991-7116-191E-BB9D-061C4F761763}"/>
              </a:ext>
            </a:extLst>
          </p:cNvPr>
          <p:cNvSpPr txBox="1"/>
          <p:nvPr/>
        </p:nvSpPr>
        <p:spPr>
          <a:xfrm>
            <a:off x="36507857" y="11150020"/>
            <a:ext cx="2667000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신청</a:t>
            </a:r>
            <a:r>
              <a: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된</a:t>
            </a:r>
            <a:r>
              <a:rPr kumimoji="1" lang="ko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대화들</a:t>
            </a:r>
            <a:endParaRPr kumimoji="1" lang="ko-Kore-KR" altLang="en-US" sz="15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0276768D-76A7-9B51-E98E-A2905BE17D26}"/>
              </a:ext>
            </a:extLst>
          </p:cNvPr>
          <p:cNvSpPr/>
          <p:nvPr/>
        </p:nvSpPr>
        <p:spPr>
          <a:xfrm>
            <a:off x="36393557" y="11644934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     말벗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94" name="모서리가 둥근 직사각형 1047">
            <a:extLst>
              <a:ext uri="{FF2B5EF4-FFF2-40B4-BE49-F238E27FC236}">
                <a16:creationId xmlns:a16="http://schemas.microsoft.com/office/drawing/2014/main" id="{CB923928-8641-5611-6FCA-DF1B32B642BE}"/>
              </a:ext>
            </a:extLst>
          </p:cNvPr>
          <p:cNvSpPr/>
          <p:nvPr/>
        </p:nvSpPr>
        <p:spPr>
          <a:xfrm>
            <a:off x="37963196" y="11716535"/>
            <a:ext cx="1192092" cy="342900"/>
          </a:xfrm>
          <a:prstGeom prst="roundRect">
            <a:avLst>
              <a:gd name="adj" fmla="val 50000"/>
            </a:avLst>
          </a:prstGeom>
          <a:solidFill>
            <a:srgbClr val="6FC37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chemeClr val="bg1"/>
                </a:solidFill>
              </a:rPr>
              <a:t>수락 완료</a:t>
            </a:r>
            <a:endParaRPr kumimoji="1" lang="ko-Kore-KR" altLang="en-US" sz="1000">
              <a:solidFill>
                <a:schemeClr val="bg1"/>
              </a:solidFill>
            </a:endParaRPr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25C2DDF0-E9AB-D666-D105-0ECA65E55401}"/>
              </a:ext>
            </a:extLst>
          </p:cNvPr>
          <p:cNvSpPr/>
          <p:nvPr/>
        </p:nvSpPr>
        <p:spPr>
          <a:xfrm>
            <a:off x="36393557" y="12200686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     말벗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00" name="모서리가 둥근 직사각형 1049">
            <a:extLst>
              <a:ext uri="{FF2B5EF4-FFF2-40B4-BE49-F238E27FC236}">
                <a16:creationId xmlns:a16="http://schemas.microsoft.com/office/drawing/2014/main" id="{4857BACF-C330-C14B-1418-037C93539B38}"/>
              </a:ext>
            </a:extLst>
          </p:cNvPr>
          <p:cNvSpPr/>
          <p:nvPr/>
        </p:nvSpPr>
        <p:spPr>
          <a:xfrm>
            <a:off x="37963196" y="12272287"/>
            <a:ext cx="1192092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신청 대기 중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pic>
        <p:nvPicPr>
          <p:cNvPr id="1106" name="그림 1105">
            <a:extLst>
              <a:ext uri="{FF2B5EF4-FFF2-40B4-BE49-F238E27FC236}">
                <a16:creationId xmlns:a16="http://schemas.microsoft.com/office/drawing/2014/main" id="{8F063F7B-E916-2395-4B68-41F67EB95FA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984" y="14895437"/>
            <a:ext cx="258868" cy="258868"/>
          </a:xfrm>
          <a:prstGeom prst="rect">
            <a:avLst/>
          </a:prstGeom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619BD2D1-E61D-0230-521A-375FBE2E3191}"/>
              </a:ext>
            </a:extLst>
          </p:cNvPr>
          <p:cNvSpPr txBox="1"/>
          <p:nvPr/>
        </p:nvSpPr>
        <p:spPr>
          <a:xfrm>
            <a:off x="31954602" y="14900493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사용 가이드</a:t>
            </a:r>
          </a:p>
        </p:txBody>
      </p:sp>
      <p:sp>
        <p:nvSpPr>
          <p:cNvPr id="1128" name="사각형: 둥근 모서리 1127">
            <a:extLst>
              <a:ext uri="{FF2B5EF4-FFF2-40B4-BE49-F238E27FC236}">
                <a16:creationId xmlns:a16="http://schemas.microsoft.com/office/drawing/2014/main" id="{43CABCDC-EAC0-D2C1-26EA-B7B4B82EAC85}"/>
              </a:ext>
            </a:extLst>
          </p:cNvPr>
          <p:cNvSpPr/>
          <p:nvPr/>
        </p:nvSpPr>
        <p:spPr>
          <a:xfrm>
            <a:off x="31873345" y="19325029"/>
            <a:ext cx="2247634" cy="524191"/>
          </a:xfrm>
          <a:prstGeom prst="roundRect">
            <a:avLst/>
          </a:prstGeom>
          <a:solidFill>
            <a:srgbClr val="6FC376"/>
          </a:solidFill>
          <a:ln>
            <a:solidFill>
              <a:srgbClr val="6FC3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813BDA81-A798-A794-8A8A-D5DB7F177800}"/>
              </a:ext>
            </a:extLst>
          </p:cNvPr>
          <p:cNvSpPr txBox="1"/>
          <p:nvPr/>
        </p:nvSpPr>
        <p:spPr>
          <a:xfrm>
            <a:off x="32326066" y="19409103"/>
            <a:ext cx="1447463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15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 시작하기</a:t>
            </a:r>
            <a:endParaRPr kumimoji="1" lang="ko-Kore-KR" altLang="en-US" sz="1500" b="1" dirty="0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1133" name="그림 1132">
            <a:extLst>
              <a:ext uri="{FF2B5EF4-FFF2-40B4-BE49-F238E27FC236}">
                <a16:creationId xmlns:a16="http://schemas.microsoft.com/office/drawing/2014/main" id="{869EACAB-85E9-D430-1CEC-4D12400210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934" y="29600257"/>
            <a:ext cx="258868" cy="258868"/>
          </a:xfrm>
          <a:prstGeom prst="rect">
            <a:avLst/>
          </a:prstGeom>
        </p:spPr>
      </p:pic>
      <p:sp>
        <p:nvSpPr>
          <p:cNvPr id="1134" name="TextBox 1133">
            <a:extLst>
              <a:ext uri="{FF2B5EF4-FFF2-40B4-BE49-F238E27FC236}">
                <a16:creationId xmlns:a16="http://schemas.microsoft.com/office/drawing/2014/main" id="{B7B41EC3-605A-1B56-8242-AF8F65B6E48B}"/>
              </a:ext>
            </a:extLst>
          </p:cNvPr>
          <p:cNvSpPr txBox="1"/>
          <p:nvPr/>
        </p:nvSpPr>
        <p:spPr>
          <a:xfrm>
            <a:off x="31711552" y="29605313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사용 가이드</a:t>
            </a:r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EABF4079-0D80-5D30-C569-6DDE9FBE3B28}"/>
              </a:ext>
            </a:extLst>
          </p:cNvPr>
          <p:cNvSpPr/>
          <p:nvPr/>
        </p:nvSpPr>
        <p:spPr>
          <a:xfrm>
            <a:off x="26317431" y="33796493"/>
            <a:ext cx="2626234" cy="2200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2" name="그림 1151">
            <a:extLst>
              <a:ext uri="{FF2B5EF4-FFF2-40B4-BE49-F238E27FC236}">
                <a16:creationId xmlns:a16="http://schemas.microsoft.com/office/drawing/2014/main" id="{6900701E-F5F6-97B1-7FB8-45CC130F0E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351" y="33818851"/>
            <a:ext cx="182419" cy="182419"/>
          </a:xfrm>
          <a:prstGeom prst="rect">
            <a:avLst/>
          </a:prstGeom>
        </p:spPr>
      </p:pic>
      <p:sp>
        <p:nvSpPr>
          <p:cNvPr id="1155" name="TextBox 1154">
            <a:extLst>
              <a:ext uri="{FF2B5EF4-FFF2-40B4-BE49-F238E27FC236}">
                <a16:creationId xmlns:a16="http://schemas.microsoft.com/office/drawing/2014/main" id="{77FE94E1-5375-A917-819A-B6049FB18C88}"/>
              </a:ext>
            </a:extLst>
          </p:cNvPr>
          <p:cNvSpPr txBox="1"/>
          <p:nvPr/>
        </p:nvSpPr>
        <p:spPr>
          <a:xfrm>
            <a:off x="26498138" y="33791097"/>
            <a:ext cx="2373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새로운 공지가 있습니다</a:t>
            </a:r>
          </a:p>
        </p:txBody>
      </p:sp>
      <p:sp>
        <p:nvSpPr>
          <p:cNvPr id="5" name="모서리가 둥근 직사각형 32">
            <a:extLst>
              <a:ext uri="{FF2B5EF4-FFF2-40B4-BE49-F238E27FC236}">
                <a16:creationId xmlns:a16="http://schemas.microsoft.com/office/drawing/2014/main" id="{B17626F5-7CCD-E077-2692-88F6A1D068B9}"/>
              </a:ext>
            </a:extLst>
          </p:cNvPr>
          <p:cNvSpPr/>
          <p:nvPr/>
        </p:nvSpPr>
        <p:spPr>
          <a:xfrm>
            <a:off x="9393782" y="19685245"/>
            <a:ext cx="583658" cy="342900"/>
          </a:xfrm>
          <a:prstGeom prst="roundRect">
            <a:avLst>
              <a:gd name="adj" fmla="val 50000"/>
            </a:avLst>
          </a:prstGeom>
          <a:solidFill>
            <a:srgbClr val="6FC376"/>
          </a:solidFill>
          <a:ln w="12700">
            <a:solidFill>
              <a:srgbClr val="6FC3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chemeClr val="bg1"/>
                </a:solidFill>
              </a:rPr>
              <a:t>완료</a:t>
            </a:r>
            <a:endParaRPr kumimoji="1" lang="ko-Kore-KR" altLang="en-US" sz="1000">
              <a:solidFill>
                <a:schemeClr val="bg1"/>
              </a:solidFill>
            </a:endParaRPr>
          </a:p>
        </p:txBody>
      </p:sp>
      <p:sp>
        <p:nvSpPr>
          <p:cNvPr id="11" name="모서리가 둥근 직사각형 32">
            <a:extLst>
              <a:ext uri="{FF2B5EF4-FFF2-40B4-BE49-F238E27FC236}">
                <a16:creationId xmlns:a16="http://schemas.microsoft.com/office/drawing/2014/main" id="{EFD5FF84-34C1-E66A-0165-61217323CD0E}"/>
              </a:ext>
            </a:extLst>
          </p:cNvPr>
          <p:cNvSpPr/>
          <p:nvPr/>
        </p:nvSpPr>
        <p:spPr>
          <a:xfrm>
            <a:off x="14828326" y="19240251"/>
            <a:ext cx="583658" cy="342900"/>
          </a:xfrm>
          <a:prstGeom prst="roundRect">
            <a:avLst>
              <a:gd name="adj" fmla="val 50000"/>
            </a:avLst>
          </a:prstGeom>
          <a:solidFill>
            <a:srgbClr val="6FC376"/>
          </a:solidFill>
          <a:ln w="12700">
            <a:solidFill>
              <a:srgbClr val="6FC3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chemeClr val="bg1"/>
                </a:solidFill>
              </a:rPr>
              <a:t>완료</a:t>
            </a:r>
            <a:endParaRPr kumimoji="1" lang="ko-Kore-KR" altLang="en-US" sz="10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BC96B-EDC5-6CF1-745E-30FD841A402C}"/>
              </a:ext>
            </a:extLst>
          </p:cNvPr>
          <p:cNvSpPr txBox="1"/>
          <p:nvPr/>
        </p:nvSpPr>
        <p:spPr>
          <a:xfrm>
            <a:off x="4378766" y="13044442"/>
            <a:ext cx="27190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수정사항</a:t>
            </a:r>
            <a:r>
              <a:rPr kumimoji="1" lang="en-US" altLang="ko-Kore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: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비밀번호 입력에 있어서 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어려움이 있을 것이라 판단하여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전화번호 인증으로 로그인 대체 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8EF8C-7EE4-9040-549B-874E74CC19CC}"/>
              </a:ext>
            </a:extLst>
          </p:cNvPr>
          <p:cNvSpPr txBox="1"/>
          <p:nvPr/>
        </p:nvSpPr>
        <p:spPr>
          <a:xfrm>
            <a:off x="12763160" y="18164295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수정사항</a:t>
            </a:r>
            <a:r>
              <a:rPr kumimoji="1" lang="en-US" altLang="ko-Kore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: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 대화 시간 설정 추가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0BC74-8BE2-B6D5-2932-BFB99439CE40}"/>
              </a:ext>
            </a:extLst>
          </p:cNvPr>
          <p:cNvSpPr txBox="1"/>
          <p:nvPr/>
        </p:nvSpPr>
        <p:spPr>
          <a:xfrm>
            <a:off x="16040939" y="17642053"/>
            <a:ext cx="4060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수정사항</a:t>
            </a:r>
            <a:r>
              <a:rPr kumimoji="1" lang="en-US" altLang="ko-Kore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: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기존 </a:t>
            </a:r>
            <a:r>
              <a:rPr kumimoji="1" lang="ko-KR" altLang="en-US" sz="1400" dirty="0" err="1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스와이프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형식을 노인은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사용하기 어려울 것이라 판단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,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카드 형식으로 스크롤 하도록 제공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,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신청버튼 추가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44EB1-E4E6-FFCB-31FB-0222405DEBE8}"/>
              </a:ext>
            </a:extLst>
          </p:cNvPr>
          <p:cNvSpPr txBox="1"/>
          <p:nvPr/>
        </p:nvSpPr>
        <p:spPr>
          <a:xfrm>
            <a:off x="7255689" y="26609104"/>
            <a:ext cx="4467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수정사항</a:t>
            </a:r>
            <a:r>
              <a:rPr kumimoji="1" lang="en-US" altLang="ko-Kore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: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기존 공지사항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,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사용 가이드와 같은 부분 제거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직관적으로 볼 수 있도록 말벗 리스트 제공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FBDAC-BAE1-7169-D163-770719EE32F6}"/>
              </a:ext>
            </a:extLst>
          </p:cNvPr>
          <p:cNvSpPr txBox="1"/>
          <p:nvPr/>
        </p:nvSpPr>
        <p:spPr>
          <a:xfrm>
            <a:off x="22099165" y="10792856"/>
            <a:ext cx="4060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수정사항</a:t>
            </a:r>
            <a:r>
              <a:rPr kumimoji="1" lang="en-US" altLang="ko-Kore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: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기존 </a:t>
            </a:r>
            <a:r>
              <a:rPr kumimoji="1" lang="ko-KR" altLang="en-US" sz="1400" dirty="0" err="1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스와이프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형식을 노인은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사용하기 어려울 것이라 판단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,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카드 형식으로 스크롤 하도록 제공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,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신청버튼 추가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2C3B17-A3E0-3331-5941-7B1822EDEDC2}"/>
              </a:ext>
            </a:extLst>
          </p:cNvPr>
          <p:cNvSpPr txBox="1"/>
          <p:nvPr/>
        </p:nvSpPr>
        <p:spPr>
          <a:xfrm>
            <a:off x="31212694" y="12455663"/>
            <a:ext cx="55883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수정사항</a:t>
            </a:r>
            <a:r>
              <a:rPr kumimoji="1" lang="en-US" altLang="ko-Kore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: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1.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홈 화면에 있던 사용 가이드를 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상시 사용할 수 있도록 모든 탭에 추가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2.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화면 구성은 동일하게 하되 예정대화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,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대화취소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,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과거대화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,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말벗 평가로 나누어 관리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3.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대화 시작하기 버튼 추가 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--&gt;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대화할 시간이 아니라면 남은 시간표시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649D74-193A-E5B0-A35C-4FDF15B781FB}"/>
              </a:ext>
            </a:extLst>
          </p:cNvPr>
          <p:cNvSpPr txBox="1"/>
          <p:nvPr/>
        </p:nvSpPr>
        <p:spPr>
          <a:xfrm>
            <a:off x="39636057" y="17546737"/>
            <a:ext cx="303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해당 페이지에서는 대화 취소만 가능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6CBB49-7ABC-BA90-9413-64B621B80DA9}"/>
              </a:ext>
            </a:extLst>
          </p:cNvPr>
          <p:cNvSpPr txBox="1"/>
          <p:nvPr/>
        </p:nvSpPr>
        <p:spPr>
          <a:xfrm>
            <a:off x="39636057" y="11635714"/>
            <a:ext cx="4262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해당 페이지에서는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pPr marL="342900" indent="-342900">
              <a:buAutoNum type="arabicPeriod"/>
            </a:pP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신청한 대화의 수락여부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pPr marL="342900" indent="-342900">
              <a:buAutoNum type="arabicPeriod"/>
            </a:pP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예정된 대화의 남은 시간 표시 및 대화 하기 버튼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pPr marL="342900" indent="-342900">
              <a:buAutoNum type="arabicPeriod"/>
            </a:pP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C91E1F-962E-1C2E-E21A-4793DCAE199A}"/>
              </a:ext>
            </a:extLst>
          </p:cNvPr>
          <p:cNvSpPr txBox="1"/>
          <p:nvPr/>
        </p:nvSpPr>
        <p:spPr>
          <a:xfrm>
            <a:off x="2731892" y="20024976"/>
            <a:ext cx="39453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수정사항</a:t>
            </a:r>
            <a:r>
              <a:rPr kumimoji="1" lang="en-US" altLang="ko-Kore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: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 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완료버튼 추가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대화 파트를 확실하게 나누어 관련 서비스를 </a:t>
            </a:r>
            <a:b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</a:b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제공하는 말벗을 추천하도록 함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1.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뉴스읽기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2.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</a:t>
            </a:r>
            <a:r>
              <a:rPr kumimoji="1" lang="ko-KR" altLang="en-US" sz="1400" dirty="0" err="1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책읽기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3.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일상대화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4.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</a:t>
            </a:r>
            <a:r>
              <a:rPr kumimoji="1" lang="ko-KR" altLang="en-US" sz="1400" dirty="0" err="1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도움받기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(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대신 검색해주기 등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)</a:t>
            </a:r>
          </a:p>
          <a:p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5.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고민상담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6.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건강상담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pPr marL="285750" indent="-285750">
              <a:buFontTx/>
              <a:buChar char="-"/>
            </a:pP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A4748E-5B3F-E41A-6509-662CCD304212}"/>
              </a:ext>
            </a:extLst>
          </p:cNvPr>
          <p:cNvSpPr/>
          <p:nvPr/>
        </p:nvSpPr>
        <p:spPr>
          <a:xfrm>
            <a:off x="7397750" y="20354256"/>
            <a:ext cx="2667000" cy="1445295"/>
          </a:xfrm>
          <a:prstGeom prst="rect">
            <a:avLst/>
          </a:prstGeom>
          <a:noFill/>
          <a:ln>
            <a:solidFill>
              <a:srgbClr val="C8F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9B01BDA-37B5-D3BC-F4DA-31F1CCDA7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950" y="3894360"/>
            <a:ext cx="660066" cy="660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95268C-FCC9-0A17-CDA4-5EF65B678BFC}"/>
              </a:ext>
            </a:extLst>
          </p:cNvPr>
          <p:cNvSpPr txBox="1"/>
          <p:nvPr/>
        </p:nvSpPr>
        <p:spPr>
          <a:xfrm>
            <a:off x="20138540" y="3892550"/>
            <a:ext cx="2204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사용 가이드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B29951-2470-9808-990C-538D81E6C600}"/>
              </a:ext>
            </a:extLst>
          </p:cNvPr>
          <p:cNvGrpSpPr/>
          <p:nvPr/>
        </p:nvGrpSpPr>
        <p:grpSpPr>
          <a:xfrm>
            <a:off x="3435352" y="1477635"/>
            <a:ext cx="9707202" cy="20206643"/>
            <a:chOff x="18553338" y="8443692"/>
            <a:chExt cx="3138901" cy="673332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073469C-B203-E06E-D145-F2A9577A9003}"/>
                </a:ext>
              </a:extLst>
            </p:cNvPr>
            <p:cNvGrpSpPr/>
            <p:nvPr/>
          </p:nvGrpSpPr>
          <p:grpSpPr>
            <a:xfrm>
              <a:off x="18613980" y="9005588"/>
              <a:ext cx="3078259" cy="6171429"/>
              <a:chOff x="19771893" y="8399588"/>
              <a:chExt cx="3078259" cy="6171429"/>
            </a:xfrm>
          </p:grpSpPr>
          <p:grpSp>
            <p:nvGrpSpPr>
              <p:cNvPr id="23" name="그룹 1002">
                <a:extLst>
                  <a:ext uri="{FF2B5EF4-FFF2-40B4-BE49-F238E27FC236}">
                    <a16:creationId xmlns:a16="http://schemas.microsoft.com/office/drawing/2014/main" id="{AFA52781-3F6A-DDB4-B3E9-CF9B96C97824}"/>
                  </a:ext>
                </a:extLst>
              </p:cNvPr>
              <p:cNvGrpSpPr/>
              <p:nvPr/>
            </p:nvGrpSpPr>
            <p:grpSpPr>
              <a:xfrm>
                <a:off x="19771893" y="8399588"/>
                <a:ext cx="3078259" cy="6171429"/>
                <a:chOff x="6518254" y="1425074"/>
                <a:chExt cx="3078259" cy="6171429"/>
              </a:xfrm>
            </p:grpSpPr>
            <p:pic>
              <p:nvPicPr>
                <p:cNvPr id="33" name="Object 5">
                  <a:extLst>
                    <a:ext uri="{FF2B5EF4-FFF2-40B4-BE49-F238E27FC236}">
                      <a16:creationId xmlns:a16="http://schemas.microsoft.com/office/drawing/2014/main" id="{81ED8EF5-A3F1-93B3-E190-47E17FDA9A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518254" y="1425074"/>
                  <a:ext cx="3078259" cy="6171429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60A0A0-5973-C46F-1D9F-E1CACEA2631C}"/>
                  </a:ext>
                </a:extLst>
              </p:cNvPr>
              <p:cNvSpPr txBox="1"/>
              <p:nvPr/>
            </p:nvSpPr>
            <p:spPr>
              <a:xfrm>
                <a:off x="19848093" y="14114436"/>
                <a:ext cx="1143000" cy="246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36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홈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28C688-1427-745A-B259-49EA9B90FCAD}"/>
                  </a:ext>
                </a:extLst>
              </p:cNvPr>
              <p:cNvSpPr txBox="1"/>
              <p:nvPr/>
            </p:nvSpPr>
            <p:spPr>
              <a:xfrm>
                <a:off x="20724393" y="14114436"/>
                <a:ext cx="1143000" cy="246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3600" b="1">
                    <a:solidFill>
                      <a:srgbClr val="4AC77F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7BC80F-3B9D-8052-41D8-6CB96B7E305E}"/>
                  </a:ext>
                </a:extLst>
              </p:cNvPr>
              <p:cNvSpPr txBox="1"/>
              <p:nvPr/>
            </p:nvSpPr>
            <p:spPr>
              <a:xfrm>
                <a:off x="21600693" y="14114436"/>
                <a:ext cx="1143000" cy="246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36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마이페이지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FE050F-27F1-9F59-068D-C6729BEB9281}"/>
                  </a:ext>
                </a:extLst>
              </p:cNvPr>
              <p:cNvSpPr txBox="1"/>
              <p:nvPr/>
            </p:nvSpPr>
            <p:spPr>
              <a:xfrm>
                <a:off x="19977522" y="9185555"/>
                <a:ext cx="2667000" cy="419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ore-KR" altLang="en-US" sz="6600" b="1" dirty="0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</a:t>
                </a:r>
              </a:p>
            </p:txBody>
          </p: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CF5BBF66-AB7C-9372-CAF8-BD922AE0EB53}"/>
                  </a:ext>
                </a:extLst>
              </p:cNvPr>
              <p:cNvSpPr/>
              <p:nvPr/>
            </p:nvSpPr>
            <p:spPr>
              <a:xfrm>
                <a:off x="20011556" y="10000408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36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예정된</a:t>
                </a:r>
                <a:r>
                  <a:rPr kumimoji="1" lang="ko-KR" altLang="en-US" sz="36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 대화들 보기</a:t>
                </a:r>
                <a:endParaRPr kumimoji="1" lang="ko-Kore-KR" altLang="en-US" sz="36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cxnSp>
            <p:nvCxnSpPr>
              <p:cNvPr id="29" name="직선 연결선[R] 28">
                <a:extLst>
                  <a:ext uri="{FF2B5EF4-FFF2-40B4-BE49-F238E27FC236}">
                    <a16:creationId xmlns:a16="http://schemas.microsoft.com/office/drawing/2014/main" id="{89422893-7770-EF68-6DC3-16AD9900C8C4}"/>
                  </a:ext>
                </a:extLst>
              </p:cNvPr>
              <p:cNvCxnSpPr/>
              <p:nvPr/>
            </p:nvCxnSpPr>
            <p:spPr>
              <a:xfrm>
                <a:off x="19858676" y="14037617"/>
                <a:ext cx="2880471" cy="0"/>
              </a:xfrm>
              <a:prstGeom prst="line">
                <a:avLst/>
              </a:prstGeom>
              <a:ln>
                <a:solidFill>
                  <a:srgbClr val="4AC7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72A7B062-1857-DB17-0AD5-31F0C37D5178}"/>
                  </a:ext>
                </a:extLst>
              </p:cNvPr>
              <p:cNvSpPr/>
              <p:nvPr/>
            </p:nvSpPr>
            <p:spPr>
              <a:xfrm>
                <a:off x="21346871" y="10000408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3600" b="1" dirty="0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 취소하기</a:t>
                </a:r>
                <a:endParaRPr kumimoji="1" lang="ko-Kore-KR" altLang="en-US" sz="3600" b="1" dirty="0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975A45B2-1B29-0BDB-79BD-AB6CEAEB2FE4}"/>
                  </a:ext>
                </a:extLst>
              </p:cNvPr>
              <p:cNvSpPr/>
              <p:nvPr/>
            </p:nvSpPr>
            <p:spPr>
              <a:xfrm>
                <a:off x="20011556" y="11509894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36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과거 대화 내용 보기</a:t>
                </a:r>
                <a:endParaRPr kumimoji="1" lang="ko-Kore-KR" altLang="en-US" sz="36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2EA95756-E642-86F3-07EB-323515D88BB0}"/>
                  </a:ext>
                </a:extLst>
              </p:cNvPr>
              <p:cNvSpPr/>
              <p:nvPr/>
            </p:nvSpPr>
            <p:spPr>
              <a:xfrm>
                <a:off x="21346871" y="11509894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36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대화한</a:t>
                </a:r>
                <a:r>
                  <a:rPr kumimoji="1" lang="ko-KR" altLang="en-US" sz="36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 말벗</a:t>
                </a:r>
                <a:endParaRPr kumimoji="1" lang="en-US" altLang="ko-KR" sz="36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  <a:p>
                <a:pPr algn="ctr"/>
                <a:r>
                  <a:rPr kumimoji="1" lang="ko-KR" altLang="en-US" sz="36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평가하기</a:t>
                </a:r>
                <a:endParaRPr kumimoji="1" lang="ko-Kore-KR" altLang="en-US" sz="36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897A7F-883B-8C81-4C97-893C93AE8C2F}"/>
                </a:ext>
              </a:extLst>
            </p:cNvPr>
            <p:cNvSpPr txBox="1"/>
            <p:nvPr/>
          </p:nvSpPr>
          <p:spPr>
            <a:xfrm>
              <a:off x="18553338" y="8443692"/>
              <a:ext cx="1169651" cy="312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5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대화</a:t>
              </a:r>
              <a:r>
                <a:rPr kumimoji="1" lang="ko-KR" altLang="en-US" sz="5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탭 화면</a:t>
              </a:r>
              <a:endParaRPr kumimoji="1" lang="ko-Kore-KR" altLang="en-US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4F22D41E-C67C-4F7B-B8FD-40A2966D1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2" y="4735447"/>
            <a:ext cx="660066" cy="66006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D4E86CF-E6D9-A1D2-4B03-793E6130AB60}"/>
              </a:ext>
            </a:extLst>
          </p:cNvPr>
          <p:cNvSpPr txBox="1"/>
          <p:nvPr/>
        </p:nvSpPr>
        <p:spPr>
          <a:xfrm>
            <a:off x="5078452" y="4733637"/>
            <a:ext cx="2204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사용 가이드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F0B87A8-A015-7E08-1D6C-BE70F26B142C}"/>
              </a:ext>
            </a:extLst>
          </p:cNvPr>
          <p:cNvSpPr/>
          <p:nvPr/>
        </p:nvSpPr>
        <p:spPr>
          <a:xfrm>
            <a:off x="3499111" y="4449753"/>
            <a:ext cx="4676219" cy="1036480"/>
          </a:xfrm>
          <a:prstGeom prst="ellipse">
            <a:avLst/>
          </a:prstGeom>
          <a:noFill/>
          <a:ln w="76200">
            <a:solidFill>
              <a:srgbClr val="6FC3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/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40BAF553-4BC6-192D-8BF8-1736BFAE705A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8175330" y="4967993"/>
            <a:ext cx="13112260" cy="4278024"/>
          </a:xfrm>
          <a:prstGeom prst="bentConnector3">
            <a:avLst/>
          </a:prstGeom>
          <a:ln w="762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69620BEF-84A1-AC92-1BA4-1103773A3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3702" y="768350"/>
            <a:ext cx="12188979" cy="2292314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036C2FA-35C7-1941-4C3F-0EF6D3202C64}"/>
              </a:ext>
            </a:extLst>
          </p:cNvPr>
          <p:cNvSpPr txBox="1"/>
          <p:nvPr/>
        </p:nvSpPr>
        <p:spPr>
          <a:xfrm>
            <a:off x="21186283" y="6176555"/>
            <a:ext cx="2081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rgbClr val="FF0000"/>
                </a:solidFill>
              </a:rPr>
              <a:t>예정된</a:t>
            </a:r>
            <a:r>
              <a:rPr kumimoji="1" lang="ko-KR" altLang="en-US" sz="2400" dirty="0">
                <a:solidFill>
                  <a:srgbClr val="FF0000"/>
                </a:solidFill>
              </a:rPr>
              <a:t> 대화를 </a:t>
            </a:r>
            <a:endParaRPr kumimoji="1" lang="en-US" altLang="ko-KR" sz="2400" dirty="0">
              <a:solidFill>
                <a:srgbClr val="FF0000"/>
              </a:solidFill>
            </a:endParaRPr>
          </a:p>
          <a:p>
            <a:r>
              <a:rPr kumimoji="1" lang="ko-KR" altLang="en-US" sz="2400" dirty="0">
                <a:solidFill>
                  <a:srgbClr val="FF0000"/>
                </a:solidFill>
              </a:rPr>
              <a:t>볼 수 있어요</a:t>
            </a:r>
            <a:endParaRPr kumimoji="1" lang="ko-Kore-KR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176E27-0DA4-4451-AD7E-EE51E049C1ED}"/>
              </a:ext>
            </a:extLst>
          </p:cNvPr>
          <p:cNvSpPr txBox="1"/>
          <p:nvPr/>
        </p:nvSpPr>
        <p:spPr>
          <a:xfrm>
            <a:off x="24277023" y="6151255"/>
            <a:ext cx="23775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FF0000"/>
                </a:solidFill>
              </a:rPr>
              <a:t>신청한 대화를</a:t>
            </a:r>
            <a:endParaRPr kumimoji="1" lang="en-US" altLang="ko-Kore-KR" sz="2400" dirty="0">
              <a:solidFill>
                <a:srgbClr val="FF0000"/>
              </a:solidFill>
            </a:endParaRPr>
          </a:p>
          <a:p>
            <a:r>
              <a:rPr kumimoji="1" lang="ko-KR" altLang="en-US" sz="2400" dirty="0">
                <a:solidFill>
                  <a:srgbClr val="FF0000"/>
                </a:solidFill>
              </a:rPr>
              <a:t>취소할 수 있어요</a:t>
            </a:r>
            <a:endParaRPr kumimoji="1" lang="ko-Kore-KR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EE7E3B-74D5-F0CA-564C-A4A18021C135}"/>
              </a:ext>
            </a:extLst>
          </p:cNvPr>
          <p:cNvSpPr txBox="1"/>
          <p:nvPr/>
        </p:nvSpPr>
        <p:spPr>
          <a:xfrm>
            <a:off x="19284950" y="17608550"/>
            <a:ext cx="3618684" cy="830997"/>
          </a:xfrm>
          <a:prstGeom prst="rect">
            <a:avLst/>
          </a:prstGeom>
          <a:solidFill>
            <a:srgbClr val="D7D7D7"/>
          </a:solidFill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rgbClr val="FF0000"/>
                </a:solidFill>
              </a:rPr>
              <a:t>예전에</a:t>
            </a:r>
            <a:r>
              <a:rPr kumimoji="1" lang="ko-KR" altLang="en-US" sz="2400" dirty="0">
                <a:solidFill>
                  <a:srgbClr val="FF0000"/>
                </a:solidFill>
              </a:rPr>
              <a:t> 했던 대화를 </a:t>
            </a:r>
            <a:endParaRPr kumimoji="1" lang="en-US" altLang="ko-KR" sz="2400" dirty="0">
              <a:solidFill>
                <a:srgbClr val="FF0000"/>
              </a:solidFill>
            </a:endParaRPr>
          </a:p>
          <a:p>
            <a:r>
              <a:rPr kumimoji="1" lang="ko-KR" altLang="en-US" sz="2400" dirty="0">
                <a:solidFill>
                  <a:srgbClr val="FF0000"/>
                </a:solidFill>
              </a:rPr>
              <a:t>다시 볼 수 있어요</a:t>
            </a:r>
            <a:endParaRPr kumimoji="1" lang="ko-Kore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E9DF2A-AE98-C421-A7D8-96C2FBB40E98}"/>
              </a:ext>
            </a:extLst>
          </p:cNvPr>
          <p:cNvSpPr txBox="1"/>
          <p:nvPr/>
        </p:nvSpPr>
        <p:spPr>
          <a:xfrm>
            <a:off x="23330483" y="17456150"/>
            <a:ext cx="3992093" cy="830997"/>
          </a:xfrm>
          <a:prstGeom prst="rect">
            <a:avLst/>
          </a:prstGeom>
          <a:solidFill>
            <a:srgbClr val="D7D7D7"/>
          </a:solidFill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rgbClr val="FF0000"/>
                </a:solidFill>
              </a:rPr>
              <a:t>나와</a:t>
            </a:r>
            <a:r>
              <a:rPr kumimoji="1" lang="ko-KR" altLang="en-US" sz="2400" dirty="0">
                <a:solidFill>
                  <a:srgbClr val="FF0000"/>
                </a:solidFill>
              </a:rPr>
              <a:t> 대화했던 말벗을</a:t>
            </a:r>
            <a:endParaRPr kumimoji="1" lang="en-US" altLang="ko-KR" sz="2400" dirty="0">
              <a:solidFill>
                <a:srgbClr val="FF0000"/>
              </a:solidFill>
            </a:endParaRPr>
          </a:p>
          <a:p>
            <a:r>
              <a:rPr kumimoji="1" lang="ko-KR" altLang="en-US" sz="2400" dirty="0">
                <a:solidFill>
                  <a:srgbClr val="FF0000"/>
                </a:solidFill>
              </a:rPr>
              <a:t>평가할 수 있어요</a:t>
            </a:r>
            <a:endParaRPr kumimoji="1" lang="ko-Kore-KR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A03B30-EF97-5FB7-DD8B-C8B1649634D5}"/>
              </a:ext>
            </a:extLst>
          </p:cNvPr>
          <p:cNvSpPr txBox="1"/>
          <p:nvPr/>
        </p:nvSpPr>
        <p:spPr>
          <a:xfrm>
            <a:off x="20275550" y="19063553"/>
            <a:ext cx="3087073" cy="830997"/>
          </a:xfrm>
          <a:prstGeom prst="rect">
            <a:avLst/>
          </a:prstGeom>
          <a:solidFill>
            <a:srgbClr val="D7D7D7"/>
          </a:solidFill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rgbClr val="FF0000"/>
                </a:solidFill>
              </a:rPr>
              <a:t>처음</a:t>
            </a:r>
            <a:r>
              <a:rPr kumimoji="1" lang="ko-KR" altLang="en-US" sz="2400" dirty="0">
                <a:solidFill>
                  <a:srgbClr val="FF0000"/>
                </a:solidFill>
              </a:rPr>
              <a:t> </a:t>
            </a:r>
            <a:r>
              <a:rPr kumimoji="1" lang="ko-Kore-KR" altLang="en-US" sz="2400" dirty="0">
                <a:solidFill>
                  <a:srgbClr val="FF0000"/>
                </a:solidFill>
              </a:rPr>
              <a:t>화면으로</a:t>
            </a:r>
            <a:endParaRPr kumimoji="1" lang="en-US" altLang="ko-Kore-KR" sz="2400" dirty="0">
              <a:solidFill>
                <a:srgbClr val="FF0000"/>
              </a:solidFill>
            </a:endParaRPr>
          </a:p>
          <a:p>
            <a:r>
              <a:rPr kumimoji="1" lang="ko-KR" altLang="en-US" sz="2400" dirty="0">
                <a:solidFill>
                  <a:srgbClr val="FF0000"/>
                </a:solidFill>
              </a:rPr>
              <a:t> 돌아갈 수 있어요 </a:t>
            </a:r>
            <a:endParaRPr kumimoji="1" lang="ko-Kore-KR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489697-BB9B-B271-5803-513CC875F5FA}"/>
              </a:ext>
            </a:extLst>
          </p:cNvPr>
          <p:cNvSpPr txBox="1"/>
          <p:nvPr/>
        </p:nvSpPr>
        <p:spPr>
          <a:xfrm>
            <a:off x="23825659" y="18825088"/>
            <a:ext cx="3612691" cy="830997"/>
          </a:xfrm>
          <a:prstGeom prst="rect">
            <a:avLst/>
          </a:prstGeom>
          <a:solidFill>
            <a:srgbClr val="D7D7D7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FF0000"/>
                </a:solidFill>
              </a:rPr>
              <a:t>결제 수단이나 </a:t>
            </a:r>
            <a:endParaRPr kumimoji="1" lang="en-US" altLang="ko-KR" sz="2400" dirty="0">
              <a:solidFill>
                <a:srgbClr val="FF0000"/>
              </a:solidFill>
            </a:endParaRPr>
          </a:p>
          <a:p>
            <a:r>
              <a:rPr kumimoji="1" lang="ko-KR" altLang="en-US" sz="2400" dirty="0">
                <a:solidFill>
                  <a:srgbClr val="FF0000"/>
                </a:solidFill>
              </a:rPr>
              <a:t>프로필 수정할 수 있어요</a:t>
            </a:r>
            <a:endParaRPr kumimoji="1" lang="ko-Kore-KR" altLang="en-US" sz="24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ED7B40-E3FF-D7A8-B6EA-914BFBFC021C}"/>
              </a:ext>
            </a:extLst>
          </p:cNvPr>
          <p:cNvSpPr txBox="1"/>
          <p:nvPr/>
        </p:nvSpPr>
        <p:spPr>
          <a:xfrm>
            <a:off x="10754083" y="22078437"/>
            <a:ext cx="1158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수정사항</a:t>
            </a:r>
            <a:r>
              <a:rPr kumimoji="1" lang="en-US" altLang="ko-Kore-KR" sz="40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:</a:t>
            </a:r>
            <a:r>
              <a:rPr kumimoji="1" lang="ko-KR" altLang="en-US" sz="40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 사용 가이드는 매 화면마다 존재하며</a:t>
            </a:r>
            <a:endParaRPr kumimoji="1" lang="en-US" altLang="ko-KR" sz="40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  <a:p>
            <a:r>
              <a:rPr kumimoji="1" lang="ko-KR" altLang="en-US" sz="40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누르면 다음과 같이 직관적으로 화면에 대한 설명 보여줌</a:t>
            </a:r>
            <a:endParaRPr kumimoji="1" lang="en-US" altLang="ko-KR" sz="40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27B8528-1845-38BF-EDF0-335A45C4D187}"/>
              </a:ext>
            </a:extLst>
          </p:cNvPr>
          <p:cNvGrpSpPr/>
          <p:nvPr/>
        </p:nvGrpSpPr>
        <p:grpSpPr>
          <a:xfrm>
            <a:off x="32282522" y="3302637"/>
            <a:ext cx="9519664" cy="18520398"/>
            <a:chOff x="19771893" y="8399588"/>
            <a:chExt cx="3078259" cy="6171429"/>
          </a:xfrm>
        </p:grpSpPr>
        <p:grpSp>
          <p:nvGrpSpPr>
            <p:cNvPr id="54" name="그룹 1002">
              <a:extLst>
                <a:ext uri="{FF2B5EF4-FFF2-40B4-BE49-F238E27FC236}">
                  <a16:creationId xmlns:a16="http://schemas.microsoft.com/office/drawing/2014/main" id="{40E0E48B-1F59-71D2-A72F-1C2B14CBD4E2}"/>
                </a:ext>
              </a:extLst>
            </p:cNvPr>
            <p:cNvGrpSpPr/>
            <p:nvPr/>
          </p:nvGrpSpPr>
          <p:grpSpPr>
            <a:xfrm>
              <a:off x="19771893" y="8399588"/>
              <a:ext cx="3078259" cy="6171429"/>
              <a:chOff x="6518254" y="1425074"/>
              <a:chExt cx="3078259" cy="6171429"/>
            </a:xfrm>
          </p:grpSpPr>
          <p:pic>
            <p:nvPicPr>
              <p:cNvPr id="64" name="Object 5">
                <a:extLst>
                  <a:ext uri="{FF2B5EF4-FFF2-40B4-BE49-F238E27FC236}">
                    <a16:creationId xmlns:a16="http://schemas.microsoft.com/office/drawing/2014/main" id="{FD7F5AE2-C9FC-C649-E5C5-650A1354B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F4434D-B7E4-06F8-4E95-D9FEE2922CD2}"/>
                </a:ext>
              </a:extLst>
            </p:cNvPr>
            <p:cNvSpPr txBox="1"/>
            <p:nvPr/>
          </p:nvSpPr>
          <p:spPr>
            <a:xfrm>
              <a:off x="19977522" y="9099934"/>
              <a:ext cx="2667000" cy="419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66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말벗이름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9C5076F-D950-F352-F89B-9E78FC74C159}"/>
              </a:ext>
            </a:extLst>
          </p:cNvPr>
          <p:cNvSpPr txBox="1"/>
          <p:nvPr/>
        </p:nvSpPr>
        <p:spPr>
          <a:xfrm>
            <a:off x="32079550" y="1477635"/>
            <a:ext cx="453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대화</a:t>
            </a:r>
            <a:r>
              <a:rPr kumimoji="1"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통화</a:t>
            </a:r>
            <a:r>
              <a:rPr kumimoji="1"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화면</a:t>
            </a:r>
            <a:endParaRPr kumimoji="1" lang="ko-Kore-KR" altLang="en-US" sz="5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2B5186-E590-C23A-9E6E-43ABA586A461}"/>
              </a:ext>
            </a:extLst>
          </p:cNvPr>
          <p:cNvSpPr/>
          <p:nvPr/>
        </p:nvSpPr>
        <p:spPr>
          <a:xfrm>
            <a:off x="32891974" y="7302587"/>
            <a:ext cx="8318613" cy="650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3200" b="1" dirty="0">
                <a:solidFill>
                  <a:schemeClr val="tx1"/>
                </a:solidFill>
              </a:rPr>
              <a:t>말벗이</a:t>
            </a:r>
            <a:r>
              <a:rPr kumimoji="1" lang="ko-KR" altLang="en-US" sz="3200" b="1" dirty="0">
                <a:solidFill>
                  <a:schemeClr val="tx1"/>
                </a:solidFill>
              </a:rPr>
              <a:t> 보낸 사진 및</a:t>
            </a:r>
            <a:endParaRPr kumimoji="1" lang="en-US" altLang="ko-KR" sz="3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tx1"/>
                </a:solidFill>
              </a:rPr>
              <a:t>링크 확인 가능</a:t>
            </a:r>
            <a:endParaRPr kumimoji="1" lang="ko-Kore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17E5C2-CDBA-2030-A002-1367BA878CDF}"/>
              </a:ext>
            </a:extLst>
          </p:cNvPr>
          <p:cNvSpPr txBox="1"/>
          <p:nvPr/>
        </p:nvSpPr>
        <p:spPr>
          <a:xfrm>
            <a:off x="34450388" y="14795711"/>
            <a:ext cx="520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남은</a:t>
            </a:r>
            <a:r>
              <a:rPr kumimoji="1" lang="ko-KR" altLang="en-US" sz="3600" dirty="0"/>
              <a:t> </a:t>
            </a:r>
            <a:r>
              <a:rPr kumimoji="1" lang="ko-Kore-KR" altLang="en-US" sz="3600" dirty="0"/>
              <a:t>통화시간</a:t>
            </a:r>
            <a:r>
              <a:rPr kumimoji="1" lang="ko-KR" altLang="en-US" sz="3600" dirty="0"/>
              <a:t> </a:t>
            </a:r>
            <a:r>
              <a:rPr kumimoji="1" lang="en-US" altLang="ko-Kore-KR" sz="3600" dirty="0"/>
              <a:t>(00:00:</a:t>
            </a:r>
            <a:r>
              <a:rPr kumimoji="1" lang="en-US" altLang="ko-KR" sz="3600" dirty="0"/>
              <a:t>00)</a:t>
            </a:r>
            <a:endParaRPr kumimoji="1" lang="en-US" altLang="ko-Kore-KR" sz="3600" dirty="0"/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B9FF536A-9F20-49D6-0AA6-844262A0F488}"/>
              </a:ext>
            </a:extLst>
          </p:cNvPr>
          <p:cNvSpPr/>
          <p:nvPr/>
        </p:nvSpPr>
        <p:spPr>
          <a:xfrm>
            <a:off x="34030588" y="16312939"/>
            <a:ext cx="6257199" cy="1512126"/>
          </a:xfrm>
          <a:prstGeom prst="roundRect">
            <a:avLst/>
          </a:prstGeom>
          <a:solidFill>
            <a:srgbClr val="6FC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3600" b="1" dirty="0">
                <a:solidFill>
                  <a:schemeClr val="bg1"/>
                </a:solidFill>
              </a:rPr>
              <a:t>통화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 끊기</a:t>
            </a:r>
            <a:endParaRPr kumimoji="1" lang="ko-Kore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D7BC6310-EAE8-0FB1-416C-26B68B1CAF43}"/>
              </a:ext>
            </a:extLst>
          </p:cNvPr>
          <p:cNvSpPr/>
          <p:nvPr/>
        </p:nvSpPr>
        <p:spPr>
          <a:xfrm>
            <a:off x="35240076" y="20165259"/>
            <a:ext cx="4145007" cy="7744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>
                <a:solidFill>
                  <a:schemeClr val="bg1"/>
                </a:solidFill>
              </a:rPr>
              <a:t>신고하기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8C4F77B-D29C-ED7F-E56E-9BA27082D406}"/>
              </a:ext>
            </a:extLst>
          </p:cNvPr>
          <p:cNvSpPr/>
          <p:nvPr/>
        </p:nvSpPr>
        <p:spPr>
          <a:xfrm>
            <a:off x="32572987" y="18859688"/>
            <a:ext cx="8941698" cy="963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dirty="0">
                <a:solidFill>
                  <a:schemeClr val="tx1"/>
                </a:solidFill>
              </a:rPr>
              <a:t>말벗은</a:t>
            </a:r>
            <a:r>
              <a:rPr kumimoji="1" lang="ko-KR" altLang="en-US" sz="2000" dirty="0">
                <a:solidFill>
                  <a:schemeClr val="tx1"/>
                </a:solidFill>
              </a:rPr>
              <a:t> 절대 개인정보를 요구할 수 없습니다</a:t>
            </a:r>
            <a:r>
              <a:rPr kumimoji="1" lang="en-US" altLang="ko-KR" sz="2000" dirty="0">
                <a:solidFill>
                  <a:schemeClr val="tx1"/>
                </a:solidFill>
              </a:rPr>
              <a:t>.</a:t>
            </a:r>
            <a:r>
              <a:rPr kumimoji="1" lang="ko-KR" altLang="en-US" sz="2000" dirty="0">
                <a:solidFill>
                  <a:schemeClr val="tx1"/>
                </a:solidFill>
              </a:rPr>
              <a:t> 요구할 경우 신고해주세요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465DFB7-E486-BBB3-CD77-1FBC357FA315}"/>
              </a:ext>
            </a:extLst>
          </p:cNvPr>
          <p:cNvGrpSpPr/>
          <p:nvPr/>
        </p:nvGrpSpPr>
        <p:grpSpPr>
          <a:xfrm>
            <a:off x="32213322" y="26291552"/>
            <a:ext cx="9519664" cy="18520398"/>
            <a:chOff x="19771893" y="8399588"/>
            <a:chExt cx="3078259" cy="6171429"/>
          </a:xfrm>
        </p:grpSpPr>
        <p:grpSp>
          <p:nvGrpSpPr>
            <p:cNvPr id="71" name="그룹 1002">
              <a:extLst>
                <a:ext uri="{FF2B5EF4-FFF2-40B4-BE49-F238E27FC236}">
                  <a16:creationId xmlns:a16="http://schemas.microsoft.com/office/drawing/2014/main" id="{AB9CD700-3CA0-7F5C-2C2E-64F52A29ACAB}"/>
                </a:ext>
              </a:extLst>
            </p:cNvPr>
            <p:cNvGrpSpPr/>
            <p:nvPr/>
          </p:nvGrpSpPr>
          <p:grpSpPr>
            <a:xfrm>
              <a:off x="19771893" y="8399588"/>
              <a:ext cx="3078259" cy="6171429"/>
              <a:chOff x="6518254" y="1425074"/>
              <a:chExt cx="3078259" cy="6171429"/>
            </a:xfrm>
          </p:grpSpPr>
          <p:pic>
            <p:nvPicPr>
              <p:cNvPr id="73" name="Object 5">
                <a:extLst>
                  <a:ext uri="{FF2B5EF4-FFF2-40B4-BE49-F238E27FC236}">
                    <a16:creationId xmlns:a16="http://schemas.microsoft.com/office/drawing/2014/main" id="{15A8D2F7-0038-7244-BA2F-B96419EFB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9D7DF0-FD14-53B6-1F0A-763F0A49B226}"/>
                </a:ext>
              </a:extLst>
            </p:cNvPr>
            <p:cNvSpPr txBox="1"/>
            <p:nvPr/>
          </p:nvSpPr>
          <p:spPr>
            <a:xfrm>
              <a:off x="19974656" y="9464018"/>
              <a:ext cx="2667000" cy="696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ore-KR" sz="5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(</a:t>
              </a:r>
              <a:r>
                <a:rPr kumimoji="1" lang="ko-Kore-KR" altLang="en-US" sz="5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말벗이름</a:t>
              </a:r>
              <a:r>
                <a:rPr kumimoji="1" lang="en-US" altLang="ko-Kore-KR" sz="5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)</a:t>
              </a:r>
              <a:r>
                <a:rPr kumimoji="1" lang="ko-KR" altLang="en-US" sz="5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과의</a:t>
              </a:r>
              <a:endParaRPr kumimoji="1" lang="en-US" altLang="ko-KR" sz="5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5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통화는 즐거우셨나요</a:t>
              </a:r>
              <a:r>
                <a:rPr kumimoji="1" lang="en-US" altLang="ko-KR" sz="54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?</a:t>
              </a:r>
              <a:endParaRPr kumimoji="1" lang="ko-Kore-KR" altLang="en-US" sz="5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3911EFC-D261-8AE9-687F-77D15C75BE0D}"/>
              </a:ext>
            </a:extLst>
          </p:cNvPr>
          <p:cNvSpPr txBox="1"/>
          <p:nvPr/>
        </p:nvSpPr>
        <p:spPr>
          <a:xfrm>
            <a:off x="32010350" y="24466550"/>
            <a:ext cx="5760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대화</a:t>
            </a:r>
            <a:r>
              <a:rPr kumimoji="1"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통화</a:t>
            </a:r>
            <a:r>
              <a:rPr kumimoji="1"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평가 화면</a:t>
            </a:r>
            <a:endParaRPr kumimoji="1" lang="ko-Kore-KR" altLang="en-US" sz="5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9446F9-6481-C35D-14EB-65AD7DD6D769}"/>
              </a:ext>
            </a:extLst>
          </p:cNvPr>
          <p:cNvSpPr txBox="1"/>
          <p:nvPr/>
        </p:nvSpPr>
        <p:spPr>
          <a:xfrm>
            <a:off x="34975661" y="32773157"/>
            <a:ext cx="45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/>
              <a:t>말벗을 평가해주세요</a:t>
            </a:r>
            <a:endParaRPr kumimoji="1" lang="en-US" altLang="ko-Kore-KR" sz="3600" dirty="0"/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29758019-026D-7E71-1CC9-A11B38EA040F}"/>
              </a:ext>
            </a:extLst>
          </p:cNvPr>
          <p:cNvSpPr/>
          <p:nvPr/>
        </p:nvSpPr>
        <p:spPr>
          <a:xfrm>
            <a:off x="34007496" y="37116093"/>
            <a:ext cx="6257199" cy="1512126"/>
          </a:xfrm>
          <a:prstGeom prst="roundRect">
            <a:avLst/>
          </a:prstGeom>
          <a:solidFill>
            <a:srgbClr val="6FC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평가하기</a:t>
            </a:r>
            <a:endParaRPr kumimoji="1" lang="ko-Kore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1" name="포인트가 5개인 별[5] 80">
            <a:extLst>
              <a:ext uri="{FF2B5EF4-FFF2-40B4-BE49-F238E27FC236}">
                <a16:creationId xmlns:a16="http://schemas.microsoft.com/office/drawing/2014/main" id="{8D11B113-473A-9922-F7CC-E0E2EF9A3E6C}"/>
              </a:ext>
            </a:extLst>
          </p:cNvPr>
          <p:cNvSpPr/>
          <p:nvPr/>
        </p:nvSpPr>
        <p:spPr>
          <a:xfrm>
            <a:off x="34491673" y="34372550"/>
            <a:ext cx="1053591" cy="1053591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/>
          </a:p>
        </p:txBody>
      </p:sp>
      <p:sp>
        <p:nvSpPr>
          <p:cNvPr id="82" name="포인트가 5개인 별[5] 81">
            <a:extLst>
              <a:ext uri="{FF2B5EF4-FFF2-40B4-BE49-F238E27FC236}">
                <a16:creationId xmlns:a16="http://schemas.microsoft.com/office/drawing/2014/main" id="{699C87FF-595C-B617-142C-D7FC29F6C4A8}"/>
              </a:ext>
            </a:extLst>
          </p:cNvPr>
          <p:cNvSpPr/>
          <p:nvPr/>
        </p:nvSpPr>
        <p:spPr>
          <a:xfrm>
            <a:off x="35667331" y="34372550"/>
            <a:ext cx="1053591" cy="1053591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/>
          </a:p>
        </p:txBody>
      </p:sp>
      <p:sp>
        <p:nvSpPr>
          <p:cNvPr id="83" name="포인트가 5개인 별[5] 82">
            <a:extLst>
              <a:ext uri="{FF2B5EF4-FFF2-40B4-BE49-F238E27FC236}">
                <a16:creationId xmlns:a16="http://schemas.microsoft.com/office/drawing/2014/main" id="{28B5CD01-E729-27C3-8458-BBBB455A6F87}"/>
              </a:ext>
            </a:extLst>
          </p:cNvPr>
          <p:cNvSpPr/>
          <p:nvPr/>
        </p:nvSpPr>
        <p:spPr>
          <a:xfrm>
            <a:off x="36810331" y="34372550"/>
            <a:ext cx="1053591" cy="1053591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/>
          </a:p>
        </p:txBody>
      </p:sp>
      <p:sp>
        <p:nvSpPr>
          <p:cNvPr id="84" name="포인트가 5개인 별[5] 83">
            <a:extLst>
              <a:ext uri="{FF2B5EF4-FFF2-40B4-BE49-F238E27FC236}">
                <a16:creationId xmlns:a16="http://schemas.microsoft.com/office/drawing/2014/main" id="{32BCA226-6BF7-4A00-A854-5F3FE53591F7}"/>
              </a:ext>
            </a:extLst>
          </p:cNvPr>
          <p:cNvSpPr/>
          <p:nvPr/>
        </p:nvSpPr>
        <p:spPr>
          <a:xfrm>
            <a:off x="37985988" y="34372550"/>
            <a:ext cx="1053591" cy="1053591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/>
          </a:p>
        </p:txBody>
      </p:sp>
      <p:sp>
        <p:nvSpPr>
          <p:cNvPr id="85" name="포인트가 5개인 별[5] 84">
            <a:extLst>
              <a:ext uri="{FF2B5EF4-FFF2-40B4-BE49-F238E27FC236}">
                <a16:creationId xmlns:a16="http://schemas.microsoft.com/office/drawing/2014/main" id="{3A4C6A97-DB87-C143-AA1D-0748D5877A20}"/>
              </a:ext>
            </a:extLst>
          </p:cNvPr>
          <p:cNvSpPr/>
          <p:nvPr/>
        </p:nvSpPr>
        <p:spPr>
          <a:xfrm>
            <a:off x="39128988" y="34372550"/>
            <a:ext cx="1053591" cy="1053591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25B859B-41A3-4F19-CF20-8935A43840A9}"/>
              </a:ext>
            </a:extLst>
          </p:cNvPr>
          <p:cNvGrpSpPr/>
          <p:nvPr/>
        </p:nvGrpSpPr>
        <p:grpSpPr>
          <a:xfrm>
            <a:off x="20035534" y="26219150"/>
            <a:ext cx="9233790" cy="18279587"/>
            <a:chOff x="26852963" y="8386902"/>
            <a:chExt cx="3117449" cy="6171429"/>
          </a:xfrm>
        </p:grpSpPr>
        <p:grpSp>
          <p:nvGrpSpPr>
            <p:cNvPr id="87" name="그룹 1002">
              <a:extLst>
                <a:ext uri="{FF2B5EF4-FFF2-40B4-BE49-F238E27FC236}">
                  <a16:creationId xmlns:a16="http://schemas.microsoft.com/office/drawing/2014/main" id="{5193C9BE-19FF-FFC2-012B-8C52466DD612}"/>
                </a:ext>
              </a:extLst>
            </p:cNvPr>
            <p:cNvGrpSpPr/>
            <p:nvPr/>
          </p:nvGrpSpPr>
          <p:grpSpPr>
            <a:xfrm>
              <a:off x="26852963" y="8386902"/>
              <a:ext cx="3078259" cy="6171429"/>
              <a:chOff x="6518254" y="1425074"/>
              <a:chExt cx="3078259" cy="6171429"/>
            </a:xfrm>
          </p:grpSpPr>
          <p:pic>
            <p:nvPicPr>
              <p:cNvPr id="102" name="Object 5">
                <a:extLst>
                  <a:ext uri="{FF2B5EF4-FFF2-40B4-BE49-F238E27FC236}">
                    <a16:creationId xmlns:a16="http://schemas.microsoft.com/office/drawing/2014/main" id="{C0C26927-1B7E-1DBC-44FB-162009A2C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754DB11-1454-8875-33B9-EE20ECB43C99}"/>
                </a:ext>
              </a:extLst>
            </p:cNvPr>
            <p:cNvSpPr txBox="1"/>
            <p:nvPr/>
          </p:nvSpPr>
          <p:spPr>
            <a:xfrm>
              <a:off x="27058592" y="8958017"/>
              <a:ext cx="2667000" cy="271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sz="40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대화한</a:t>
              </a:r>
              <a:r>
                <a:rPr kumimoji="1" lang="ko-KR" altLang="en-US" sz="40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말벗들</a:t>
              </a:r>
              <a:endParaRPr kumimoji="1" lang="ko-Kore-KR" altLang="en-US" sz="4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963B665-DD25-8076-F4D8-8264C0C3F935}"/>
                </a:ext>
              </a:extLst>
            </p:cNvPr>
            <p:cNvSpPr txBox="1"/>
            <p:nvPr/>
          </p:nvSpPr>
          <p:spPr>
            <a:xfrm>
              <a:off x="26929163" y="14101750"/>
              <a:ext cx="1143000" cy="24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36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1DB8858-4B96-69FF-14A5-B5A1F49BF787}"/>
                </a:ext>
              </a:extLst>
            </p:cNvPr>
            <p:cNvSpPr txBox="1"/>
            <p:nvPr/>
          </p:nvSpPr>
          <p:spPr>
            <a:xfrm>
              <a:off x="27805463" y="14101750"/>
              <a:ext cx="1143000" cy="24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36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6734DBB-C7A4-749A-6363-F1F5AF5A9D44}"/>
                </a:ext>
              </a:extLst>
            </p:cNvPr>
            <p:cNvSpPr txBox="1"/>
            <p:nvPr/>
          </p:nvSpPr>
          <p:spPr>
            <a:xfrm>
              <a:off x="28681763" y="14101750"/>
              <a:ext cx="1143000" cy="24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36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3489D2F-537B-8FAA-B26F-9C22EBCFB858}"/>
                </a:ext>
              </a:extLst>
            </p:cNvPr>
            <p:cNvSpPr/>
            <p:nvPr/>
          </p:nvSpPr>
          <p:spPr>
            <a:xfrm>
              <a:off x="26944292" y="9452930"/>
              <a:ext cx="1425920" cy="1701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6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36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93" name="모서리가 둥근 직사각형 92">
              <a:extLst>
                <a:ext uri="{FF2B5EF4-FFF2-40B4-BE49-F238E27FC236}">
                  <a16:creationId xmlns:a16="http://schemas.microsoft.com/office/drawing/2014/main" id="{6C78C3CD-62D4-AE38-918F-287FC1FD2C46}"/>
                </a:ext>
              </a:extLst>
            </p:cNvPr>
            <p:cNvSpPr/>
            <p:nvPr/>
          </p:nvSpPr>
          <p:spPr>
            <a:xfrm>
              <a:off x="27161952" y="10714963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>
                  <a:solidFill>
                    <a:srgbClr val="4AC77F"/>
                  </a:solidFill>
                </a:rPr>
                <a:t>평가하기</a:t>
              </a:r>
              <a:endParaRPr kumimoji="1" lang="ko-Kore-KR" altLang="en-US" sz="2400">
                <a:solidFill>
                  <a:srgbClr val="4AC77F"/>
                </a:solidFill>
              </a:endParaRPr>
            </a:p>
          </p:txBody>
        </p: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D5EBA296-6FB2-33BC-283B-E1C902CE7DFA}"/>
                </a:ext>
              </a:extLst>
            </p:cNvPr>
            <p:cNvCxnSpPr/>
            <p:nvPr/>
          </p:nvCxnSpPr>
          <p:spPr>
            <a:xfrm>
              <a:off x="26939746" y="14024931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957504-8B6C-A57B-BEA8-79AC192B6D37}"/>
                </a:ext>
              </a:extLst>
            </p:cNvPr>
            <p:cNvSpPr/>
            <p:nvPr/>
          </p:nvSpPr>
          <p:spPr>
            <a:xfrm>
              <a:off x="28413328" y="9452930"/>
              <a:ext cx="1425920" cy="1701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6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36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96" name="모서리가 둥근 직사각형 95">
              <a:extLst>
                <a:ext uri="{FF2B5EF4-FFF2-40B4-BE49-F238E27FC236}">
                  <a16:creationId xmlns:a16="http://schemas.microsoft.com/office/drawing/2014/main" id="{4A01E702-EF04-C2C0-50E6-5B9E82451965}"/>
                </a:ext>
              </a:extLst>
            </p:cNvPr>
            <p:cNvSpPr/>
            <p:nvPr/>
          </p:nvSpPr>
          <p:spPr>
            <a:xfrm>
              <a:off x="28630988" y="10714963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>
                  <a:solidFill>
                    <a:srgbClr val="4AC77F"/>
                  </a:solidFill>
                </a:rPr>
                <a:t>평가하기</a:t>
              </a:r>
              <a:endParaRPr kumimoji="1" lang="ko-Kore-KR" altLang="en-US" sz="2400">
                <a:solidFill>
                  <a:srgbClr val="4AC77F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0C2D10B-56DA-E0F5-83D4-2E8FD5749792}"/>
                </a:ext>
              </a:extLst>
            </p:cNvPr>
            <p:cNvSpPr/>
            <p:nvPr/>
          </p:nvSpPr>
          <p:spPr>
            <a:xfrm>
              <a:off x="26944292" y="11206780"/>
              <a:ext cx="1425920" cy="1701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6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36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98" name="모서리가 둥근 직사각형 97">
              <a:extLst>
                <a:ext uri="{FF2B5EF4-FFF2-40B4-BE49-F238E27FC236}">
                  <a16:creationId xmlns:a16="http://schemas.microsoft.com/office/drawing/2014/main" id="{88F3485A-B4FE-9BE9-0410-691DD691F011}"/>
                </a:ext>
              </a:extLst>
            </p:cNvPr>
            <p:cNvSpPr/>
            <p:nvPr/>
          </p:nvSpPr>
          <p:spPr>
            <a:xfrm>
              <a:off x="27161952" y="12468813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>
                  <a:solidFill>
                    <a:srgbClr val="4AC77F"/>
                  </a:solidFill>
                </a:rPr>
                <a:t>평가하기</a:t>
              </a:r>
              <a:endParaRPr kumimoji="1" lang="ko-Kore-KR" altLang="en-US" sz="2400">
                <a:solidFill>
                  <a:srgbClr val="4AC77F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8B5942F-A310-86AA-BFCE-4DE450B6C6E7}"/>
                </a:ext>
              </a:extLst>
            </p:cNvPr>
            <p:cNvSpPr/>
            <p:nvPr/>
          </p:nvSpPr>
          <p:spPr>
            <a:xfrm>
              <a:off x="28413328" y="11206780"/>
              <a:ext cx="1425920" cy="1701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6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36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0" name="모서리가 둥근 직사각형 99">
              <a:extLst>
                <a:ext uri="{FF2B5EF4-FFF2-40B4-BE49-F238E27FC236}">
                  <a16:creationId xmlns:a16="http://schemas.microsoft.com/office/drawing/2014/main" id="{1C25AF2E-FD5F-0A90-7FCB-53018B612406}"/>
                </a:ext>
              </a:extLst>
            </p:cNvPr>
            <p:cNvSpPr/>
            <p:nvPr/>
          </p:nvSpPr>
          <p:spPr>
            <a:xfrm>
              <a:off x="28630988" y="12468813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400">
                  <a:solidFill>
                    <a:srgbClr val="4AC77F"/>
                  </a:solidFill>
                </a:rPr>
                <a:t>★★★☆☆</a:t>
              </a:r>
              <a:endParaRPr kumimoji="1" lang="ko-Kore-KR" altLang="en-US" sz="2400">
                <a:solidFill>
                  <a:srgbClr val="4AC77F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2752DE1-D21C-0175-1530-8E0205F13F00}"/>
                </a:ext>
              </a:extLst>
            </p:cNvPr>
            <p:cNvSpPr txBox="1"/>
            <p:nvPr/>
          </p:nvSpPr>
          <p:spPr>
            <a:xfrm>
              <a:off x="28827412" y="8717533"/>
              <a:ext cx="1143000" cy="174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24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이전 페이지로</a:t>
              </a:r>
              <a:endParaRPr kumimoji="1" lang="ko-Kore-KR" altLang="en-US" sz="24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79FB230E-8645-3208-6ECC-DF60D73AE646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 flipV="1">
            <a:off x="28014878" y="37872156"/>
            <a:ext cx="5992618" cy="4017026"/>
          </a:xfrm>
          <a:prstGeom prst="bentConnector3">
            <a:avLst/>
          </a:prstGeom>
          <a:ln w="635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>
            <a:extLst>
              <a:ext uri="{FF2B5EF4-FFF2-40B4-BE49-F238E27FC236}">
                <a16:creationId xmlns:a16="http://schemas.microsoft.com/office/drawing/2014/main" id="{BAA8D59A-65A8-3064-0C96-C0B6941A1F50}"/>
              </a:ext>
            </a:extLst>
          </p:cNvPr>
          <p:cNvCxnSpPr>
            <a:cxnSpLocks/>
            <a:stCxn id="67" idx="3"/>
            <a:endCxn id="73" idx="3"/>
          </p:cNvCxnSpPr>
          <p:nvPr/>
        </p:nvCxnSpPr>
        <p:spPr>
          <a:xfrm>
            <a:off x="40287787" y="17069002"/>
            <a:ext cx="1445199" cy="18482749"/>
          </a:xfrm>
          <a:prstGeom prst="bentConnector3">
            <a:avLst>
              <a:gd name="adj1" fmla="val 251400"/>
            </a:avLst>
          </a:prstGeom>
          <a:ln w="762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7EE3841-8EA3-B091-2F6E-F60BD6E69BFA}"/>
              </a:ext>
            </a:extLst>
          </p:cNvPr>
          <p:cNvSpPr txBox="1"/>
          <p:nvPr/>
        </p:nvSpPr>
        <p:spPr>
          <a:xfrm>
            <a:off x="29380065" y="42206080"/>
            <a:ext cx="9871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수정사항</a:t>
            </a:r>
            <a:r>
              <a:rPr kumimoji="1" lang="en-US" altLang="ko-Kore-KR" sz="40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:</a:t>
            </a:r>
            <a:r>
              <a:rPr kumimoji="1" lang="ko-KR" altLang="en-US" sz="40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말벗을 평가하면 대화한 말벗의 평가에 적용</a:t>
            </a:r>
            <a:endParaRPr kumimoji="1" lang="en-US" altLang="ko-KR" sz="40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22124-72D3-D460-9ED7-3288354C59A0}"/>
              </a:ext>
            </a:extLst>
          </p:cNvPr>
          <p:cNvSpPr txBox="1"/>
          <p:nvPr/>
        </p:nvSpPr>
        <p:spPr>
          <a:xfrm>
            <a:off x="33940358" y="22255132"/>
            <a:ext cx="9042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수정사항</a:t>
            </a:r>
            <a:r>
              <a:rPr kumimoji="1" lang="en-US" altLang="ko-Kore-KR" sz="40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:</a:t>
            </a:r>
            <a:r>
              <a:rPr kumimoji="1" lang="ko-KR" altLang="en-US" sz="4000" dirty="0">
                <a:solidFill>
                  <a:schemeClr val="tx2">
                    <a:lumMod val="50000"/>
                  </a:schemeClr>
                </a:solidFill>
                <a:highlight>
                  <a:srgbClr val="C8FFE1"/>
                </a:highlight>
              </a:rPr>
              <a:t>통화를 끊으면 말벗의 평가 창으로 이동</a:t>
            </a:r>
            <a:endParaRPr kumimoji="1" lang="en-US" altLang="ko-KR" sz="4000" dirty="0">
              <a:solidFill>
                <a:schemeClr val="tx2">
                  <a:lumMod val="50000"/>
                </a:schemeClr>
              </a:solidFill>
              <a:highlight>
                <a:srgbClr val="C8FFE1"/>
              </a:highlight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E369075-8A40-98CD-6BCE-BCE94C9E6557}"/>
              </a:ext>
            </a:extLst>
          </p:cNvPr>
          <p:cNvSpPr txBox="1"/>
          <p:nvPr/>
        </p:nvSpPr>
        <p:spPr>
          <a:xfrm>
            <a:off x="22207470" y="24987783"/>
            <a:ext cx="404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말벗평가 화면</a:t>
            </a:r>
            <a:endParaRPr kumimoji="1" lang="ko-Kore-KR" altLang="en-US" sz="5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E7847CA3-A635-EEEA-15AA-3AAE1303FDB7}"/>
              </a:ext>
            </a:extLst>
          </p:cNvPr>
          <p:cNvSpPr/>
          <p:nvPr/>
        </p:nvSpPr>
        <p:spPr>
          <a:xfrm>
            <a:off x="33989631" y="39411523"/>
            <a:ext cx="6257199" cy="151212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0" b="1" dirty="0">
                <a:solidFill>
                  <a:schemeClr val="tx2">
                    <a:lumMod val="50000"/>
                  </a:schemeClr>
                </a:solidFill>
              </a:rPr>
              <a:t>이 말벗과 다음 대화 신청하기</a:t>
            </a:r>
            <a:endParaRPr kumimoji="1" lang="ko-Kore-KR" altLang="en-US" sz="3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0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9152" y="11111679"/>
            <a:ext cx="3078259" cy="61714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71221" y="11111679"/>
            <a:ext cx="3078259" cy="6171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FEED1-B14E-554F-CC10-4B647EB5B926}"/>
              </a:ext>
            </a:extLst>
          </p:cNvPr>
          <p:cNvSpPr txBox="1"/>
          <p:nvPr/>
        </p:nvSpPr>
        <p:spPr>
          <a:xfrm>
            <a:off x="7984378" y="12245125"/>
            <a:ext cx="1447800" cy="772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b="1" spc="12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안녕하세요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DFE8CD3-6EDB-32EA-2011-F76285A5766F}"/>
              </a:ext>
            </a:extLst>
          </p:cNvPr>
          <p:cNvSpPr/>
          <p:nvPr/>
        </p:nvSpPr>
        <p:spPr>
          <a:xfrm>
            <a:off x="7565278" y="12882239"/>
            <a:ext cx="2286000" cy="3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3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전화번호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1347E6B-564B-1439-72CA-A30DF82EE373}"/>
              </a:ext>
            </a:extLst>
          </p:cNvPr>
          <p:cNvSpPr/>
          <p:nvPr/>
        </p:nvSpPr>
        <p:spPr>
          <a:xfrm>
            <a:off x="7565278" y="13415639"/>
            <a:ext cx="2286000" cy="3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3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비밀번호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2F039C2-2952-5FB1-60E7-DE86159601AA}"/>
              </a:ext>
            </a:extLst>
          </p:cNvPr>
          <p:cNvSpPr/>
          <p:nvPr/>
        </p:nvSpPr>
        <p:spPr>
          <a:xfrm>
            <a:off x="7565278" y="13960605"/>
            <a:ext cx="22860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77E67-6A80-C7D3-D40B-9BA486908E7C}"/>
              </a:ext>
            </a:extLst>
          </p:cNvPr>
          <p:cNvSpPr txBox="1"/>
          <p:nvPr/>
        </p:nvSpPr>
        <p:spPr>
          <a:xfrm>
            <a:off x="7984378" y="14695646"/>
            <a:ext cx="1447800" cy="562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3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회원가입이</a:t>
            </a:r>
            <a:r>
              <a:rPr kumimoji="1" lang="ko-KR" altLang="en-US" sz="13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30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필요하신가요</a:t>
            </a:r>
            <a:r>
              <a:rPr kumimoji="1" lang="en-US" altLang="ko-KR" sz="13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kumimoji="1" lang="ko-Kore-KR" altLang="en-US" sz="13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881A7C3-1429-643F-2C7B-ECE48F76D277}"/>
              </a:ext>
            </a:extLst>
          </p:cNvPr>
          <p:cNvSpPr/>
          <p:nvPr/>
        </p:nvSpPr>
        <p:spPr>
          <a:xfrm>
            <a:off x="7565278" y="15396839"/>
            <a:ext cx="22860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736F4-0116-32C5-8E3D-68221CC12CBA}"/>
              </a:ext>
            </a:extLst>
          </p:cNvPr>
          <p:cNvSpPr txBox="1"/>
          <p:nvPr/>
        </p:nvSpPr>
        <p:spPr>
          <a:xfrm>
            <a:off x="12058576" y="11815439"/>
            <a:ext cx="1447800" cy="43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spc="12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2666CF9D-130F-CBF7-043D-150C8857A638}"/>
              </a:ext>
            </a:extLst>
          </p:cNvPr>
          <p:cNvSpPr/>
          <p:nvPr/>
        </p:nvSpPr>
        <p:spPr>
          <a:xfrm>
            <a:off x="12167347" y="13263239"/>
            <a:ext cx="2286000" cy="3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0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비밀번호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4F74644-A467-E0B2-42A4-259585E0F2FC}"/>
              </a:ext>
            </a:extLst>
          </p:cNvPr>
          <p:cNvSpPr/>
          <p:nvPr/>
        </p:nvSpPr>
        <p:spPr>
          <a:xfrm>
            <a:off x="12167347" y="12577439"/>
            <a:ext cx="22860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전화번호</a:t>
            </a:r>
            <a:r>
              <a:rPr kumimoji="1" lang="ko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인증하기</a:t>
            </a:r>
            <a:endParaRPr kumimoji="1" lang="ko-Kore-KR" altLang="en-US" sz="12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1D0AE28-6E72-E6FF-4B5F-F0E87D5C4A88}"/>
              </a:ext>
            </a:extLst>
          </p:cNvPr>
          <p:cNvSpPr/>
          <p:nvPr/>
        </p:nvSpPr>
        <p:spPr>
          <a:xfrm>
            <a:off x="12167347" y="13720439"/>
            <a:ext cx="2286000" cy="3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0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비밀번호</a:t>
            </a:r>
            <a:r>
              <a:rPr kumimoji="1" lang="ko-KR" altLang="en-US" sz="10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확인</a:t>
            </a:r>
            <a:endParaRPr kumimoji="1" lang="ko-Kore-KR" altLang="en-US" sz="1000">
              <a:solidFill>
                <a:schemeClr val="bg1">
                  <a:lumMod val="6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4110722-854C-666C-06CD-151A81020BD6}"/>
              </a:ext>
            </a:extLst>
          </p:cNvPr>
          <p:cNvSpPr/>
          <p:nvPr/>
        </p:nvSpPr>
        <p:spPr>
          <a:xfrm>
            <a:off x="12167350" y="14612885"/>
            <a:ext cx="1491429" cy="3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0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닉네임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A6FD969-62E5-57B2-1F42-54055958A51A}"/>
              </a:ext>
            </a:extLst>
          </p:cNvPr>
          <p:cNvSpPr/>
          <p:nvPr/>
        </p:nvSpPr>
        <p:spPr>
          <a:xfrm>
            <a:off x="13706478" y="14618146"/>
            <a:ext cx="74687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중복확인</a:t>
            </a:r>
            <a:endParaRPr kumimoji="1" lang="ko-Kore-KR" altLang="en-US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80A9136-5FB1-C849-747B-F33E8651FA4D}"/>
              </a:ext>
            </a:extLst>
          </p:cNvPr>
          <p:cNvSpPr/>
          <p:nvPr/>
        </p:nvSpPr>
        <p:spPr>
          <a:xfrm>
            <a:off x="12167347" y="15320639"/>
            <a:ext cx="22860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증명서</a:t>
            </a:r>
            <a:r>
              <a:rPr kumimoji="1" lang="ko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등록하기</a:t>
            </a:r>
            <a:endParaRPr kumimoji="1" lang="ko-Kore-KR" altLang="en-US" sz="12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89C222A-CEB9-8522-9DA5-4C619E254D3E}"/>
              </a:ext>
            </a:extLst>
          </p:cNvPr>
          <p:cNvSpPr/>
          <p:nvPr/>
        </p:nvSpPr>
        <p:spPr>
          <a:xfrm>
            <a:off x="12167347" y="16089896"/>
            <a:ext cx="2286000" cy="381000"/>
          </a:xfrm>
          <a:prstGeom prst="roundRect">
            <a:avLst/>
          </a:prstGeom>
          <a:solidFill>
            <a:srgbClr val="4A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</a:t>
            </a:r>
            <a:r>
              <a:rPr kumimoji="1" lang="ko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완료하기</a:t>
            </a:r>
            <a:endParaRPr kumimoji="1" lang="ko-Kore-KR" altLang="en-US" sz="12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968" name="Object 5">
            <a:extLst>
              <a:ext uri="{FF2B5EF4-FFF2-40B4-BE49-F238E27FC236}">
                <a16:creationId xmlns:a16="http://schemas.microsoft.com/office/drawing/2014/main" id="{EF3C5001-FD08-A742-AF3C-18E07EF24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94039" y="11054213"/>
            <a:ext cx="3078259" cy="6171429"/>
          </a:xfrm>
          <a:prstGeom prst="rect">
            <a:avLst/>
          </a:prstGeom>
        </p:spPr>
      </p:pic>
      <p:sp>
        <p:nvSpPr>
          <p:cNvPr id="969" name="TextBox 968">
            <a:extLst>
              <a:ext uri="{FF2B5EF4-FFF2-40B4-BE49-F238E27FC236}">
                <a16:creationId xmlns:a16="http://schemas.microsoft.com/office/drawing/2014/main" id="{2E477413-CB5B-FF9C-64DB-82C1178ACA5C}"/>
              </a:ext>
            </a:extLst>
          </p:cNvPr>
          <p:cNvSpPr txBox="1"/>
          <p:nvPr/>
        </p:nvSpPr>
        <p:spPr>
          <a:xfrm>
            <a:off x="15822637" y="11632920"/>
            <a:ext cx="2667000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나는 이런 사람입니다</a:t>
            </a:r>
            <a:endParaRPr kumimoji="1" lang="ko-Kore-KR" altLang="en-US" sz="15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970" name="모서리가 둥근 직사각형 969">
            <a:extLst>
              <a:ext uri="{FF2B5EF4-FFF2-40B4-BE49-F238E27FC236}">
                <a16:creationId xmlns:a16="http://schemas.microsoft.com/office/drawing/2014/main" id="{EB81AA6E-D95A-6246-265E-CBD1E8AAE535}"/>
              </a:ext>
            </a:extLst>
          </p:cNvPr>
          <p:cNvSpPr/>
          <p:nvPr/>
        </p:nvSpPr>
        <p:spPr>
          <a:xfrm>
            <a:off x="15908078" y="12143110"/>
            <a:ext cx="9144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rgbClr val="4AC77F"/>
                </a:solidFill>
              </a:rPr>
              <a:t>조용한</a:t>
            </a:r>
          </a:p>
        </p:txBody>
      </p:sp>
      <p:sp>
        <p:nvSpPr>
          <p:cNvPr id="971" name="모서리가 둥근 직사각형 970">
            <a:extLst>
              <a:ext uri="{FF2B5EF4-FFF2-40B4-BE49-F238E27FC236}">
                <a16:creationId xmlns:a16="http://schemas.microsoft.com/office/drawing/2014/main" id="{BE3B9987-01C4-2423-2C68-3EA0159E1F1F}"/>
              </a:ext>
            </a:extLst>
          </p:cNvPr>
          <p:cNvSpPr/>
          <p:nvPr/>
        </p:nvSpPr>
        <p:spPr>
          <a:xfrm>
            <a:off x="15908080" y="12585584"/>
            <a:ext cx="646299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rgbClr val="4AC77F"/>
                </a:solidFill>
              </a:rPr>
              <a:t>밝은</a:t>
            </a:r>
          </a:p>
        </p:txBody>
      </p:sp>
      <p:sp>
        <p:nvSpPr>
          <p:cNvPr id="972" name="모서리가 둥근 직사각형 971">
            <a:extLst>
              <a:ext uri="{FF2B5EF4-FFF2-40B4-BE49-F238E27FC236}">
                <a16:creationId xmlns:a16="http://schemas.microsoft.com/office/drawing/2014/main" id="{107827A6-F3A0-B515-2D0B-DDBFD72DA04C}"/>
              </a:ext>
            </a:extLst>
          </p:cNvPr>
          <p:cNvSpPr/>
          <p:nvPr/>
        </p:nvSpPr>
        <p:spPr>
          <a:xfrm>
            <a:off x="16883831" y="12144353"/>
            <a:ext cx="9144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rgbClr val="4AC77F"/>
                </a:solidFill>
              </a:rPr>
              <a:t>외향적인</a:t>
            </a:r>
          </a:p>
        </p:txBody>
      </p:sp>
      <p:sp>
        <p:nvSpPr>
          <p:cNvPr id="973" name="모서리가 둥근 직사각형 972">
            <a:extLst>
              <a:ext uri="{FF2B5EF4-FFF2-40B4-BE49-F238E27FC236}">
                <a16:creationId xmlns:a16="http://schemas.microsoft.com/office/drawing/2014/main" id="{32640979-1226-C120-EA64-4DDD563A1E4B}"/>
              </a:ext>
            </a:extLst>
          </p:cNvPr>
          <p:cNvSpPr/>
          <p:nvPr/>
        </p:nvSpPr>
        <p:spPr>
          <a:xfrm>
            <a:off x="15908078" y="13027936"/>
            <a:ext cx="9144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믿음직한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974" name="모서리가 둥근 직사각형 973">
            <a:extLst>
              <a:ext uri="{FF2B5EF4-FFF2-40B4-BE49-F238E27FC236}">
                <a16:creationId xmlns:a16="http://schemas.microsoft.com/office/drawing/2014/main" id="{FFC420B8-E9B5-547D-99DD-8CDE08ECA537}"/>
              </a:ext>
            </a:extLst>
          </p:cNvPr>
          <p:cNvSpPr/>
          <p:nvPr/>
        </p:nvSpPr>
        <p:spPr>
          <a:xfrm>
            <a:off x="16883831" y="13023734"/>
            <a:ext cx="9144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차분한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975" name="모서리가 둥근 직사각형 974">
            <a:extLst>
              <a:ext uri="{FF2B5EF4-FFF2-40B4-BE49-F238E27FC236}">
                <a16:creationId xmlns:a16="http://schemas.microsoft.com/office/drawing/2014/main" id="{73D791FC-59EB-F7D8-DC2D-37CDEA6F8EFA}"/>
              </a:ext>
            </a:extLst>
          </p:cNvPr>
          <p:cNvSpPr/>
          <p:nvPr/>
        </p:nvSpPr>
        <p:spPr>
          <a:xfrm>
            <a:off x="16632662" y="12581321"/>
            <a:ext cx="808169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재밌는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EB31F113-E009-29F5-F827-F4633104F27A}"/>
              </a:ext>
            </a:extLst>
          </p:cNvPr>
          <p:cNvSpPr txBox="1"/>
          <p:nvPr/>
        </p:nvSpPr>
        <p:spPr>
          <a:xfrm>
            <a:off x="15822637" y="13512910"/>
            <a:ext cx="2667000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나는 이런 대화가 좋아요</a:t>
            </a:r>
            <a:endParaRPr kumimoji="1" lang="ko-Kore-KR" altLang="en-US" sz="15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994" name="모서리가 둥근 직사각형 993">
            <a:extLst>
              <a:ext uri="{FF2B5EF4-FFF2-40B4-BE49-F238E27FC236}">
                <a16:creationId xmlns:a16="http://schemas.microsoft.com/office/drawing/2014/main" id="{55D4B41C-66AE-367A-565B-86627FC9498A}"/>
              </a:ext>
            </a:extLst>
          </p:cNvPr>
          <p:cNvSpPr/>
          <p:nvPr/>
        </p:nvSpPr>
        <p:spPr>
          <a:xfrm>
            <a:off x="16008350" y="16918602"/>
            <a:ext cx="2286000" cy="381000"/>
          </a:xfrm>
          <a:prstGeom prst="roundRect">
            <a:avLst/>
          </a:prstGeom>
          <a:solidFill>
            <a:srgbClr val="4A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다음으로</a:t>
            </a:r>
            <a:endParaRPr kumimoji="1" lang="ko-Kore-KR" altLang="en-US" sz="12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009" name="그룹 1002">
            <a:extLst>
              <a:ext uri="{FF2B5EF4-FFF2-40B4-BE49-F238E27FC236}">
                <a16:creationId xmlns:a16="http://schemas.microsoft.com/office/drawing/2014/main" id="{A2C2C68C-A5CA-48BC-2FD3-F546CBB7F00B}"/>
              </a:ext>
            </a:extLst>
          </p:cNvPr>
          <p:cNvGrpSpPr/>
          <p:nvPr/>
        </p:nvGrpSpPr>
        <p:grpSpPr>
          <a:xfrm>
            <a:off x="7166648" y="18942314"/>
            <a:ext cx="3078259" cy="6171429"/>
            <a:chOff x="6518254" y="1425074"/>
            <a:chExt cx="3078259" cy="6171429"/>
          </a:xfrm>
        </p:grpSpPr>
        <p:pic>
          <p:nvPicPr>
            <p:cNvPr id="1010" name="Object 5">
              <a:extLst>
                <a:ext uri="{FF2B5EF4-FFF2-40B4-BE49-F238E27FC236}">
                  <a16:creationId xmlns:a16="http://schemas.microsoft.com/office/drawing/2014/main" id="{300A233B-2768-AF4D-D520-A70DF312B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254" y="1425074"/>
              <a:ext cx="3078259" cy="6171429"/>
            </a:xfrm>
            <a:prstGeom prst="rect">
              <a:avLst/>
            </a:prstGeom>
          </p:spPr>
        </p:pic>
      </p:grpSp>
      <p:sp>
        <p:nvSpPr>
          <p:cNvPr id="1016" name="TextBox 1015">
            <a:extLst>
              <a:ext uri="{FF2B5EF4-FFF2-40B4-BE49-F238E27FC236}">
                <a16:creationId xmlns:a16="http://schemas.microsoft.com/office/drawing/2014/main" id="{FDE715D3-D6C8-35F5-28AD-622CD78E9701}"/>
              </a:ext>
            </a:extLst>
          </p:cNvPr>
          <p:cNvSpPr txBox="1"/>
          <p:nvPr/>
        </p:nvSpPr>
        <p:spPr>
          <a:xfrm>
            <a:off x="7372275" y="19513427"/>
            <a:ext cx="2667000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HOME</a:t>
            </a:r>
            <a:endParaRPr kumimoji="1" lang="ko-Kore-KR" altLang="en-US" sz="15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4334FEC1-1528-DA54-6F24-4223E8E0C1D3}"/>
              </a:ext>
            </a:extLst>
          </p:cNvPr>
          <p:cNvSpPr txBox="1"/>
          <p:nvPr/>
        </p:nvSpPr>
        <p:spPr>
          <a:xfrm>
            <a:off x="7016750" y="24618829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solidFill>
                  <a:srgbClr val="4AC77F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홈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4B1EA117-6311-C1CA-E502-978582E8BC8A}"/>
              </a:ext>
            </a:extLst>
          </p:cNvPr>
          <p:cNvSpPr txBox="1"/>
          <p:nvPr/>
        </p:nvSpPr>
        <p:spPr>
          <a:xfrm>
            <a:off x="7677150" y="24618829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어르신</a:t>
            </a:r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찾기</a:t>
            </a:r>
            <a:endParaRPr kumimoji="1" lang="ko-Kore-KR" altLang="en-US" sz="12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3143451D-00E7-904F-CF84-6DF1280F01B8}"/>
              </a:ext>
            </a:extLst>
          </p:cNvPr>
          <p:cNvSpPr txBox="1"/>
          <p:nvPr/>
        </p:nvSpPr>
        <p:spPr>
          <a:xfrm>
            <a:off x="8997950" y="24618829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</a:t>
            </a:r>
          </a:p>
        </p:txBody>
      </p:sp>
      <p:cxnSp>
        <p:nvCxnSpPr>
          <p:cNvPr id="1024" name="직선 연결선[R] 1023">
            <a:extLst>
              <a:ext uri="{FF2B5EF4-FFF2-40B4-BE49-F238E27FC236}">
                <a16:creationId xmlns:a16="http://schemas.microsoft.com/office/drawing/2014/main" id="{6554AADE-DCAA-C20A-5D0C-14662B4FAA7E}"/>
              </a:ext>
            </a:extLst>
          </p:cNvPr>
          <p:cNvCxnSpPr>
            <a:cxnSpLocks/>
          </p:cNvCxnSpPr>
          <p:nvPr/>
        </p:nvCxnSpPr>
        <p:spPr>
          <a:xfrm>
            <a:off x="7257977" y="24618827"/>
            <a:ext cx="2880471" cy="0"/>
          </a:xfrm>
          <a:prstGeom prst="line">
            <a:avLst/>
          </a:prstGeom>
          <a:ln>
            <a:solidFill>
              <a:srgbClr val="4AC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BA193A75-20E7-0718-7B04-E635329B932A}"/>
              </a:ext>
            </a:extLst>
          </p:cNvPr>
          <p:cNvSpPr/>
          <p:nvPr/>
        </p:nvSpPr>
        <p:spPr>
          <a:xfrm>
            <a:off x="7257975" y="19908474"/>
            <a:ext cx="2895600" cy="1497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공지사항</a:t>
            </a:r>
            <a:endParaRPr kumimoji="1" lang="ko-Kore-KR" altLang="en-US" sz="15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5096C8BB-D3BB-D578-BCCA-386CC2A62FA5}"/>
              </a:ext>
            </a:extLst>
          </p:cNvPr>
          <p:cNvSpPr/>
          <p:nvPr/>
        </p:nvSpPr>
        <p:spPr>
          <a:xfrm>
            <a:off x="7257975" y="21570952"/>
            <a:ext cx="2895600" cy="471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광고</a:t>
            </a:r>
            <a:endParaRPr kumimoji="1" lang="ko-Kore-KR" altLang="en-US" sz="15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FA38114E-BC79-4EF5-2106-677BB1F3211D}"/>
              </a:ext>
            </a:extLst>
          </p:cNvPr>
          <p:cNvSpPr/>
          <p:nvPr/>
        </p:nvSpPr>
        <p:spPr>
          <a:xfrm>
            <a:off x="7257975" y="22180675"/>
            <a:ext cx="2895600" cy="2005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사용 가이드</a:t>
            </a:r>
            <a:endParaRPr kumimoji="1" lang="ko-Kore-KR" altLang="en-US" sz="15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grpSp>
        <p:nvGrpSpPr>
          <p:cNvPr id="1116" name="그룹 1002">
            <a:extLst>
              <a:ext uri="{FF2B5EF4-FFF2-40B4-BE49-F238E27FC236}">
                <a16:creationId xmlns:a16="http://schemas.microsoft.com/office/drawing/2014/main" id="{E6D179DD-C68E-F933-DE75-BE95D1B93476}"/>
              </a:ext>
            </a:extLst>
          </p:cNvPr>
          <p:cNvGrpSpPr/>
          <p:nvPr/>
        </p:nvGrpSpPr>
        <p:grpSpPr>
          <a:xfrm>
            <a:off x="10215830" y="26403506"/>
            <a:ext cx="3078259" cy="6171429"/>
            <a:chOff x="6518254" y="1425074"/>
            <a:chExt cx="3078259" cy="6171429"/>
          </a:xfrm>
        </p:grpSpPr>
        <p:pic>
          <p:nvPicPr>
            <p:cNvPr id="1117" name="Object 5">
              <a:extLst>
                <a:ext uri="{FF2B5EF4-FFF2-40B4-BE49-F238E27FC236}">
                  <a16:creationId xmlns:a16="http://schemas.microsoft.com/office/drawing/2014/main" id="{1364B17B-8664-C513-7D1C-84B596F05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254" y="1425074"/>
              <a:ext cx="3078259" cy="6171429"/>
            </a:xfrm>
            <a:prstGeom prst="rect">
              <a:avLst/>
            </a:prstGeom>
          </p:spPr>
        </p:pic>
      </p:grpSp>
      <p:sp>
        <p:nvSpPr>
          <p:cNvPr id="1118" name="TextBox 1117">
            <a:extLst>
              <a:ext uri="{FF2B5EF4-FFF2-40B4-BE49-F238E27FC236}">
                <a16:creationId xmlns:a16="http://schemas.microsoft.com/office/drawing/2014/main" id="{168C2550-B746-163E-FD54-B028471BE38B}"/>
              </a:ext>
            </a:extLst>
          </p:cNvPr>
          <p:cNvSpPr txBox="1"/>
          <p:nvPr/>
        </p:nvSpPr>
        <p:spPr>
          <a:xfrm>
            <a:off x="10421457" y="26974619"/>
            <a:ext cx="2667000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과거</a:t>
            </a:r>
            <a:r>
              <a:rPr kumimoji="1" lang="ko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대화들</a:t>
            </a:r>
            <a:endParaRPr kumimoji="1" lang="ko-Kore-KR" altLang="en-US" sz="15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22" name="직사각형 1121">
            <a:extLst>
              <a:ext uri="{FF2B5EF4-FFF2-40B4-BE49-F238E27FC236}">
                <a16:creationId xmlns:a16="http://schemas.microsoft.com/office/drawing/2014/main" id="{343356D4-1FD4-FFAB-3D5D-6194D85C4824}"/>
              </a:ext>
            </a:extLst>
          </p:cNvPr>
          <p:cNvSpPr/>
          <p:nvPr/>
        </p:nvSpPr>
        <p:spPr>
          <a:xfrm>
            <a:off x="10307157" y="27469533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23" name="모서리가 둥근 직사각형 1122">
            <a:extLst>
              <a:ext uri="{FF2B5EF4-FFF2-40B4-BE49-F238E27FC236}">
                <a16:creationId xmlns:a16="http://schemas.microsoft.com/office/drawing/2014/main" id="{44D33724-C5D7-B29A-D127-9955A2B1C7A7}"/>
              </a:ext>
            </a:extLst>
          </p:cNvPr>
          <p:cNvSpPr/>
          <p:nvPr/>
        </p:nvSpPr>
        <p:spPr>
          <a:xfrm>
            <a:off x="12120828" y="27541134"/>
            <a:ext cx="990600" cy="342900"/>
          </a:xfrm>
          <a:prstGeom prst="roundRect">
            <a:avLst>
              <a:gd name="adj" fmla="val 50000"/>
            </a:avLst>
          </a:prstGeom>
          <a:solidFill>
            <a:srgbClr val="6FC376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chemeClr val="bg1"/>
                </a:solidFill>
              </a:rPr>
              <a:t>내용 보기</a:t>
            </a:r>
            <a:endParaRPr kumimoji="1" lang="ko-Kore-KR" altLang="en-US" sz="1000">
              <a:solidFill>
                <a:schemeClr val="bg1"/>
              </a:solidFill>
            </a:endParaRPr>
          </a:p>
        </p:txBody>
      </p:sp>
      <p:sp>
        <p:nvSpPr>
          <p:cNvPr id="1124" name="직사각형 1123">
            <a:extLst>
              <a:ext uri="{FF2B5EF4-FFF2-40B4-BE49-F238E27FC236}">
                <a16:creationId xmlns:a16="http://schemas.microsoft.com/office/drawing/2014/main" id="{D965A50B-12AD-448F-43C8-71476C509227}"/>
              </a:ext>
            </a:extLst>
          </p:cNvPr>
          <p:cNvSpPr/>
          <p:nvPr/>
        </p:nvSpPr>
        <p:spPr>
          <a:xfrm>
            <a:off x="10307157" y="28025285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25" name="모서리가 둥근 직사각형 1124">
            <a:extLst>
              <a:ext uri="{FF2B5EF4-FFF2-40B4-BE49-F238E27FC236}">
                <a16:creationId xmlns:a16="http://schemas.microsoft.com/office/drawing/2014/main" id="{D3438DF7-937F-4933-F388-A1CF2A9AAD6A}"/>
              </a:ext>
            </a:extLst>
          </p:cNvPr>
          <p:cNvSpPr/>
          <p:nvPr/>
        </p:nvSpPr>
        <p:spPr>
          <a:xfrm>
            <a:off x="12120828" y="28096886"/>
            <a:ext cx="9906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rgbClr val="4AC77F"/>
                </a:solidFill>
              </a:rPr>
              <a:t>내용</a:t>
            </a:r>
            <a:r>
              <a:rPr kumimoji="1" lang="ko-KR" altLang="en-US" sz="1000">
                <a:solidFill>
                  <a:srgbClr val="4AC77F"/>
                </a:solidFill>
              </a:rPr>
              <a:t> 입력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cxnSp>
        <p:nvCxnSpPr>
          <p:cNvPr id="1126" name="직선 연결선[R] 1125">
            <a:extLst>
              <a:ext uri="{FF2B5EF4-FFF2-40B4-BE49-F238E27FC236}">
                <a16:creationId xmlns:a16="http://schemas.microsoft.com/office/drawing/2014/main" id="{EDE9E825-692C-ED05-5F6A-B8181D5ABB03}"/>
              </a:ext>
            </a:extLst>
          </p:cNvPr>
          <p:cNvCxnSpPr/>
          <p:nvPr/>
        </p:nvCxnSpPr>
        <p:spPr>
          <a:xfrm>
            <a:off x="10302613" y="32041533"/>
            <a:ext cx="2880471" cy="0"/>
          </a:xfrm>
          <a:prstGeom prst="line">
            <a:avLst/>
          </a:prstGeom>
          <a:ln>
            <a:solidFill>
              <a:srgbClr val="4AC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AA909629-2792-1BB1-B131-F347DBACDC4F}"/>
              </a:ext>
            </a:extLst>
          </p:cNvPr>
          <p:cNvSpPr/>
          <p:nvPr/>
        </p:nvSpPr>
        <p:spPr>
          <a:xfrm>
            <a:off x="10307157" y="28578805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37" name="모서리가 둥근 직사각형 1136">
            <a:extLst>
              <a:ext uri="{FF2B5EF4-FFF2-40B4-BE49-F238E27FC236}">
                <a16:creationId xmlns:a16="http://schemas.microsoft.com/office/drawing/2014/main" id="{D6C0A259-69CF-42C1-89BD-FA32CF375BD4}"/>
              </a:ext>
            </a:extLst>
          </p:cNvPr>
          <p:cNvSpPr/>
          <p:nvPr/>
        </p:nvSpPr>
        <p:spPr>
          <a:xfrm>
            <a:off x="12120828" y="28650406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내용 입력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1138" name="직사각형 1137">
            <a:extLst>
              <a:ext uri="{FF2B5EF4-FFF2-40B4-BE49-F238E27FC236}">
                <a16:creationId xmlns:a16="http://schemas.microsoft.com/office/drawing/2014/main" id="{FF34DD5A-5C19-9FC5-3DFA-20ED7ECDEFAA}"/>
              </a:ext>
            </a:extLst>
          </p:cNvPr>
          <p:cNvSpPr/>
          <p:nvPr/>
        </p:nvSpPr>
        <p:spPr>
          <a:xfrm>
            <a:off x="10307157" y="29134557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39" name="모서리가 둥근 직사각형 1138">
            <a:extLst>
              <a:ext uri="{FF2B5EF4-FFF2-40B4-BE49-F238E27FC236}">
                <a16:creationId xmlns:a16="http://schemas.microsoft.com/office/drawing/2014/main" id="{5591EED0-70AC-5CBC-BB79-DBE64268506E}"/>
              </a:ext>
            </a:extLst>
          </p:cNvPr>
          <p:cNvSpPr/>
          <p:nvPr/>
        </p:nvSpPr>
        <p:spPr>
          <a:xfrm>
            <a:off x="12120828" y="29206158"/>
            <a:ext cx="9906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rgbClr val="4AC77F"/>
                </a:solidFill>
              </a:rPr>
              <a:t>내용</a:t>
            </a:r>
            <a:r>
              <a:rPr kumimoji="1" lang="ko-KR" altLang="en-US" sz="1000">
                <a:solidFill>
                  <a:srgbClr val="4AC77F"/>
                </a:solidFill>
              </a:rPr>
              <a:t> 입력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2A1E705D-9BA1-475D-8A91-12EBC8ED6585}"/>
              </a:ext>
            </a:extLst>
          </p:cNvPr>
          <p:cNvSpPr/>
          <p:nvPr/>
        </p:nvSpPr>
        <p:spPr>
          <a:xfrm>
            <a:off x="10307157" y="29688077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41" name="모서리가 둥근 직사각형 1140">
            <a:extLst>
              <a:ext uri="{FF2B5EF4-FFF2-40B4-BE49-F238E27FC236}">
                <a16:creationId xmlns:a16="http://schemas.microsoft.com/office/drawing/2014/main" id="{215BA2FD-CA47-6E94-9C4E-BE89ED27D4BA}"/>
              </a:ext>
            </a:extLst>
          </p:cNvPr>
          <p:cNvSpPr/>
          <p:nvPr/>
        </p:nvSpPr>
        <p:spPr>
          <a:xfrm>
            <a:off x="12120828" y="29759678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내용 입력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185EA9F7-D2A9-1D80-C984-B97057B31942}"/>
              </a:ext>
            </a:extLst>
          </p:cNvPr>
          <p:cNvSpPr/>
          <p:nvPr/>
        </p:nvSpPr>
        <p:spPr>
          <a:xfrm>
            <a:off x="10307157" y="30243829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43" name="모서리가 둥근 직사각형 1142">
            <a:extLst>
              <a:ext uri="{FF2B5EF4-FFF2-40B4-BE49-F238E27FC236}">
                <a16:creationId xmlns:a16="http://schemas.microsoft.com/office/drawing/2014/main" id="{C999E15E-26ED-732C-9E09-777D0F5246B7}"/>
              </a:ext>
            </a:extLst>
          </p:cNvPr>
          <p:cNvSpPr/>
          <p:nvPr/>
        </p:nvSpPr>
        <p:spPr>
          <a:xfrm>
            <a:off x="12120828" y="30315430"/>
            <a:ext cx="9906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rgbClr val="4AC77F"/>
                </a:solidFill>
              </a:rPr>
              <a:t>내용</a:t>
            </a:r>
            <a:r>
              <a:rPr kumimoji="1" lang="ko-KR" altLang="en-US" sz="1000">
                <a:solidFill>
                  <a:srgbClr val="4AC77F"/>
                </a:solidFill>
              </a:rPr>
              <a:t> 입력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27798426-0592-4010-9667-7D31DDF1C512}"/>
              </a:ext>
            </a:extLst>
          </p:cNvPr>
          <p:cNvSpPr txBox="1"/>
          <p:nvPr/>
        </p:nvSpPr>
        <p:spPr>
          <a:xfrm>
            <a:off x="12192775" y="26734135"/>
            <a:ext cx="1143000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 선택으로</a:t>
            </a:r>
            <a:endParaRPr kumimoji="1" lang="ko-Kore-KR" altLang="en-US" sz="10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pSp>
        <p:nvGrpSpPr>
          <p:cNvPr id="1144" name="그룹 1002">
            <a:extLst>
              <a:ext uri="{FF2B5EF4-FFF2-40B4-BE49-F238E27FC236}">
                <a16:creationId xmlns:a16="http://schemas.microsoft.com/office/drawing/2014/main" id="{8681D843-D5E5-1B29-A943-E20C5409F562}"/>
              </a:ext>
            </a:extLst>
          </p:cNvPr>
          <p:cNvGrpSpPr/>
          <p:nvPr/>
        </p:nvGrpSpPr>
        <p:grpSpPr>
          <a:xfrm>
            <a:off x="10248613" y="33251970"/>
            <a:ext cx="3078259" cy="6171429"/>
            <a:chOff x="6518254" y="1425074"/>
            <a:chExt cx="3078259" cy="6171429"/>
          </a:xfrm>
        </p:grpSpPr>
        <p:pic>
          <p:nvPicPr>
            <p:cNvPr id="1145" name="Object 5">
              <a:extLst>
                <a:ext uri="{FF2B5EF4-FFF2-40B4-BE49-F238E27FC236}">
                  <a16:creationId xmlns:a16="http://schemas.microsoft.com/office/drawing/2014/main" id="{DC2E5B44-3671-112D-228B-BC12703E2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254" y="1425074"/>
              <a:ext cx="3078259" cy="6171429"/>
            </a:xfrm>
            <a:prstGeom prst="rect">
              <a:avLst/>
            </a:prstGeom>
          </p:spPr>
        </p:pic>
      </p:grpSp>
      <p:sp>
        <p:nvSpPr>
          <p:cNvPr id="1146" name="TextBox 1145">
            <a:extLst>
              <a:ext uri="{FF2B5EF4-FFF2-40B4-BE49-F238E27FC236}">
                <a16:creationId xmlns:a16="http://schemas.microsoft.com/office/drawing/2014/main" id="{4390E82E-A4D7-0D74-E323-C192B1759E4F}"/>
              </a:ext>
            </a:extLst>
          </p:cNvPr>
          <p:cNvSpPr txBox="1"/>
          <p:nvPr/>
        </p:nvSpPr>
        <p:spPr>
          <a:xfrm>
            <a:off x="10454240" y="33823083"/>
            <a:ext cx="2667000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대화한</a:t>
            </a:r>
            <a:r>
              <a:rPr kumimoji="1" lang="ko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어르신들</a:t>
            </a:r>
            <a:endParaRPr kumimoji="1" lang="ko-Kore-KR" altLang="en-US" sz="15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50" name="직사각형 1149">
            <a:extLst>
              <a:ext uri="{FF2B5EF4-FFF2-40B4-BE49-F238E27FC236}">
                <a16:creationId xmlns:a16="http://schemas.microsoft.com/office/drawing/2014/main" id="{3B003B24-68A2-B125-9758-92F0F78D60D2}"/>
              </a:ext>
            </a:extLst>
          </p:cNvPr>
          <p:cNvSpPr/>
          <p:nvPr/>
        </p:nvSpPr>
        <p:spPr>
          <a:xfrm>
            <a:off x="10339940" y="34317998"/>
            <a:ext cx="1425920" cy="1701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51" name="모서리가 둥근 직사각형 1150">
            <a:extLst>
              <a:ext uri="{FF2B5EF4-FFF2-40B4-BE49-F238E27FC236}">
                <a16:creationId xmlns:a16="http://schemas.microsoft.com/office/drawing/2014/main" id="{B5EC9FF8-652C-63D4-275A-CADB2F2BCACE}"/>
              </a:ext>
            </a:extLst>
          </p:cNvPr>
          <p:cNvSpPr/>
          <p:nvPr/>
        </p:nvSpPr>
        <p:spPr>
          <a:xfrm>
            <a:off x="10557600" y="35580029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평가하기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E9974EF9-2BA9-C648-8FD2-193B45B53E7A}"/>
              </a:ext>
            </a:extLst>
          </p:cNvPr>
          <p:cNvSpPr/>
          <p:nvPr/>
        </p:nvSpPr>
        <p:spPr>
          <a:xfrm>
            <a:off x="11808976" y="34317998"/>
            <a:ext cx="1425920" cy="1701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64" name="모서리가 둥근 직사각형 1163">
            <a:extLst>
              <a:ext uri="{FF2B5EF4-FFF2-40B4-BE49-F238E27FC236}">
                <a16:creationId xmlns:a16="http://schemas.microsoft.com/office/drawing/2014/main" id="{2F60EB04-05BF-7C40-9568-C3118A0802ED}"/>
              </a:ext>
            </a:extLst>
          </p:cNvPr>
          <p:cNvSpPr/>
          <p:nvPr/>
        </p:nvSpPr>
        <p:spPr>
          <a:xfrm>
            <a:off x="12026636" y="35580029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평가하기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1165" name="직사각형 1164">
            <a:extLst>
              <a:ext uri="{FF2B5EF4-FFF2-40B4-BE49-F238E27FC236}">
                <a16:creationId xmlns:a16="http://schemas.microsoft.com/office/drawing/2014/main" id="{8D887836-4510-17D0-641D-1BA7778E1A6A}"/>
              </a:ext>
            </a:extLst>
          </p:cNvPr>
          <p:cNvSpPr/>
          <p:nvPr/>
        </p:nvSpPr>
        <p:spPr>
          <a:xfrm>
            <a:off x="10339940" y="36071848"/>
            <a:ext cx="1425920" cy="1701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66" name="모서리가 둥근 직사각형 1165">
            <a:extLst>
              <a:ext uri="{FF2B5EF4-FFF2-40B4-BE49-F238E27FC236}">
                <a16:creationId xmlns:a16="http://schemas.microsoft.com/office/drawing/2014/main" id="{12B269C6-55AF-A452-5C54-99FF1DA2C6DD}"/>
              </a:ext>
            </a:extLst>
          </p:cNvPr>
          <p:cNvSpPr/>
          <p:nvPr/>
        </p:nvSpPr>
        <p:spPr>
          <a:xfrm>
            <a:off x="10557600" y="37333879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평가하기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1167" name="직사각형 1166">
            <a:extLst>
              <a:ext uri="{FF2B5EF4-FFF2-40B4-BE49-F238E27FC236}">
                <a16:creationId xmlns:a16="http://schemas.microsoft.com/office/drawing/2014/main" id="{FA537A8F-4161-9A9A-0068-8DEC7E953DF7}"/>
              </a:ext>
            </a:extLst>
          </p:cNvPr>
          <p:cNvSpPr/>
          <p:nvPr/>
        </p:nvSpPr>
        <p:spPr>
          <a:xfrm>
            <a:off x="11808976" y="36071848"/>
            <a:ext cx="1425920" cy="1701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68" name="모서리가 둥근 직사각형 1167">
            <a:extLst>
              <a:ext uri="{FF2B5EF4-FFF2-40B4-BE49-F238E27FC236}">
                <a16:creationId xmlns:a16="http://schemas.microsoft.com/office/drawing/2014/main" id="{D5AF4159-480D-ACF1-9B20-C04235D063B4}"/>
              </a:ext>
            </a:extLst>
          </p:cNvPr>
          <p:cNvSpPr/>
          <p:nvPr/>
        </p:nvSpPr>
        <p:spPr>
          <a:xfrm>
            <a:off x="12026636" y="37333879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평가하기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9529C0B5-E393-4338-6C3E-3BEA3E644427}"/>
              </a:ext>
            </a:extLst>
          </p:cNvPr>
          <p:cNvSpPr txBox="1"/>
          <p:nvPr/>
        </p:nvSpPr>
        <p:spPr>
          <a:xfrm>
            <a:off x="12223060" y="33582599"/>
            <a:ext cx="1143000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 선택으로</a:t>
            </a:r>
            <a:endParaRPr kumimoji="1" lang="ko-Kore-KR" altLang="en-US" sz="10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pSp>
        <p:nvGrpSpPr>
          <p:cNvPr id="1029" name="그룹 1002">
            <a:extLst>
              <a:ext uri="{FF2B5EF4-FFF2-40B4-BE49-F238E27FC236}">
                <a16:creationId xmlns:a16="http://schemas.microsoft.com/office/drawing/2014/main" id="{DE931B67-4881-0427-B41C-ADD151859D8C}"/>
              </a:ext>
            </a:extLst>
          </p:cNvPr>
          <p:cNvGrpSpPr/>
          <p:nvPr/>
        </p:nvGrpSpPr>
        <p:grpSpPr>
          <a:xfrm>
            <a:off x="20286391" y="26464581"/>
            <a:ext cx="3078259" cy="6171429"/>
            <a:chOff x="6518254" y="1425074"/>
            <a:chExt cx="3078259" cy="6171429"/>
          </a:xfrm>
        </p:grpSpPr>
        <p:pic>
          <p:nvPicPr>
            <p:cNvPr id="1030" name="Object 5">
              <a:extLst>
                <a:ext uri="{FF2B5EF4-FFF2-40B4-BE49-F238E27FC236}">
                  <a16:creationId xmlns:a16="http://schemas.microsoft.com/office/drawing/2014/main" id="{AC9DB5BA-3C39-D6BA-59F3-B034E0400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254" y="1425074"/>
              <a:ext cx="3078259" cy="6171429"/>
            </a:xfrm>
            <a:prstGeom prst="rect">
              <a:avLst/>
            </a:prstGeom>
          </p:spPr>
        </p:pic>
      </p:grp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AEF787E-7770-6DA1-FFBE-DE3A56E02371}"/>
              </a:ext>
            </a:extLst>
          </p:cNvPr>
          <p:cNvSpPr txBox="1"/>
          <p:nvPr/>
        </p:nvSpPr>
        <p:spPr>
          <a:xfrm>
            <a:off x="20492016" y="27111892"/>
            <a:ext cx="2667000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예정된</a:t>
            </a:r>
            <a:r>
              <a:rPr kumimoji="1" lang="ko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대화들</a:t>
            </a:r>
            <a:endParaRPr kumimoji="1" lang="ko-Kore-KR" altLang="en-US" sz="15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34B2B749-41D2-2A3A-4178-32024B7AB5DE}"/>
              </a:ext>
            </a:extLst>
          </p:cNvPr>
          <p:cNvSpPr/>
          <p:nvPr/>
        </p:nvSpPr>
        <p:spPr>
          <a:xfrm>
            <a:off x="20377716" y="27606806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     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48" name="모서리가 둥근 직사각형 1047">
            <a:extLst>
              <a:ext uri="{FF2B5EF4-FFF2-40B4-BE49-F238E27FC236}">
                <a16:creationId xmlns:a16="http://schemas.microsoft.com/office/drawing/2014/main" id="{0B02A24A-F088-D013-1B9A-F8D76D61251A}"/>
              </a:ext>
            </a:extLst>
          </p:cNvPr>
          <p:cNvSpPr/>
          <p:nvPr/>
        </p:nvSpPr>
        <p:spPr>
          <a:xfrm>
            <a:off x="21947355" y="27678407"/>
            <a:ext cx="1192092" cy="342900"/>
          </a:xfrm>
          <a:prstGeom prst="roundRect">
            <a:avLst>
              <a:gd name="adj" fmla="val 50000"/>
            </a:avLst>
          </a:prstGeom>
          <a:solidFill>
            <a:srgbClr val="6FC37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chemeClr val="bg1"/>
                </a:solidFill>
              </a:rPr>
              <a:t>지금 대화하기</a:t>
            </a:r>
            <a:endParaRPr kumimoji="1" lang="ko-Kore-KR" altLang="en-US" sz="1000">
              <a:solidFill>
                <a:schemeClr val="bg1"/>
              </a:solidFill>
            </a:endParaRP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5611E66B-13F9-CF79-8514-44914A6D3761}"/>
              </a:ext>
            </a:extLst>
          </p:cNvPr>
          <p:cNvSpPr/>
          <p:nvPr/>
        </p:nvSpPr>
        <p:spPr>
          <a:xfrm>
            <a:off x="20377716" y="28162558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     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50" name="모서리가 둥근 직사각형 1049">
            <a:extLst>
              <a:ext uri="{FF2B5EF4-FFF2-40B4-BE49-F238E27FC236}">
                <a16:creationId xmlns:a16="http://schemas.microsoft.com/office/drawing/2014/main" id="{81B37F44-514D-AE2A-D441-7794D2F900A2}"/>
              </a:ext>
            </a:extLst>
          </p:cNvPr>
          <p:cNvSpPr/>
          <p:nvPr/>
        </p:nvSpPr>
        <p:spPr>
          <a:xfrm>
            <a:off x="21947355" y="28234159"/>
            <a:ext cx="1192092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>
                <a:solidFill>
                  <a:srgbClr val="4AC77F"/>
                </a:solidFill>
              </a:rPr>
              <a:t>3</a:t>
            </a:r>
            <a:r>
              <a:rPr kumimoji="1" lang="en-US" altLang="ko-KR" sz="1000">
                <a:solidFill>
                  <a:srgbClr val="4AC77F"/>
                </a:solidFill>
              </a:rPr>
              <a:t>0</a:t>
            </a:r>
            <a:r>
              <a:rPr kumimoji="1" lang="ko-KR" altLang="en-US" sz="1000">
                <a:solidFill>
                  <a:srgbClr val="4AC77F"/>
                </a:solidFill>
              </a:rPr>
              <a:t>분 뒤 대화가능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1101" name="직사각형 1100">
            <a:extLst>
              <a:ext uri="{FF2B5EF4-FFF2-40B4-BE49-F238E27FC236}">
                <a16:creationId xmlns:a16="http://schemas.microsoft.com/office/drawing/2014/main" id="{9CE592A3-ECCA-4D6E-D134-953CE32D099B}"/>
              </a:ext>
            </a:extLst>
          </p:cNvPr>
          <p:cNvSpPr/>
          <p:nvPr/>
        </p:nvSpPr>
        <p:spPr>
          <a:xfrm>
            <a:off x="20377716" y="29283206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     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02" name="모서리가 둥근 직사각형 1101">
            <a:extLst>
              <a:ext uri="{FF2B5EF4-FFF2-40B4-BE49-F238E27FC236}">
                <a16:creationId xmlns:a16="http://schemas.microsoft.com/office/drawing/2014/main" id="{62C6AE2E-4DCE-E35B-4ED5-23BF4C7AD3B3}"/>
              </a:ext>
            </a:extLst>
          </p:cNvPr>
          <p:cNvSpPr/>
          <p:nvPr/>
        </p:nvSpPr>
        <p:spPr>
          <a:xfrm>
            <a:off x="21947355" y="29354807"/>
            <a:ext cx="1192092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rgbClr val="4AC77F"/>
                </a:solidFill>
              </a:rPr>
              <a:t>3</a:t>
            </a:r>
            <a:r>
              <a:rPr kumimoji="1" lang="ko-KR" altLang="en-US" sz="1000">
                <a:solidFill>
                  <a:srgbClr val="4AC77F"/>
                </a:solidFill>
              </a:rPr>
              <a:t>시간 </a:t>
            </a:r>
            <a:r>
              <a:rPr kumimoji="1" lang="en-US" altLang="ko-Kore-KR" sz="1000">
                <a:solidFill>
                  <a:srgbClr val="4AC77F"/>
                </a:solidFill>
              </a:rPr>
              <a:t>3</a:t>
            </a:r>
            <a:r>
              <a:rPr kumimoji="1" lang="en-US" altLang="ko-KR" sz="1000">
                <a:solidFill>
                  <a:srgbClr val="4AC77F"/>
                </a:solidFill>
              </a:rPr>
              <a:t>0</a:t>
            </a:r>
            <a:r>
              <a:rPr kumimoji="1" lang="ko-KR" altLang="en-US" sz="1000">
                <a:solidFill>
                  <a:srgbClr val="4AC77F"/>
                </a:solidFill>
              </a:rPr>
              <a:t>분 뒤 대화가능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1104" name="직사각형 1103">
            <a:extLst>
              <a:ext uri="{FF2B5EF4-FFF2-40B4-BE49-F238E27FC236}">
                <a16:creationId xmlns:a16="http://schemas.microsoft.com/office/drawing/2014/main" id="{29BD68D5-32D0-71A8-0D81-9C7B7D8120AE}"/>
              </a:ext>
            </a:extLst>
          </p:cNvPr>
          <p:cNvSpPr/>
          <p:nvPr/>
        </p:nvSpPr>
        <p:spPr>
          <a:xfrm>
            <a:off x="20377716" y="28723390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     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05" name="모서리가 둥근 직사각형 1104">
            <a:extLst>
              <a:ext uri="{FF2B5EF4-FFF2-40B4-BE49-F238E27FC236}">
                <a16:creationId xmlns:a16="http://schemas.microsoft.com/office/drawing/2014/main" id="{F17EA034-8CFA-F76D-1F7D-D55A1F82FB29}"/>
              </a:ext>
            </a:extLst>
          </p:cNvPr>
          <p:cNvSpPr/>
          <p:nvPr/>
        </p:nvSpPr>
        <p:spPr>
          <a:xfrm>
            <a:off x="21947355" y="28794991"/>
            <a:ext cx="1192092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>
                <a:solidFill>
                  <a:srgbClr val="4AC77F"/>
                </a:solidFill>
              </a:rPr>
              <a:t>1</a:t>
            </a:r>
            <a:r>
              <a:rPr kumimoji="1" lang="ko-KR" altLang="en-US" sz="1000">
                <a:solidFill>
                  <a:srgbClr val="4AC77F"/>
                </a:solidFill>
              </a:rPr>
              <a:t>시간 뒤 대화가능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1235" name="TextBox 1234">
            <a:extLst>
              <a:ext uri="{FF2B5EF4-FFF2-40B4-BE49-F238E27FC236}">
                <a16:creationId xmlns:a16="http://schemas.microsoft.com/office/drawing/2014/main" id="{A2F7D13C-8357-685F-1447-4B415A662BC4}"/>
              </a:ext>
            </a:extLst>
          </p:cNvPr>
          <p:cNvSpPr txBox="1"/>
          <p:nvPr/>
        </p:nvSpPr>
        <p:spPr>
          <a:xfrm>
            <a:off x="22252155" y="26777577"/>
            <a:ext cx="1143000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 선택으로</a:t>
            </a:r>
            <a:endParaRPr kumimoji="1" lang="ko-Kore-KR" altLang="en-US" sz="10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pSp>
        <p:nvGrpSpPr>
          <p:cNvPr id="1180" name="그룹 1002">
            <a:extLst>
              <a:ext uri="{FF2B5EF4-FFF2-40B4-BE49-F238E27FC236}">
                <a16:creationId xmlns:a16="http://schemas.microsoft.com/office/drawing/2014/main" id="{38A1E16D-7616-745B-8CAE-EC64AEF91ACA}"/>
              </a:ext>
            </a:extLst>
          </p:cNvPr>
          <p:cNvGrpSpPr/>
          <p:nvPr/>
        </p:nvGrpSpPr>
        <p:grpSpPr>
          <a:xfrm>
            <a:off x="26278847" y="20265588"/>
            <a:ext cx="3078259" cy="6171429"/>
            <a:chOff x="6518254" y="1425074"/>
            <a:chExt cx="3078259" cy="6171429"/>
          </a:xfrm>
        </p:grpSpPr>
        <p:pic>
          <p:nvPicPr>
            <p:cNvPr id="1181" name="Object 5">
              <a:extLst>
                <a:ext uri="{FF2B5EF4-FFF2-40B4-BE49-F238E27FC236}">
                  <a16:creationId xmlns:a16="http://schemas.microsoft.com/office/drawing/2014/main" id="{9C28003C-F6F7-8D81-7917-A64E19DB1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254" y="1425074"/>
              <a:ext cx="3078259" cy="6171429"/>
            </a:xfrm>
            <a:prstGeom prst="rect">
              <a:avLst/>
            </a:prstGeom>
          </p:spPr>
        </p:pic>
      </p:grpSp>
      <p:sp>
        <p:nvSpPr>
          <p:cNvPr id="1185" name="TextBox 1184">
            <a:extLst>
              <a:ext uri="{FF2B5EF4-FFF2-40B4-BE49-F238E27FC236}">
                <a16:creationId xmlns:a16="http://schemas.microsoft.com/office/drawing/2014/main" id="{8CD03EAE-B358-B743-3DFE-9893AF07918F}"/>
              </a:ext>
            </a:extLst>
          </p:cNvPr>
          <p:cNvSpPr txBox="1"/>
          <p:nvPr/>
        </p:nvSpPr>
        <p:spPr>
          <a:xfrm>
            <a:off x="26484472" y="21063909"/>
            <a:ext cx="2667000" cy="48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내</a:t>
            </a:r>
            <a:r>
              <a:rPr kumimoji="1" lang="ko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정보</a:t>
            </a:r>
            <a:endParaRPr kumimoji="1" lang="ko-Kore-KR" altLang="en-US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91" name="직사각형 1190">
            <a:extLst>
              <a:ext uri="{FF2B5EF4-FFF2-40B4-BE49-F238E27FC236}">
                <a16:creationId xmlns:a16="http://schemas.microsoft.com/office/drawing/2014/main" id="{4A566A58-DA95-5E0E-B453-8308B33C1C5F}"/>
              </a:ext>
            </a:extLst>
          </p:cNvPr>
          <p:cNvSpPr/>
          <p:nvPr/>
        </p:nvSpPr>
        <p:spPr>
          <a:xfrm>
            <a:off x="26518382" y="21874431"/>
            <a:ext cx="2626234" cy="1701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내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92" name="모서리가 둥근 직사각형 1191">
            <a:extLst>
              <a:ext uri="{FF2B5EF4-FFF2-40B4-BE49-F238E27FC236}">
                <a16:creationId xmlns:a16="http://schemas.microsoft.com/office/drawing/2014/main" id="{273C68F7-FCF2-8116-58E7-75C2BAB18B8C}"/>
              </a:ext>
            </a:extLst>
          </p:cNvPr>
          <p:cNvSpPr/>
          <p:nvPr/>
        </p:nvSpPr>
        <p:spPr>
          <a:xfrm>
            <a:off x="28107643" y="21474790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수정하기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757D5249-8E3C-DF56-9558-E39753C50579}"/>
              </a:ext>
            </a:extLst>
          </p:cNvPr>
          <p:cNvSpPr txBox="1"/>
          <p:nvPr/>
        </p:nvSpPr>
        <p:spPr>
          <a:xfrm>
            <a:off x="28230509" y="2061748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 선택으로</a:t>
            </a:r>
            <a:endParaRPr kumimoji="1" lang="ko-Kore-KR" altLang="en-US" sz="10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pSp>
        <p:nvGrpSpPr>
          <p:cNvPr id="1193" name="그룹 1002">
            <a:extLst>
              <a:ext uri="{FF2B5EF4-FFF2-40B4-BE49-F238E27FC236}">
                <a16:creationId xmlns:a16="http://schemas.microsoft.com/office/drawing/2014/main" id="{9D1ADE00-505B-B0CB-752D-7AE2138A7CBB}"/>
              </a:ext>
            </a:extLst>
          </p:cNvPr>
          <p:cNvGrpSpPr/>
          <p:nvPr/>
        </p:nvGrpSpPr>
        <p:grpSpPr>
          <a:xfrm>
            <a:off x="36433262" y="20199352"/>
            <a:ext cx="3078259" cy="6171429"/>
            <a:chOff x="6518254" y="1425074"/>
            <a:chExt cx="3078259" cy="6171429"/>
          </a:xfrm>
        </p:grpSpPr>
        <p:pic>
          <p:nvPicPr>
            <p:cNvPr id="1194" name="Object 5">
              <a:extLst>
                <a:ext uri="{FF2B5EF4-FFF2-40B4-BE49-F238E27FC236}">
                  <a16:creationId xmlns:a16="http://schemas.microsoft.com/office/drawing/2014/main" id="{E8D8312C-FCAF-7897-41E0-ECBF5C368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254" y="1425074"/>
              <a:ext cx="3078259" cy="6171429"/>
            </a:xfrm>
            <a:prstGeom prst="rect">
              <a:avLst/>
            </a:prstGeom>
          </p:spPr>
        </p:pic>
      </p:grpSp>
      <p:sp>
        <p:nvSpPr>
          <p:cNvPr id="1198" name="TextBox 1197">
            <a:extLst>
              <a:ext uri="{FF2B5EF4-FFF2-40B4-BE49-F238E27FC236}">
                <a16:creationId xmlns:a16="http://schemas.microsoft.com/office/drawing/2014/main" id="{C811054F-0249-D325-960E-BBE27D4D3AB7}"/>
              </a:ext>
            </a:extLst>
          </p:cNvPr>
          <p:cNvSpPr txBox="1"/>
          <p:nvPr/>
        </p:nvSpPr>
        <p:spPr>
          <a:xfrm>
            <a:off x="36638889" y="20997675"/>
            <a:ext cx="2667000" cy="48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내</a:t>
            </a:r>
            <a:r>
              <a:rPr kumimoji="1" lang="ko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대화 품질</a:t>
            </a:r>
            <a:endParaRPr kumimoji="1" lang="ko-Kore-KR" altLang="en-US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200" name="직사각형 1199">
            <a:extLst>
              <a:ext uri="{FF2B5EF4-FFF2-40B4-BE49-F238E27FC236}">
                <a16:creationId xmlns:a16="http://schemas.microsoft.com/office/drawing/2014/main" id="{FC18520C-7B53-579B-7268-609BB3593899}"/>
              </a:ext>
            </a:extLst>
          </p:cNvPr>
          <p:cNvSpPr/>
          <p:nvPr/>
        </p:nvSpPr>
        <p:spPr>
          <a:xfrm>
            <a:off x="36672799" y="21808194"/>
            <a:ext cx="2626234" cy="2648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대화 품질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237" name="TextBox 1236">
            <a:extLst>
              <a:ext uri="{FF2B5EF4-FFF2-40B4-BE49-F238E27FC236}">
                <a16:creationId xmlns:a16="http://schemas.microsoft.com/office/drawing/2014/main" id="{8DE31D8C-0126-31BA-6632-8AE81FDAC20D}"/>
              </a:ext>
            </a:extLst>
          </p:cNvPr>
          <p:cNvSpPr txBox="1"/>
          <p:nvPr/>
        </p:nvSpPr>
        <p:spPr>
          <a:xfrm>
            <a:off x="38411150" y="20551246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 선택으로</a:t>
            </a:r>
            <a:endParaRPr kumimoji="1" lang="ko-Kore-KR" altLang="en-US" sz="10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pSp>
        <p:nvGrpSpPr>
          <p:cNvPr id="1202" name="그룹 1002">
            <a:extLst>
              <a:ext uri="{FF2B5EF4-FFF2-40B4-BE49-F238E27FC236}">
                <a16:creationId xmlns:a16="http://schemas.microsoft.com/office/drawing/2014/main" id="{04E6FACB-DBDD-97EA-D7A8-7A76F5FA873D}"/>
              </a:ext>
            </a:extLst>
          </p:cNvPr>
          <p:cNvGrpSpPr/>
          <p:nvPr/>
        </p:nvGrpSpPr>
        <p:grpSpPr>
          <a:xfrm>
            <a:off x="26251603" y="27662129"/>
            <a:ext cx="3078259" cy="6171429"/>
            <a:chOff x="6518254" y="1425074"/>
            <a:chExt cx="3078259" cy="6171429"/>
          </a:xfrm>
        </p:grpSpPr>
        <p:pic>
          <p:nvPicPr>
            <p:cNvPr id="1203" name="Object 5">
              <a:extLst>
                <a:ext uri="{FF2B5EF4-FFF2-40B4-BE49-F238E27FC236}">
                  <a16:creationId xmlns:a16="http://schemas.microsoft.com/office/drawing/2014/main" id="{1F63CE14-54A4-951B-51BC-75F3A5707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254" y="1425074"/>
              <a:ext cx="3078259" cy="6171429"/>
            </a:xfrm>
            <a:prstGeom prst="rect">
              <a:avLst/>
            </a:prstGeom>
          </p:spPr>
        </p:pic>
      </p:grpSp>
      <p:sp>
        <p:nvSpPr>
          <p:cNvPr id="1207" name="TextBox 1206">
            <a:extLst>
              <a:ext uri="{FF2B5EF4-FFF2-40B4-BE49-F238E27FC236}">
                <a16:creationId xmlns:a16="http://schemas.microsoft.com/office/drawing/2014/main" id="{FD4823A3-EF5F-A758-11F2-1F98DF3C9F9F}"/>
              </a:ext>
            </a:extLst>
          </p:cNvPr>
          <p:cNvSpPr txBox="1"/>
          <p:nvPr/>
        </p:nvSpPr>
        <p:spPr>
          <a:xfrm>
            <a:off x="26457228" y="28460450"/>
            <a:ext cx="2667000" cy="48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증명서</a:t>
            </a:r>
            <a:r>
              <a:rPr kumimoji="1" lang="ko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관리하기</a:t>
            </a:r>
            <a:endParaRPr kumimoji="1" lang="ko-Kore-KR" altLang="en-US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209" name="직사각형 1208">
            <a:extLst>
              <a:ext uri="{FF2B5EF4-FFF2-40B4-BE49-F238E27FC236}">
                <a16:creationId xmlns:a16="http://schemas.microsoft.com/office/drawing/2014/main" id="{DE89EB12-3A4D-77BB-B912-E71FF24BEF18}"/>
              </a:ext>
            </a:extLst>
          </p:cNvPr>
          <p:cNvSpPr/>
          <p:nvPr/>
        </p:nvSpPr>
        <p:spPr>
          <a:xfrm>
            <a:off x="26491138" y="29270969"/>
            <a:ext cx="2626234" cy="2648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증명서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210" name="모서리가 둥근 직사각형 1209">
            <a:extLst>
              <a:ext uri="{FF2B5EF4-FFF2-40B4-BE49-F238E27FC236}">
                <a16:creationId xmlns:a16="http://schemas.microsoft.com/office/drawing/2014/main" id="{5750FC23-A105-56A8-2947-9B9A58D58150}"/>
              </a:ext>
            </a:extLst>
          </p:cNvPr>
          <p:cNvSpPr/>
          <p:nvPr/>
        </p:nvSpPr>
        <p:spPr>
          <a:xfrm>
            <a:off x="27280299" y="32033631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수정하기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1238" name="TextBox 1237">
            <a:extLst>
              <a:ext uri="{FF2B5EF4-FFF2-40B4-BE49-F238E27FC236}">
                <a16:creationId xmlns:a16="http://schemas.microsoft.com/office/drawing/2014/main" id="{22DDD094-2C98-7E3B-9E63-2FA3062D37A3}"/>
              </a:ext>
            </a:extLst>
          </p:cNvPr>
          <p:cNvSpPr txBox="1"/>
          <p:nvPr/>
        </p:nvSpPr>
        <p:spPr>
          <a:xfrm>
            <a:off x="28211086" y="2801402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 선택으로</a:t>
            </a:r>
            <a:endParaRPr kumimoji="1" lang="ko-Kore-KR" altLang="en-US" sz="10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pSp>
        <p:nvGrpSpPr>
          <p:cNvPr id="1211" name="그룹 1002">
            <a:extLst>
              <a:ext uri="{FF2B5EF4-FFF2-40B4-BE49-F238E27FC236}">
                <a16:creationId xmlns:a16="http://schemas.microsoft.com/office/drawing/2014/main" id="{AF0C9C25-6819-226A-2D5E-6788895819D5}"/>
              </a:ext>
            </a:extLst>
          </p:cNvPr>
          <p:cNvGrpSpPr/>
          <p:nvPr/>
        </p:nvGrpSpPr>
        <p:grpSpPr>
          <a:xfrm>
            <a:off x="36410918" y="27637690"/>
            <a:ext cx="3078259" cy="6171429"/>
            <a:chOff x="6518254" y="1425074"/>
            <a:chExt cx="3078259" cy="6171429"/>
          </a:xfrm>
        </p:grpSpPr>
        <p:pic>
          <p:nvPicPr>
            <p:cNvPr id="1212" name="Object 5">
              <a:extLst>
                <a:ext uri="{FF2B5EF4-FFF2-40B4-BE49-F238E27FC236}">
                  <a16:creationId xmlns:a16="http://schemas.microsoft.com/office/drawing/2014/main" id="{15E5A29C-D579-4277-2794-C35FA0E6A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254" y="1425074"/>
              <a:ext cx="3078259" cy="6171429"/>
            </a:xfrm>
            <a:prstGeom prst="rect">
              <a:avLst/>
            </a:prstGeom>
          </p:spPr>
        </p:pic>
      </p:grpSp>
      <p:sp>
        <p:nvSpPr>
          <p:cNvPr id="1216" name="TextBox 1215">
            <a:extLst>
              <a:ext uri="{FF2B5EF4-FFF2-40B4-BE49-F238E27FC236}">
                <a16:creationId xmlns:a16="http://schemas.microsoft.com/office/drawing/2014/main" id="{D122FD94-02CC-4B7D-C83D-16597A056A0F}"/>
              </a:ext>
            </a:extLst>
          </p:cNvPr>
          <p:cNvSpPr txBox="1"/>
          <p:nvPr/>
        </p:nvSpPr>
        <p:spPr>
          <a:xfrm>
            <a:off x="36616545" y="28436013"/>
            <a:ext cx="2667000" cy="48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활동</a:t>
            </a:r>
            <a:r>
              <a:rPr kumimoji="1" lang="ko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내역</a:t>
            </a:r>
            <a:r>
              <a:rPr kumimoji="1" lang="ko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보기</a:t>
            </a:r>
            <a:endParaRPr kumimoji="1" lang="ko-Kore-KR" altLang="en-US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E3D0C7DD-7182-E4BD-6A06-FBDDA0959D7C}"/>
              </a:ext>
            </a:extLst>
          </p:cNvPr>
          <p:cNvSpPr/>
          <p:nvPr/>
        </p:nvSpPr>
        <p:spPr>
          <a:xfrm>
            <a:off x="36487116" y="29082816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대화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221" name="모서리가 둥근 직사각형 1220">
            <a:extLst>
              <a:ext uri="{FF2B5EF4-FFF2-40B4-BE49-F238E27FC236}">
                <a16:creationId xmlns:a16="http://schemas.microsoft.com/office/drawing/2014/main" id="{C0AEAEB6-4628-6C42-98BD-BC5A3E7F5C55}"/>
              </a:ext>
            </a:extLst>
          </p:cNvPr>
          <p:cNvSpPr/>
          <p:nvPr/>
        </p:nvSpPr>
        <p:spPr>
          <a:xfrm>
            <a:off x="38300787" y="29154417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chemeClr val="bg1">
                    <a:lumMod val="50000"/>
                  </a:schemeClr>
                </a:solidFill>
              </a:rPr>
              <a:t>가격</a:t>
            </a:r>
          </a:p>
        </p:txBody>
      </p:sp>
      <p:sp>
        <p:nvSpPr>
          <p:cNvPr id="1222" name="직사각형 1221">
            <a:extLst>
              <a:ext uri="{FF2B5EF4-FFF2-40B4-BE49-F238E27FC236}">
                <a16:creationId xmlns:a16="http://schemas.microsoft.com/office/drawing/2014/main" id="{0274DD45-8455-478F-C94C-CA59E5E7C461}"/>
              </a:ext>
            </a:extLst>
          </p:cNvPr>
          <p:cNvSpPr/>
          <p:nvPr/>
        </p:nvSpPr>
        <p:spPr>
          <a:xfrm>
            <a:off x="36487116" y="29638568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대화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223" name="모서리가 둥근 직사각형 1222">
            <a:extLst>
              <a:ext uri="{FF2B5EF4-FFF2-40B4-BE49-F238E27FC236}">
                <a16:creationId xmlns:a16="http://schemas.microsoft.com/office/drawing/2014/main" id="{FF60DB60-C065-AB33-175B-22639C220ACF}"/>
              </a:ext>
            </a:extLst>
          </p:cNvPr>
          <p:cNvSpPr/>
          <p:nvPr/>
        </p:nvSpPr>
        <p:spPr>
          <a:xfrm>
            <a:off x="38300787" y="29710169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chemeClr val="bg1">
                    <a:lumMod val="50000"/>
                  </a:schemeClr>
                </a:solidFill>
              </a:rPr>
              <a:t>가격</a:t>
            </a:r>
          </a:p>
        </p:txBody>
      </p:sp>
      <p:sp>
        <p:nvSpPr>
          <p:cNvPr id="1224" name="직사각형 1223">
            <a:extLst>
              <a:ext uri="{FF2B5EF4-FFF2-40B4-BE49-F238E27FC236}">
                <a16:creationId xmlns:a16="http://schemas.microsoft.com/office/drawing/2014/main" id="{CC3440E6-951E-34AD-7CDE-CA7D088DCDBF}"/>
              </a:ext>
            </a:extLst>
          </p:cNvPr>
          <p:cNvSpPr/>
          <p:nvPr/>
        </p:nvSpPr>
        <p:spPr>
          <a:xfrm>
            <a:off x="36487116" y="30192088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대화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225" name="모서리가 둥근 직사각형 1224">
            <a:extLst>
              <a:ext uri="{FF2B5EF4-FFF2-40B4-BE49-F238E27FC236}">
                <a16:creationId xmlns:a16="http://schemas.microsoft.com/office/drawing/2014/main" id="{F313D584-DFDD-BB47-CB23-76DBA3F3F035}"/>
              </a:ext>
            </a:extLst>
          </p:cNvPr>
          <p:cNvSpPr/>
          <p:nvPr/>
        </p:nvSpPr>
        <p:spPr>
          <a:xfrm>
            <a:off x="38300787" y="30263689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kumimoji="1" lang="ko-Kore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6" name="직사각형 1225">
            <a:extLst>
              <a:ext uri="{FF2B5EF4-FFF2-40B4-BE49-F238E27FC236}">
                <a16:creationId xmlns:a16="http://schemas.microsoft.com/office/drawing/2014/main" id="{0BE8732B-A2D6-950B-EED4-9338014B1AD0}"/>
              </a:ext>
            </a:extLst>
          </p:cNvPr>
          <p:cNvSpPr/>
          <p:nvPr/>
        </p:nvSpPr>
        <p:spPr>
          <a:xfrm>
            <a:off x="36487116" y="30747840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대화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227" name="모서리가 둥근 직사각형 1226">
            <a:extLst>
              <a:ext uri="{FF2B5EF4-FFF2-40B4-BE49-F238E27FC236}">
                <a16:creationId xmlns:a16="http://schemas.microsoft.com/office/drawing/2014/main" id="{B700B95B-D3AE-76A3-9DAD-2640C749309C}"/>
              </a:ext>
            </a:extLst>
          </p:cNvPr>
          <p:cNvSpPr/>
          <p:nvPr/>
        </p:nvSpPr>
        <p:spPr>
          <a:xfrm>
            <a:off x="38300787" y="30819441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chemeClr val="bg1">
                    <a:lumMod val="50000"/>
                  </a:schemeClr>
                </a:solidFill>
              </a:rPr>
              <a:t>가격</a:t>
            </a:r>
          </a:p>
        </p:txBody>
      </p:sp>
      <p:sp>
        <p:nvSpPr>
          <p:cNvPr id="1228" name="직사각형 1227">
            <a:extLst>
              <a:ext uri="{FF2B5EF4-FFF2-40B4-BE49-F238E27FC236}">
                <a16:creationId xmlns:a16="http://schemas.microsoft.com/office/drawing/2014/main" id="{287B3A5A-4793-0020-2F52-DC5F2D3C7F28}"/>
              </a:ext>
            </a:extLst>
          </p:cNvPr>
          <p:cNvSpPr/>
          <p:nvPr/>
        </p:nvSpPr>
        <p:spPr>
          <a:xfrm>
            <a:off x="36487116" y="31301360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대화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229" name="모서리가 둥근 직사각형 1228">
            <a:extLst>
              <a:ext uri="{FF2B5EF4-FFF2-40B4-BE49-F238E27FC236}">
                <a16:creationId xmlns:a16="http://schemas.microsoft.com/office/drawing/2014/main" id="{6914704C-556D-59A9-84B6-2B627416E3A0}"/>
              </a:ext>
            </a:extLst>
          </p:cNvPr>
          <p:cNvSpPr/>
          <p:nvPr/>
        </p:nvSpPr>
        <p:spPr>
          <a:xfrm>
            <a:off x="38300787" y="31372961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kumimoji="1" lang="ko-Kore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0" name="직사각형 1229">
            <a:extLst>
              <a:ext uri="{FF2B5EF4-FFF2-40B4-BE49-F238E27FC236}">
                <a16:creationId xmlns:a16="http://schemas.microsoft.com/office/drawing/2014/main" id="{4AD8B0D2-6A5D-5232-A8E2-257AC63FA8E7}"/>
              </a:ext>
            </a:extLst>
          </p:cNvPr>
          <p:cNvSpPr/>
          <p:nvPr/>
        </p:nvSpPr>
        <p:spPr>
          <a:xfrm>
            <a:off x="36487116" y="31857112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대화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231" name="모서리가 둥근 직사각형 1230">
            <a:extLst>
              <a:ext uri="{FF2B5EF4-FFF2-40B4-BE49-F238E27FC236}">
                <a16:creationId xmlns:a16="http://schemas.microsoft.com/office/drawing/2014/main" id="{6E83DF58-0A60-3606-B3DA-008915904492}"/>
              </a:ext>
            </a:extLst>
          </p:cNvPr>
          <p:cNvSpPr/>
          <p:nvPr/>
        </p:nvSpPr>
        <p:spPr>
          <a:xfrm>
            <a:off x="38300787" y="31928713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chemeClr val="bg1">
                    <a:lumMod val="50000"/>
                  </a:schemeClr>
                </a:solidFill>
              </a:rPr>
              <a:t>가격</a:t>
            </a:r>
          </a:p>
        </p:txBody>
      </p:sp>
      <p:sp>
        <p:nvSpPr>
          <p:cNvPr id="1239" name="TextBox 1238">
            <a:extLst>
              <a:ext uri="{FF2B5EF4-FFF2-40B4-BE49-F238E27FC236}">
                <a16:creationId xmlns:a16="http://schemas.microsoft.com/office/drawing/2014/main" id="{3A5F9F04-77F8-5D25-8C5F-B6CD925F955D}"/>
              </a:ext>
            </a:extLst>
          </p:cNvPr>
          <p:cNvSpPr txBox="1"/>
          <p:nvPr/>
        </p:nvSpPr>
        <p:spPr>
          <a:xfrm>
            <a:off x="38390416" y="27989584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 선택으로</a:t>
            </a:r>
            <a:endParaRPr kumimoji="1" lang="ko-Kore-KR" altLang="en-US" sz="10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C070B2F9-89CD-14EB-BAAA-E8F7BF977485}"/>
              </a:ext>
            </a:extLst>
          </p:cNvPr>
          <p:cNvSpPr txBox="1"/>
          <p:nvPr/>
        </p:nvSpPr>
        <p:spPr>
          <a:xfrm>
            <a:off x="7198588" y="10520039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로그인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8269369D-934E-DE45-C44E-2A98A8C6C6B5}"/>
              </a:ext>
            </a:extLst>
          </p:cNvPr>
          <p:cNvSpPr txBox="1"/>
          <p:nvPr/>
        </p:nvSpPr>
        <p:spPr>
          <a:xfrm>
            <a:off x="11868557" y="10520039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</a:t>
            </a:r>
          </a:p>
        </p:txBody>
      </p:sp>
      <p:sp>
        <p:nvSpPr>
          <p:cNvPr id="1257" name="TextBox 1256">
            <a:extLst>
              <a:ext uri="{FF2B5EF4-FFF2-40B4-BE49-F238E27FC236}">
                <a16:creationId xmlns:a16="http://schemas.microsoft.com/office/drawing/2014/main" id="{EC172D75-C9A3-262E-1681-23B519C40DEC}"/>
              </a:ext>
            </a:extLst>
          </p:cNvPr>
          <p:cNvSpPr txBox="1"/>
          <p:nvPr/>
        </p:nvSpPr>
        <p:spPr>
          <a:xfrm>
            <a:off x="7101892" y="18410444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홈</a:t>
            </a:r>
            <a:r>
              <a:rPr kumimoji="1" lang="ko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화면</a:t>
            </a:r>
            <a:endParaRPr kumimoji="1" lang="ko-Kore-KR" altLang="en-US" sz="2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077" name="그룹 1002">
            <a:extLst>
              <a:ext uri="{FF2B5EF4-FFF2-40B4-BE49-F238E27FC236}">
                <a16:creationId xmlns:a16="http://schemas.microsoft.com/office/drawing/2014/main" id="{A1B968F4-2A58-0D00-58CF-DD5C9A17F6BB}"/>
              </a:ext>
            </a:extLst>
          </p:cNvPr>
          <p:cNvGrpSpPr/>
          <p:nvPr/>
        </p:nvGrpSpPr>
        <p:grpSpPr>
          <a:xfrm>
            <a:off x="15454288" y="30440197"/>
            <a:ext cx="3078259" cy="6171429"/>
            <a:chOff x="6518254" y="1425074"/>
            <a:chExt cx="3078259" cy="6171429"/>
          </a:xfrm>
        </p:grpSpPr>
        <p:pic>
          <p:nvPicPr>
            <p:cNvPr id="1078" name="Object 5">
              <a:extLst>
                <a:ext uri="{FF2B5EF4-FFF2-40B4-BE49-F238E27FC236}">
                  <a16:creationId xmlns:a16="http://schemas.microsoft.com/office/drawing/2014/main" id="{8F1B09A0-8B4F-93BE-F62C-666D7B0C2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254" y="1425074"/>
              <a:ext cx="3078259" cy="6171429"/>
            </a:xfrm>
            <a:prstGeom prst="rect">
              <a:avLst/>
            </a:prstGeom>
          </p:spPr>
        </p:pic>
      </p:grpSp>
      <p:sp>
        <p:nvSpPr>
          <p:cNvPr id="1087" name="TextBox 1086">
            <a:extLst>
              <a:ext uri="{FF2B5EF4-FFF2-40B4-BE49-F238E27FC236}">
                <a16:creationId xmlns:a16="http://schemas.microsoft.com/office/drawing/2014/main" id="{04196F6A-6B3B-EB28-8548-AE1053001BE1}"/>
              </a:ext>
            </a:extLst>
          </p:cNvPr>
          <p:cNvSpPr txBox="1"/>
          <p:nvPr/>
        </p:nvSpPr>
        <p:spPr>
          <a:xfrm>
            <a:off x="15659915" y="31226163"/>
            <a:ext cx="2667000" cy="48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</a:t>
            </a:r>
          </a:p>
        </p:txBody>
      </p:sp>
      <p:sp>
        <p:nvSpPr>
          <p:cNvPr id="1089" name="모서리가 둥근 직사각형 1088">
            <a:extLst>
              <a:ext uri="{FF2B5EF4-FFF2-40B4-BE49-F238E27FC236}">
                <a16:creationId xmlns:a16="http://schemas.microsoft.com/office/drawing/2014/main" id="{564484D3-5333-1030-7D7C-2F6A7F196F29}"/>
              </a:ext>
            </a:extLst>
          </p:cNvPr>
          <p:cNvSpPr/>
          <p:nvPr/>
        </p:nvSpPr>
        <p:spPr>
          <a:xfrm>
            <a:off x="15734175" y="31911863"/>
            <a:ext cx="2583301" cy="898289"/>
          </a:xfrm>
          <a:prstGeom prst="roundRect">
            <a:avLst>
              <a:gd name="adj" fmla="val 30364"/>
            </a:avLst>
          </a:prstGeom>
          <a:solidFill>
            <a:srgbClr val="6FC37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예정된</a:t>
            </a:r>
            <a:r>
              <a:rPr kumimoji="1" lang="ko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대화들 보기</a:t>
            </a:r>
            <a:endParaRPr kumimoji="1" lang="ko-Kore-KR" altLang="en-US" sz="1200" b="1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258" name="TextBox 1257">
            <a:extLst>
              <a:ext uri="{FF2B5EF4-FFF2-40B4-BE49-F238E27FC236}">
                <a16:creationId xmlns:a16="http://schemas.microsoft.com/office/drawing/2014/main" id="{D390611B-B72F-BB76-D663-C520D7F57640}"/>
              </a:ext>
            </a:extLst>
          </p:cNvPr>
          <p:cNvSpPr txBox="1"/>
          <p:nvPr/>
        </p:nvSpPr>
        <p:spPr>
          <a:xfrm>
            <a:off x="15393644" y="29878299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대화</a:t>
            </a:r>
            <a:r>
              <a:rPr kumimoji="1" lang="ko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탭 화면</a:t>
            </a:r>
            <a:endParaRPr kumimoji="1" lang="ko-Kore-KR" altLang="en-US" sz="2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169" name="그룹 1002">
            <a:extLst>
              <a:ext uri="{FF2B5EF4-FFF2-40B4-BE49-F238E27FC236}">
                <a16:creationId xmlns:a16="http://schemas.microsoft.com/office/drawing/2014/main" id="{F17160D8-3D89-4FFB-11BC-5DA1276CEEFC}"/>
              </a:ext>
            </a:extLst>
          </p:cNvPr>
          <p:cNvGrpSpPr/>
          <p:nvPr/>
        </p:nvGrpSpPr>
        <p:grpSpPr>
          <a:xfrm>
            <a:off x="31422059" y="23697817"/>
            <a:ext cx="3078259" cy="6171429"/>
            <a:chOff x="6518254" y="1425074"/>
            <a:chExt cx="3078259" cy="6171429"/>
          </a:xfrm>
        </p:grpSpPr>
        <p:pic>
          <p:nvPicPr>
            <p:cNvPr id="1170" name="Object 5">
              <a:extLst>
                <a:ext uri="{FF2B5EF4-FFF2-40B4-BE49-F238E27FC236}">
                  <a16:creationId xmlns:a16="http://schemas.microsoft.com/office/drawing/2014/main" id="{BF6755D7-1A1C-FE8A-7416-DFAD66FD6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254" y="1425074"/>
              <a:ext cx="3078259" cy="6171429"/>
            </a:xfrm>
            <a:prstGeom prst="rect">
              <a:avLst/>
            </a:prstGeom>
          </p:spPr>
        </p:pic>
      </p:grpSp>
      <p:sp>
        <p:nvSpPr>
          <p:cNvPr id="1174" name="TextBox 1173">
            <a:extLst>
              <a:ext uri="{FF2B5EF4-FFF2-40B4-BE49-F238E27FC236}">
                <a16:creationId xmlns:a16="http://schemas.microsoft.com/office/drawing/2014/main" id="{894F9430-A65B-93E6-03E2-88CA55C1403C}"/>
              </a:ext>
            </a:extLst>
          </p:cNvPr>
          <p:cNvSpPr txBox="1"/>
          <p:nvPr/>
        </p:nvSpPr>
        <p:spPr>
          <a:xfrm>
            <a:off x="31627686" y="24496140"/>
            <a:ext cx="2667000" cy="48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</a:t>
            </a:r>
          </a:p>
        </p:txBody>
      </p:sp>
      <p:sp>
        <p:nvSpPr>
          <p:cNvPr id="1175" name="모서리가 둥근 직사각형 1174">
            <a:extLst>
              <a:ext uri="{FF2B5EF4-FFF2-40B4-BE49-F238E27FC236}">
                <a16:creationId xmlns:a16="http://schemas.microsoft.com/office/drawing/2014/main" id="{4272F283-3F34-DA1D-65C4-5B7DF085CFE7}"/>
              </a:ext>
            </a:extLst>
          </p:cNvPr>
          <p:cNvSpPr/>
          <p:nvPr/>
        </p:nvSpPr>
        <p:spPr>
          <a:xfrm>
            <a:off x="31661722" y="24994355"/>
            <a:ext cx="1272429" cy="1133848"/>
          </a:xfrm>
          <a:prstGeom prst="roundRect">
            <a:avLst>
              <a:gd name="adj" fmla="val 50000"/>
            </a:avLst>
          </a:prstGeom>
          <a:solidFill>
            <a:srgbClr val="6FC37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내</a:t>
            </a:r>
            <a:r>
              <a:rPr kumimoji="1" lang="ko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정보</a:t>
            </a:r>
            <a:endParaRPr kumimoji="1" lang="en-US" altLang="ko-KR" sz="1200" b="1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ctr"/>
            <a:r>
              <a:rPr kumimoji="1" lang="ko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수정하기</a:t>
            </a:r>
            <a:endParaRPr kumimoji="1" lang="ko-Kore-KR" altLang="en-US" sz="1200" b="1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77" name="모서리가 둥근 직사각형 1176">
            <a:extLst>
              <a:ext uri="{FF2B5EF4-FFF2-40B4-BE49-F238E27FC236}">
                <a16:creationId xmlns:a16="http://schemas.microsoft.com/office/drawing/2014/main" id="{7F5B26BC-A016-5DF7-8055-B5F4185102B8}"/>
              </a:ext>
            </a:extLst>
          </p:cNvPr>
          <p:cNvSpPr/>
          <p:nvPr/>
        </p:nvSpPr>
        <p:spPr>
          <a:xfrm>
            <a:off x="32997037" y="24994355"/>
            <a:ext cx="1272429" cy="1133848"/>
          </a:xfrm>
          <a:prstGeom prst="roundRect">
            <a:avLst>
              <a:gd name="adj" fmla="val 50000"/>
            </a:avLst>
          </a:prstGeom>
          <a:solidFill>
            <a:srgbClr val="6FC37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대화품질</a:t>
            </a:r>
            <a:endParaRPr kumimoji="1" lang="en-US" altLang="ko-KR" sz="1200" b="1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ctr"/>
            <a:r>
              <a:rPr kumimoji="1" lang="ko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히스토리</a:t>
            </a:r>
            <a:endParaRPr kumimoji="1" lang="ko-Kore-KR" altLang="en-US" sz="1200" b="1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78" name="모서리가 둥근 직사각형 1177">
            <a:extLst>
              <a:ext uri="{FF2B5EF4-FFF2-40B4-BE49-F238E27FC236}">
                <a16:creationId xmlns:a16="http://schemas.microsoft.com/office/drawing/2014/main" id="{0CE4EAC7-74DD-0A28-2F3B-06370D2AB7D2}"/>
              </a:ext>
            </a:extLst>
          </p:cNvPr>
          <p:cNvSpPr/>
          <p:nvPr/>
        </p:nvSpPr>
        <p:spPr>
          <a:xfrm>
            <a:off x="31661722" y="26213554"/>
            <a:ext cx="1272429" cy="1133848"/>
          </a:xfrm>
          <a:prstGeom prst="roundRect">
            <a:avLst>
              <a:gd name="adj" fmla="val 50000"/>
            </a:avLst>
          </a:prstGeom>
          <a:solidFill>
            <a:srgbClr val="6FC37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증명서</a:t>
            </a:r>
            <a:endParaRPr kumimoji="1" lang="en-US" altLang="ko-Kore-KR" sz="1200" b="1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ctr"/>
            <a:r>
              <a:rPr kumimoji="1" lang="ko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관리하기</a:t>
            </a:r>
            <a:endParaRPr kumimoji="1" lang="ko-Kore-KR" altLang="en-US" sz="1200" b="1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79" name="모서리가 둥근 직사각형 1178">
            <a:extLst>
              <a:ext uri="{FF2B5EF4-FFF2-40B4-BE49-F238E27FC236}">
                <a16:creationId xmlns:a16="http://schemas.microsoft.com/office/drawing/2014/main" id="{0CFCA95F-E8DE-F31B-F696-CA45C0C179BD}"/>
              </a:ext>
            </a:extLst>
          </p:cNvPr>
          <p:cNvSpPr/>
          <p:nvPr/>
        </p:nvSpPr>
        <p:spPr>
          <a:xfrm>
            <a:off x="32997037" y="26213554"/>
            <a:ext cx="1272429" cy="1133848"/>
          </a:xfrm>
          <a:prstGeom prst="roundRect">
            <a:avLst>
              <a:gd name="adj" fmla="val 50000"/>
            </a:avLst>
          </a:prstGeom>
          <a:solidFill>
            <a:srgbClr val="6FC37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활동비 정산</a:t>
            </a:r>
            <a:endParaRPr kumimoji="1" lang="en-US" altLang="ko-KR" sz="1200" b="1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259" name="TextBox 1258">
            <a:extLst>
              <a:ext uri="{FF2B5EF4-FFF2-40B4-BE49-F238E27FC236}">
                <a16:creationId xmlns:a16="http://schemas.microsoft.com/office/drawing/2014/main" id="{6ECE77B1-F2D8-1E5F-7C2A-6CEADA878FEE}"/>
              </a:ext>
            </a:extLst>
          </p:cNvPr>
          <p:cNvSpPr txBox="1"/>
          <p:nvPr/>
        </p:nvSpPr>
        <p:spPr>
          <a:xfrm>
            <a:off x="31422059" y="23136349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마이페이지</a:t>
            </a:r>
            <a:r>
              <a:rPr kumimoji="1" lang="ko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탭 화면</a:t>
            </a:r>
            <a:endParaRPr kumimoji="1" lang="ko-Kore-KR" altLang="en-US" sz="2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263" name="직선 화살표 연결선 1262">
            <a:extLst>
              <a:ext uri="{FF2B5EF4-FFF2-40B4-BE49-F238E27FC236}">
                <a16:creationId xmlns:a16="http://schemas.microsoft.com/office/drawing/2014/main" id="{096EFE3A-5843-7D2C-7D16-6F2A75E802C5}"/>
              </a:ext>
            </a:extLst>
          </p:cNvPr>
          <p:cNvCxnSpPr>
            <a:cxnSpLocks/>
          </p:cNvCxnSpPr>
          <p:nvPr/>
        </p:nvCxnSpPr>
        <p:spPr>
          <a:xfrm flipV="1">
            <a:off x="9851279" y="14338076"/>
            <a:ext cx="2017278" cy="1295171"/>
          </a:xfrm>
          <a:prstGeom prst="straightConnector1">
            <a:avLst/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AA068D11-674B-6157-8C8C-D74EFBF9021B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4453349" y="14338074"/>
            <a:ext cx="1140689" cy="1942322"/>
          </a:xfrm>
          <a:prstGeom prst="straightConnector1">
            <a:avLst/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꺾인 연결선[E] 1300">
            <a:extLst>
              <a:ext uri="{FF2B5EF4-FFF2-40B4-BE49-F238E27FC236}">
                <a16:creationId xmlns:a16="http://schemas.microsoft.com/office/drawing/2014/main" id="{7F956CF8-53CB-322B-1CF8-23A898D460EC}"/>
              </a:ext>
            </a:extLst>
          </p:cNvPr>
          <p:cNvCxnSpPr>
            <a:cxnSpLocks/>
            <a:stCxn id="1274" idx="1"/>
            <a:endCxn id="1117" idx="3"/>
          </p:cNvCxnSpPr>
          <p:nvPr/>
        </p:nvCxnSpPr>
        <p:spPr>
          <a:xfrm rot="10800000">
            <a:off x="13294087" y="29489222"/>
            <a:ext cx="2440086" cy="3823475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꺾인 연결선[E] 1304">
            <a:extLst>
              <a:ext uri="{FF2B5EF4-FFF2-40B4-BE49-F238E27FC236}">
                <a16:creationId xmlns:a16="http://schemas.microsoft.com/office/drawing/2014/main" id="{54195101-78CE-BA81-8D7E-959CB1A00E2B}"/>
              </a:ext>
            </a:extLst>
          </p:cNvPr>
          <p:cNvCxnSpPr>
            <a:cxnSpLocks/>
            <a:stCxn id="1281" idx="2"/>
          </p:cNvCxnSpPr>
          <p:nvPr/>
        </p:nvCxnSpPr>
        <p:spPr>
          <a:xfrm rot="5400000">
            <a:off x="13868206" y="34159271"/>
            <a:ext cx="2583500" cy="3731736"/>
          </a:xfrm>
          <a:prstGeom prst="bentConnector2">
            <a:avLst/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EDDDB7BD-03CF-492A-C61D-7462EDD52B32}"/>
              </a:ext>
            </a:extLst>
          </p:cNvPr>
          <p:cNvCxnSpPr>
            <a:cxnSpLocks/>
            <a:stCxn id="1175" idx="1"/>
            <a:endCxn id="1181" idx="3"/>
          </p:cNvCxnSpPr>
          <p:nvPr/>
        </p:nvCxnSpPr>
        <p:spPr>
          <a:xfrm rot="10800000">
            <a:off x="29357102" y="23351299"/>
            <a:ext cx="2304618" cy="2209980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꺾인 연결선[E] 1317">
            <a:extLst>
              <a:ext uri="{FF2B5EF4-FFF2-40B4-BE49-F238E27FC236}">
                <a16:creationId xmlns:a16="http://schemas.microsoft.com/office/drawing/2014/main" id="{B402E822-750B-50FB-D53B-255EFB710EF8}"/>
              </a:ext>
            </a:extLst>
          </p:cNvPr>
          <p:cNvCxnSpPr>
            <a:cxnSpLocks/>
            <a:stCxn id="1177" idx="3"/>
            <a:endCxn id="1194" idx="1"/>
          </p:cNvCxnSpPr>
          <p:nvPr/>
        </p:nvCxnSpPr>
        <p:spPr>
          <a:xfrm flipV="1">
            <a:off x="34269464" y="23285065"/>
            <a:ext cx="2163796" cy="2276214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1" name="꺾인 연결선[E] 1320">
            <a:extLst>
              <a:ext uri="{FF2B5EF4-FFF2-40B4-BE49-F238E27FC236}">
                <a16:creationId xmlns:a16="http://schemas.microsoft.com/office/drawing/2014/main" id="{D26ECDBE-315D-A103-5E32-2323E9482A72}"/>
              </a:ext>
            </a:extLst>
          </p:cNvPr>
          <p:cNvCxnSpPr>
            <a:cxnSpLocks/>
            <a:stCxn id="1178" idx="1"/>
            <a:endCxn id="1203" idx="3"/>
          </p:cNvCxnSpPr>
          <p:nvPr/>
        </p:nvCxnSpPr>
        <p:spPr>
          <a:xfrm rot="10800000" flipV="1">
            <a:off x="29329858" y="26780478"/>
            <a:ext cx="2331862" cy="3967362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6" name="꺾인 연결선[E] 1325">
            <a:extLst>
              <a:ext uri="{FF2B5EF4-FFF2-40B4-BE49-F238E27FC236}">
                <a16:creationId xmlns:a16="http://schemas.microsoft.com/office/drawing/2014/main" id="{F7EC54D5-67F1-B5E2-0542-039A23A14385}"/>
              </a:ext>
            </a:extLst>
          </p:cNvPr>
          <p:cNvCxnSpPr>
            <a:cxnSpLocks/>
            <a:stCxn id="1179" idx="3"/>
            <a:endCxn id="1220" idx="1"/>
          </p:cNvCxnSpPr>
          <p:nvPr/>
        </p:nvCxnSpPr>
        <p:spPr>
          <a:xfrm>
            <a:off x="34269464" y="26780478"/>
            <a:ext cx="2217652" cy="2557862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9" name="TextBox 1328">
            <a:extLst>
              <a:ext uri="{FF2B5EF4-FFF2-40B4-BE49-F238E27FC236}">
                <a16:creationId xmlns:a16="http://schemas.microsoft.com/office/drawing/2014/main" id="{D23AC2FD-BF58-6109-EE86-0716A921BA4E}"/>
              </a:ext>
            </a:extLst>
          </p:cNvPr>
          <p:cNvSpPr txBox="1"/>
          <p:nvPr/>
        </p:nvSpPr>
        <p:spPr>
          <a:xfrm>
            <a:off x="18768513" y="7050642"/>
            <a:ext cx="92624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7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말벗</a:t>
            </a:r>
            <a:r>
              <a:rPr kumimoji="1" lang="ko-KR" altLang="en-US" sz="7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매칭 서비스 </a:t>
            </a:r>
            <a:r>
              <a:rPr kumimoji="1" lang="en-US" altLang="ko-KR" sz="7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7000" b="1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말벗용</a:t>
            </a:r>
            <a:r>
              <a:rPr kumimoji="1" lang="en-US" altLang="ko-KR" sz="7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ore-KR" altLang="en-US" sz="7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353503EC-1D1F-BC8C-B8D0-B74DDB9D3ADF}"/>
              </a:ext>
            </a:extLst>
          </p:cNvPr>
          <p:cNvSpPr/>
          <p:nvPr/>
        </p:nvSpPr>
        <p:spPr>
          <a:xfrm>
            <a:off x="15915872" y="14018624"/>
            <a:ext cx="9144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뉴스 읽기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99480050-AA2C-08CD-1B78-6EDFAC8C7FE9}"/>
              </a:ext>
            </a:extLst>
          </p:cNvPr>
          <p:cNvSpPr/>
          <p:nvPr/>
        </p:nvSpPr>
        <p:spPr>
          <a:xfrm>
            <a:off x="15915872" y="14461098"/>
            <a:ext cx="12954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rgbClr val="4AC77F"/>
                </a:solidFill>
              </a:rPr>
              <a:t>오늘</a:t>
            </a:r>
            <a:r>
              <a:rPr kumimoji="1" lang="ko-KR" altLang="en-US" sz="1000">
                <a:solidFill>
                  <a:srgbClr val="4AC77F"/>
                </a:solidFill>
              </a:rPr>
              <a:t> 있었던 일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5FD2341-4727-0F98-6B8F-A51B1AACAC74}"/>
              </a:ext>
            </a:extLst>
          </p:cNvPr>
          <p:cNvSpPr/>
          <p:nvPr/>
        </p:nvSpPr>
        <p:spPr>
          <a:xfrm>
            <a:off x="16891625" y="14019867"/>
            <a:ext cx="9144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책 읽기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DA590F7-1B73-88C8-3950-205013A1878A}"/>
              </a:ext>
            </a:extLst>
          </p:cNvPr>
          <p:cNvSpPr/>
          <p:nvPr/>
        </p:nvSpPr>
        <p:spPr>
          <a:xfrm>
            <a:off x="15915872" y="14903450"/>
            <a:ext cx="9144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고민상담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7316E7B-BACE-86E5-8548-47E7061B650B}"/>
              </a:ext>
            </a:extLst>
          </p:cNvPr>
          <p:cNvSpPr/>
          <p:nvPr/>
        </p:nvSpPr>
        <p:spPr>
          <a:xfrm>
            <a:off x="16891625" y="14899248"/>
            <a:ext cx="9144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>
                <a:solidFill>
                  <a:srgbClr val="4AC77F"/>
                </a:solidFill>
              </a:rPr>
              <a:t>TEXT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F14A332-B07B-02E6-EED2-90BBA5FCDA74}"/>
              </a:ext>
            </a:extLst>
          </p:cNvPr>
          <p:cNvSpPr/>
          <p:nvPr/>
        </p:nvSpPr>
        <p:spPr>
          <a:xfrm>
            <a:off x="17264503" y="14442048"/>
            <a:ext cx="1089771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>
                <a:solidFill>
                  <a:srgbClr val="4AC77F"/>
                </a:solidFill>
              </a:rPr>
              <a:t>TEXT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838DC3A-1D40-961D-F79E-CE53F35B1F33}"/>
              </a:ext>
            </a:extLst>
          </p:cNvPr>
          <p:cNvSpPr/>
          <p:nvPr/>
        </p:nvSpPr>
        <p:spPr>
          <a:xfrm>
            <a:off x="15932150" y="15932648"/>
            <a:ext cx="22098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목소리로 전화하기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6CCE02B-A63B-56F3-92C4-5185BBFD58F3}"/>
              </a:ext>
            </a:extLst>
          </p:cNvPr>
          <p:cNvSpPr/>
          <p:nvPr/>
        </p:nvSpPr>
        <p:spPr>
          <a:xfrm>
            <a:off x="15932150" y="16409769"/>
            <a:ext cx="22098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얼굴보고 전화하기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9C090C-6C41-54EA-5E0A-C481A19C00EF}"/>
              </a:ext>
            </a:extLst>
          </p:cNvPr>
          <p:cNvSpPr txBox="1"/>
          <p:nvPr/>
        </p:nvSpPr>
        <p:spPr>
          <a:xfrm>
            <a:off x="15864521" y="15404037"/>
            <a:ext cx="2667000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나는 이런 대화 방식이 좋아요</a:t>
            </a:r>
            <a:endParaRPr kumimoji="1" lang="ko-Kore-KR" altLang="en-US" sz="15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54" name="Object 5">
            <a:extLst>
              <a:ext uri="{FF2B5EF4-FFF2-40B4-BE49-F238E27FC236}">
                <a16:creationId xmlns:a16="http://schemas.microsoft.com/office/drawing/2014/main" id="{85A9A797-10B4-07B6-9072-0CDBF0B6FE5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1222" y="11054213"/>
            <a:ext cx="3078259" cy="617142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AF8473A-E3D3-8DC0-3917-31E0B6F198E9}"/>
              </a:ext>
            </a:extLst>
          </p:cNvPr>
          <p:cNvSpPr txBox="1"/>
          <p:nvPr/>
        </p:nvSpPr>
        <p:spPr>
          <a:xfrm>
            <a:off x="19279820" y="11632920"/>
            <a:ext cx="2667000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 가능 시간을 말해주세요</a:t>
            </a:r>
            <a:endParaRPr kumimoji="1" lang="ko-Kore-KR" altLang="en-US" sz="15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80124605-A2E2-25B4-815D-8A6A24972DC3}"/>
              </a:ext>
            </a:extLst>
          </p:cNvPr>
          <p:cNvSpPr/>
          <p:nvPr/>
        </p:nvSpPr>
        <p:spPr>
          <a:xfrm>
            <a:off x="19284952" y="12160250"/>
            <a:ext cx="376889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rgbClr val="4AC77F"/>
                </a:solidFill>
              </a:rPr>
              <a:t>월</a:t>
            </a: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ED40FC36-1EE0-019A-AEBA-6AEA4AD635E7}"/>
              </a:ext>
            </a:extLst>
          </p:cNvPr>
          <p:cNvSpPr/>
          <p:nvPr/>
        </p:nvSpPr>
        <p:spPr>
          <a:xfrm>
            <a:off x="19490693" y="14197921"/>
            <a:ext cx="2286000" cy="286431"/>
          </a:xfrm>
          <a:prstGeom prst="roundRect">
            <a:avLst/>
          </a:prstGeom>
          <a:noFill/>
          <a:ln w="12700">
            <a:solidFill>
              <a:srgbClr val="6FC3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rgbClr val="6FC37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등록</a:t>
            </a:r>
            <a:endParaRPr kumimoji="1" lang="ko-Kore-KR" altLang="en-US" sz="1200">
              <a:solidFill>
                <a:srgbClr val="6FC37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79" name="모서리가 둥근 직사각형 978">
            <a:extLst>
              <a:ext uri="{FF2B5EF4-FFF2-40B4-BE49-F238E27FC236}">
                <a16:creationId xmlns:a16="http://schemas.microsoft.com/office/drawing/2014/main" id="{2DC609BC-DFF8-A393-B2D5-16FB9A3F3AB7}"/>
              </a:ext>
            </a:extLst>
          </p:cNvPr>
          <p:cNvSpPr/>
          <p:nvPr/>
        </p:nvSpPr>
        <p:spPr>
          <a:xfrm>
            <a:off x="19670063" y="12160250"/>
            <a:ext cx="376889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rgbClr val="4AC77F"/>
                </a:solidFill>
              </a:rPr>
              <a:t>화</a:t>
            </a:r>
          </a:p>
        </p:txBody>
      </p:sp>
      <p:sp>
        <p:nvSpPr>
          <p:cNvPr id="980" name="모서리가 둥근 직사각형 979">
            <a:extLst>
              <a:ext uri="{FF2B5EF4-FFF2-40B4-BE49-F238E27FC236}">
                <a16:creationId xmlns:a16="http://schemas.microsoft.com/office/drawing/2014/main" id="{7809CB21-4310-60AB-7984-DC3583A1B6BC}"/>
              </a:ext>
            </a:extLst>
          </p:cNvPr>
          <p:cNvSpPr/>
          <p:nvPr/>
        </p:nvSpPr>
        <p:spPr>
          <a:xfrm>
            <a:off x="20046952" y="12160250"/>
            <a:ext cx="376889" cy="342900"/>
          </a:xfrm>
          <a:prstGeom prst="roundRect">
            <a:avLst>
              <a:gd name="adj" fmla="val 50000"/>
            </a:avLst>
          </a:prstGeom>
          <a:solidFill>
            <a:srgbClr val="6FC376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981" name="모서리가 둥근 직사각형 980">
            <a:extLst>
              <a:ext uri="{FF2B5EF4-FFF2-40B4-BE49-F238E27FC236}">
                <a16:creationId xmlns:a16="http://schemas.microsoft.com/office/drawing/2014/main" id="{0A960D56-57C3-6AC8-DF99-2D8BA1724712}"/>
              </a:ext>
            </a:extLst>
          </p:cNvPr>
          <p:cNvSpPr/>
          <p:nvPr/>
        </p:nvSpPr>
        <p:spPr>
          <a:xfrm>
            <a:off x="20427952" y="12160250"/>
            <a:ext cx="376889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rgbClr val="4AC77F"/>
                </a:solidFill>
              </a:rPr>
              <a:t>목</a:t>
            </a:r>
          </a:p>
        </p:txBody>
      </p:sp>
      <p:sp>
        <p:nvSpPr>
          <p:cNvPr id="982" name="모서리가 둥근 직사각형 981">
            <a:extLst>
              <a:ext uri="{FF2B5EF4-FFF2-40B4-BE49-F238E27FC236}">
                <a16:creationId xmlns:a16="http://schemas.microsoft.com/office/drawing/2014/main" id="{604F3B56-01D7-35BB-CF88-AF2EDF851631}"/>
              </a:ext>
            </a:extLst>
          </p:cNvPr>
          <p:cNvSpPr/>
          <p:nvPr/>
        </p:nvSpPr>
        <p:spPr>
          <a:xfrm>
            <a:off x="20808952" y="12160250"/>
            <a:ext cx="376889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rgbClr val="4AC77F"/>
                </a:solidFill>
              </a:rPr>
              <a:t>금</a:t>
            </a:r>
          </a:p>
        </p:txBody>
      </p:sp>
      <p:sp>
        <p:nvSpPr>
          <p:cNvPr id="983" name="모서리가 둥근 직사각형 982">
            <a:extLst>
              <a:ext uri="{FF2B5EF4-FFF2-40B4-BE49-F238E27FC236}">
                <a16:creationId xmlns:a16="http://schemas.microsoft.com/office/drawing/2014/main" id="{60DEE30D-3750-A740-DA39-D81E491552B2}"/>
              </a:ext>
            </a:extLst>
          </p:cNvPr>
          <p:cNvSpPr/>
          <p:nvPr/>
        </p:nvSpPr>
        <p:spPr>
          <a:xfrm>
            <a:off x="21189952" y="12160250"/>
            <a:ext cx="376889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rgbClr val="4AC77F"/>
                </a:solidFill>
              </a:rPr>
              <a:t>토</a:t>
            </a:r>
          </a:p>
        </p:txBody>
      </p:sp>
      <p:sp>
        <p:nvSpPr>
          <p:cNvPr id="984" name="모서리가 둥근 직사각형 983">
            <a:extLst>
              <a:ext uri="{FF2B5EF4-FFF2-40B4-BE49-F238E27FC236}">
                <a16:creationId xmlns:a16="http://schemas.microsoft.com/office/drawing/2014/main" id="{47779EBC-F471-C581-34C3-B3BF71A5776D}"/>
              </a:ext>
            </a:extLst>
          </p:cNvPr>
          <p:cNvSpPr/>
          <p:nvPr/>
        </p:nvSpPr>
        <p:spPr>
          <a:xfrm>
            <a:off x="21575063" y="12160250"/>
            <a:ext cx="376889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rgbClr val="4AC77F"/>
                </a:solidFill>
              </a:rPr>
              <a:t>일</a:t>
            </a:r>
          </a:p>
        </p:txBody>
      </p:sp>
      <p:sp>
        <p:nvSpPr>
          <p:cNvPr id="986" name="직사각형 985">
            <a:extLst>
              <a:ext uri="{FF2B5EF4-FFF2-40B4-BE49-F238E27FC236}">
                <a16:creationId xmlns:a16="http://schemas.microsoft.com/office/drawing/2014/main" id="{3E84AE0C-F603-6BD1-8C38-6EC8E763E98E}"/>
              </a:ext>
            </a:extLst>
          </p:cNvPr>
          <p:cNvSpPr/>
          <p:nvPr/>
        </p:nvSpPr>
        <p:spPr>
          <a:xfrm>
            <a:off x="19151647" y="14677380"/>
            <a:ext cx="2895600" cy="1922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등록된</a:t>
            </a:r>
            <a:endParaRPr kumimoji="1" lang="en-US" altLang="ko-Kore-KR" sz="15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ctr"/>
            <a:r>
              <a:rPr kumimoji="1" lang="ko-Kore-KR" altLang="en-US" sz="15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대화</a:t>
            </a:r>
            <a:r>
              <a:rPr kumimoji="1" lang="ko-KR" altLang="en-US" sz="15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가능 일정 정보</a:t>
            </a:r>
            <a:endParaRPr kumimoji="1" lang="ko-Kore-KR" altLang="en-US" sz="15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01" name="타원 1000">
            <a:extLst>
              <a:ext uri="{FF2B5EF4-FFF2-40B4-BE49-F238E27FC236}">
                <a16:creationId xmlns:a16="http://schemas.microsoft.com/office/drawing/2014/main" id="{0DBFB846-884F-179E-B247-E312FDECA3C0}"/>
              </a:ext>
            </a:extLst>
          </p:cNvPr>
          <p:cNvSpPr/>
          <p:nvPr/>
        </p:nvSpPr>
        <p:spPr>
          <a:xfrm>
            <a:off x="19895594" y="12656594"/>
            <a:ext cx="1370556" cy="13705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6FC3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2" name="모서리가 둥근 직사각형 1001">
            <a:extLst>
              <a:ext uri="{FF2B5EF4-FFF2-40B4-BE49-F238E27FC236}">
                <a16:creationId xmlns:a16="http://schemas.microsoft.com/office/drawing/2014/main" id="{E7530DAF-ED6C-6754-F791-F7AEF51E64D2}"/>
              </a:ext>
            </a:extLst>
          </p:cNvPr>
          <p:cNvSpPr/>
          <p:nvPr/>
        </p:nvSpPr>
        <p:spPr>
          <a:xfrm>
            <a:off x="19470320" y="16617950"/>
            <a:ext cx="2286000" cy="381000"/>
          </a:xfrm>
          <a:prstGeom prst="roundRect">
            <a:avLst/>
          </a:prstGeom>
          <a:solidFill>
            <a:srgbClr val="4A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다음으로</a:t>
            </a:r>
          </a:p>
        </p:txBody>
      </p:sp>
      <p:sp>
        <p:nvSpPr>
          <p:cNvPr id="1013" name="원형 1012">
            <a:extLst>
              <a:ext uri="{FF2B5EF4-FFF2-40B4-BE49-F238E27FC236}">
                <a16:creationId xmlns:a16="http://schemas.microsoft.com/office/drawing/2014/main" id="{CE59014D-1402-C9E0-806D-62FFC28AEF06}"/>
              </a:ext>
            </a:extLst>
          </p:cNvPr>
          <p:cNvSpPr/>
          <p:nvPr/>
        </p:nvSpPr>
        <p:spPr>
          <a:xfrm>
            <a:off x="19894550" y="12655550"/>
            <a:ext cx="1370556" cy="1370556"/>
          </a:xfrm>
          <a:prstGeom prst="pie">
            <a:avLst>
              <a:gd name="adj1" fmla="val 0"/>
              <a:gd name="adj2" fmla="val 8085320"/>
            </a:avLst>
          </a:prstGeom>
          <a:solidFill>
            <a:srgbClr val="6FC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014" name="직선 화살표 연결선 1013">
            <a:extLst>
              <a:ext uri="{FF2B5EF4-FFF2-40B4-BE49-F238E27FC236}">
                <a16:creationId xmlns:a16="http://schemas.microsoft.com/office/drawing/2014/main" id="{3418153C-DCBB-2203-E6A0-AEE755C81D38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8228020" y="14139926"/>
            <a:ext cx="823200" cy="2891714"/>
          </a:xfrm>
          <a:prstGeom prst="straightConnector1">
            <a:avLst/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EF8A1A3E-4B99-B0C8-D9BA-697B912BA030}"/>
              </a:ext>
            </a:extLst>
          </p:cNvPr>
          <p:cNvSpPr txBox="1"/>
          <p:nvPr/>
        </p:nvSpPr>
        <p:spPr>
          <a:xfrm>
            <a:off x="8337550" y="24618829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</a:t>
            </a:r>
          </a:p>
        </p:txBody>
      </p:sp>
      <p:grpSp>
        <p:nvGrpSpPr>
          <p:cNvPr id="1038" name="그룹 1002">
            <a:extLst>
              <a:ext uri="{FF2B5EF4-FFF2-40B4-BE49-F238E27FC236}">
                <a16:creationId xmlns:a16="http://schemas.microsoft.com/office/drawing/2014/main" id="{82C4B09B-2A31-4730-F368-ACB714DE7511}"/>
              </a:ext>
            </a:extLst>
          </p:cNvPr>
          <p:cNvGrpSpPr/>
          <p:nvPr/>
        </p:nvGrpSpPr>
        <p:grpSpPr>
          <a:xfrm>
            <a:off x="11192220" y="18942313"/>
            <a:ext cx="3078259" cy="6171429"/>
            <a:chOff x="6518254" y="1425074"/>
            <a:chExt cx="3078259" cy="6171429"/>
          </a:xfrm>
        </p:grpSpPr>
        <p:pic>
          <p:nvPicPr>
            <p:cNvPr id="1074" name="Object 5">
              <a:extLst>
                <a:ext uri="{FF2B5EF4-FFF2-40B4-BE49-F238E27FC236}">
                  <a16:creationId xmlns:a16="http://schemas.microsoft.com/office/drawing/2014/main" id="{62FB4E30-0E7A-F342-7C04-31F830FD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254" y="1425074"/>
              <a:ext cx="3078259" cy="6171429"/>
            </a:xfrm>
            <a:prstGeom prst="rect">
              <a:avLst/>
            </a:prstGeom>
          </p:spPr>
        </p:pic>
      </p:grpSp>
      <p:sp>
        <p:nvSpPr>
          <p:cNvPr id="1039" name="TextBox 1038">
            <a:extLst>
              <a:ext uri="{FF2B5EF4-FFF2-40B4-BE49-F238E27FC236}">
                <a16:creationId xmlns:a16="http://schemas.microsoft.com/office/drawing/2014/main" id="{B275E1B5-0DE6-F0B3-1584-C7F12E8ACE45}"/>
              </a:ext>
            </a:extLst>
          </p:cNvPr>
          <p:cNvSpPr txBox="1"/>
          <p:nvPr/>
        </p:nvSpPr>
        <p:spPr>
          <a:xfrm>
            <a:off x="11397847" y="19513426"/>
            <a:ext cx="2667000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신청된</a:t>
            </a:r>
            <a:r>
              <a:rPr kumimoji="1" lang="ko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대화들</a:t>
            </a:r>
            <a:endParaRPr kumimoji="1" lang="ko-Kore-KR" altLang="en-US" sz="15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FD6A2BEE-1F70-D06E-39CC-042AEE8C80C9}"/>
              </a:ext>
            </a:extLst>
          </p:cNvPr>
          <p:cNvSpPr/>
          <p:nvPr/>
        </p:nvSpPr>
        <p:spPr>
          <a:xfrm>
            <a:off x="11283547" y="20008340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44" name="모서리가 둥근 직사각형 1043">
            <a:extLst>
              <a:ext uri="{FF2B5EF4-FFF2-40B4-BE49-F238E27FC236}">
                <a16:creationId xmlns:a16="http://schemas.microsoft.com/office/drawing/2014/main" id="{F10ACF9E-2117-AF35-AD39-F9F0030CDEDC}"/>
              </a:ext>
            </a:extLst>
          </p:cNvPr>
          <p:cNvSpPr/>
          <p:nvPr/>
        </p:nvSpPr>
        <p:spPr>
          <a:xfrm>
            <a:off x="13097218" y="20079941"/>
            <a:ext cx="990600" cy="342900"/>
          </a:xfrm>
          <a:prstGeom prst="roundRect">
            <a:avLst>
              <a:gd name="adj" fmla="val 50000"/>
            </a:avLst>
          </a:prstGeom>
          <a:solidFill>
            <a:srgbClr val="6FC37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chemeClr val="bg1"/>
                </a:solidFill>
              </a:rPr>
              <a:t>수락</a:t>
            </a:r>
            <a:r>
              <a:rPr kumimoji="1" lang="ko-KR" altLang="en-US" sz="1000">
                <a:solidFill>
                  <a:schemeClr val="bg1"/>
                </a:solidFill>
              </a:rPr>
              <a:t> </a:t>
            </a:r>
            <a:r>
              <a:rPr kumimoji="1" lang="ko-Kore-KR" altLang="en-US" sz="1000"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A32C7966-612B-48E2-EB7B-562E347F5AC6}"/>
              </a:ext>
            </a:extLst>
          </p:cNvPr>
          <p:cNvSpPr/>
          <p:nvPr/>
        </p:nvSpPr>
        <p:spPr>
          <a:xfrm>
            <a:off x="11283547" y="20564092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어르신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051" name="모서리가 둥근 직사각형 1050">
            <a:extLst>
              <a:ext uri="{FF2B5EF4-FFF2-40B4-BE49-F238E27FC236}">
                <a16:creationId xmlns:a16="http://schemas.microsoft.com/office/drawing/2014/main" id="{A480B575-9AEA-1976-A075-0507BA08FF9D}"/>
              </a:ext>
            </a:extLst>
          </p:cNvPr>
          <p:cNvSpPr/>
          <p:nvPr/>
        </p:nvSpPr>
        <p:spPr>
          <a:xfrm>
            <a:off x="13097218" y="20635693"/>
            <a:ext cx="990600" cy="342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rgbClr val="4AC77F"/>
                </a:solidFill>
              </a:rPr>
              <a:t>수락</a:t>
            </a:r>
            <a:r>
              <a:rPr kumimoji="1" lang="ko-KR" altLang="en-US" sz="1000">
                <a:solidFill>
                  <a:srgbClr val="4AC77F"/>
                </a:solidFill>
              </a:rPr>
              <a:t> </a:t>
            </a:r>
            <a:r>
              <a:rPr kumimoji="1" lang="ko-Kore-KR" altLang="en-US" sz="1000">
                <a:solidFill>
                  <a:srgbClr val="4AC77F"/>
                </a:solidFill>
              </a:rPr>
              <a:t>하기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467384A0-7CC6-7719-0B8E-483F9E42DA4E}"/>
              </a:ext>
            </a:extLst>
          </p:cNvPr>
          <p:cNvSpPr txBox="1"/>
          <p:nvPr/>
        </p:nvSpPr>
        <p:spPr>
          <a:xfrm>
            <a:off x="11066236" y="24618829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홈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D722A0CB-C27A-6476-2867-522FA47EF351}"/>
              </a:ext>
            </a:extLst>
          </p:cNvPr>
          <p:cNvSpPr txBox="1"/>
          <p:nvPr/>
        </p:nvSpPr>
        <p:spPr>
          <a:xfrm>
            <a:off x="11726636" y="24618829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solidFill>
                  <a:srgbClr val="6FC376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어르신</a:t>
            </a:r>
            <a:r>
              <a:rPr kumimoji="1" lang="ko-KR" altLang="en-US" sz="1200" b="1">
                <a:solidFill>
                  <a:srgbClr val="6FC376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찾기</a:t>
            </a:r>
            <a:endParaRPr kumimoji="1" lang="ko-Kore-KR" altLang="en-US" sz="1200" b="1">
              <a:solidFill>
                <a:srgbClr val="6FC376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7134DBF1-4E15-BE1E-53A1-788401D89B8F}"/>
              </a:ext>
            </a:extLst>
          </p:cNvPr>
          <p:cNvSpPr txBox="1"/>
          <p:nvPr/>
        </p:nvSpPr>
        <p:spPr>
          <a:xfrm>
            <a:off x="13047436" y="24618829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</a:t>
            </a:r>
          </a:p>
        </p:txBody>
      </p:sp>
      <p:cxnSp>
        <p:nvCxnSpPr>
          <p:cNvPr id="1091" name="직선 연결선[R] 1090">
            <a:extLst>
              <a:ext uri="{FF2B5EF4-FFF2-40B4-BE49-F238E27FC236}">
                <a16:creationId xmlns:a16="http://schemas.microsoft.com/office/drawing/2014/main" id="{E2227345-C821-AE57-4447-7988035B0EAF}"/>
              </a:ext>
            </a:extLst>
          </p:cNvPr>
          <p:cNvCxnSpPr>
            <a:cxnSpLocks/>
          </p:cNvCxnSpPr>
          <p:nvPr/>
        </p:nvCxnSpPr>
        <p:spPr>
          <a:xfrm>
            <a:off x="11307463" y="24618827"/>
            <a:ext cx="2880471" cy="0"/>
          </a:xfrm>
          <a:prstGeom prst="line">
            <a:avLst/>
          </a:prstGeom>
          <a:ln>
            <a:solidFill>
              <a:srgbClr val="4AC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2" name="TextBox 1091">
            <a:extLst>
              <a:ext uri="{FF2B5EF4-FFF2-40B4-BE49-F238E27FC236}">
                <a16:creationId xmlns:a16="http://schemas.microsoft.com/office/drawing/2014/main" id="{8A935551-7FB0-8886-4532-78757DCCE6F3}"/>
              </a:ext>
            </a:extLst>
          </p:cNvPr>
          <p:cNvSpPr txBox="1"/>
          <p:nvPr/>
        </p:nvSpPr>
        <p:spPr>
          <a:xfrm>
            <a:off x="12387036" y="24618829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73F205BB-5CAC-810D-D973-AA7B6ECC21F8}"/>
              </a:ext>
            </a:extLst>
          </p:cNvPr>
          <p:cNvSpPr txBox="1"/>
          <p:nvPr/>
        </p:nvSpPr>
        <p:spPr>
          <a:xfrm>
            <a:off x="11276327" y="18410444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어르신</a:t>
            </a:r>
            <a:r>
              <a:rPr kumimoji="1" lang="ko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찾기 화면</a:t>
            </a:r>
            <a:endParaRPr kumimoji="1" lang="ko-Kore-KR" altLang="en-US" sz="2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128" name="Object 5">
            <a:extLst>
              <a:ext uri="{FF2B5EF4-FFF2-40B4-BE49-F238E27FC236}">
                <a16:creationId xmlns:a16="http://schemas.microsoft.com/office/drawing/2014/main" id="{EC9553EC-328B-B357-2F47-0FBFB0EA16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38134" y="11054213"/>
            <a:ext cx="3078259" cy="6171429"/>
          </a:xfrm>
          <a:prstGeom prst="rect">
            <a:avLst/>
          </a:prstGeom>
        </p:spPr>
      </p:pic>
      <p:sp>
        <p:nvSpPr>
          <p:cNvPr id="1129" name="TextBox 1128">
            <a:extLst>
              <a:ext uri="{FF2B5EF4-FFF2-40B4-BE49-F238E27FC236}">
                <a16:creationId xmlns:a16="http://schemas.microsoft.com/office/drawing/2014/main" id="{CC134062-31D5-5837-FE77-A7B77AC76434}"/>
              </a:ext>
            </a:extLst>
          </p:cNvPr>
          <p:cNvSpPr txBox="1"/>
          <p:nvPr/>
        </p:nvSpPr>
        <p:spPr>
          <a:xfrm>
            <a:off x="22766732" y="11632920"/>
            <a:ext cx="2667000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희망 수익을 말해주세요</a:t>
            </a:r>
            <a:endParaRPr kumimoji="1" lang="ko-Kore-KR" altLang="en-US" sz="15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57" name="모서리가 둥근 직사각형 1156">
            <a:extLst>
              <a:ext uri="{FF2B5EF4-FFF2-40B4-BE49-F238E27FC236}">
                <a16:creationId xmlns:a16="http://schemas.microsoft.com/office/drawing/2014/main" id="{C5A2D67F-4065-F9C0-7FE8-162A874F471D}"/>
              </a:ext>
            </a:extLst>
          </p:cNvPr>
          <p:cNvSpPr/>
          <p:nvPr/>
        </p:nvSpPr>
        <p:spPr>
          <a:xfrm>
            <a:off x="22971629" y="12740077"/>
            <a:ext cx="2286000" cy="381000"/>
          </a:xfrm>
          <a:prstGeom prst="roundRect">
            <a:avLst/>
          </a:prstGeom>
          <a:solidFill>
            <a:srgbClr val="4A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등록 완료하기</a:t>
            </a:r>
            <a:endParaRPr kumimoji="1" lang="ko-Kore-KR" altLang="en-US" sz="12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9" name="모서리가 둥근 직사각형 1158">
            <a:extLst>
              <a:ext uri="{FF2B5EF4-FFF2-40B4-BE49-F238E27FC236}">
                <a16:creationId xmlns:a16="http://schemas.microsoft.com/office/drawing/2014/main" id="{85C0D6A1-DA3D-D3DD-55D4-0D76FD5CFB6C}"/>
              </a:ext>
            </a:extLst>
          </p:cNvPr>
          <p:cNvSpPr/>
          <p:nvPr/>
        </p:nvSpPr>
        <p:spPr>
          <a:xfrm>
            <a:off x="22939681" y="12282990"/>
            <a:ext cx="2286000" cy="2864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분당 가격 입력</a:t>
            </a:r>
            <a:endParaRPr kumimoji="1" lang="ko-Kore-KR" altLang="en-US" sz="1200">
              <a:solidFill>
                <a:schemeClr val="bg1">
                  <a:lumMod val="6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160" name="직선 화살표 연결선 1159">
            <a:extLst>
              <a:ext uri="{FF2B5EF4-FFF2-40B4-BE49-F238E27FC236}">
                <a16:creationId xmlns:a16="http://schemas.microsoft.com/office/drawing/2014/main" id="{51B10A6E-999A-4B9A-9162-97BEF42D0955}"/>
              </a:ext>
            </a:extLst>
          </p:cNvPr>
          <p:cNvCxnSpPr>
            <a:cxnSpLocks/>
          </p:cNvCxnSpPr>
          <p:nvPr/>
        </p:nvCxnSpPr>
        <p:spPr>
          <a:xfrm flipV="1">
            <a:off x="21661818" y="12486010"/>
            <a:ext cx="1165528" cy="4246880"/>
          </a:xfrm>
          <a:prstGeom prst="straightConnector1">
            <a:avLst/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TextBox 1161">
            <a:extLst>
              <a:ext uri="{FF2B5EF4-FFF2-40B4-BE49-F238E27FC236}">
                <a16:creationId xmlns:a16="http://schemas.microsoft.com/office/drawing/2014/main" id="{848121D2-39B8-4046-76A2-4ECEB52206E9}"/>
              </a:ext>
            </a:extLst>
          </p:cNvPr>
          <p:cNvSpPr txBox="1"/>
          <p:nvPr/>
        </p:nvSpPr>
        <p:spPr>
          <a:xfrm>
            <a:off x="15307830" y="35986399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홈</a:t>
            </a: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E67EAF53-06BE-740F-8F9A-E2C90B8E8162}"/>
              </a:ext>
            </a:extLst>
          </p:cNvPr>
          <p:cNvSpPr txBox="1"/>
          <p:nvPr/>
        </p:nvSpPr>
        <p:spPr>
          <a:xfrm>
            <a:off x="15968230" y="35986399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어르신</a:t>
            </a:r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찾기</a:t>
            </a:r>
            <a:endParaRPr kumimoji="1" lang="ko-Kore-KR" altLang="en-US" sz="12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88" name="TextBox 1187">
            <a:extLst>
              <a:ext uri="{FF2B5EF4-FFF2-40B4-BE49-F238E27FC236}">
                <a16:creationId xmlns:a16="http://schemas.microsoft.com/office/drawing/2014/main" id="{49E82D3D-CC77-7146-C6F8-8F7E04742AB9}"/>
              </a:ext>
            </a:extLst>
          </p:cNvPr>
          <p:cNvSpPr txBox="1"/>
          <p:nvPr/>
        </p:nvSpPr>
        <p:spPr>
          <a:xfrm>
            <a:off x="17289030" y="35986399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</a:t>
            </a:r>
          </a:p>
        </p:txBody>
      </p:sp>
      <p:cxnSp>
        <p:nvCxnSpPr>
          <p:cNvPr id="1189" name="직선 연결선[R] 1188">
            <a:extLst>
              <a:ext uri="{FF2B5EF4-FFF2-40B4-BE49-F238E27FC236}">
                <a16:creationId xmlns:a16="http://schemas.microsoft.com/office/drawing/2014/main" id="{56743009-083F-03F8-F2D8-D764134E7677}"/>
              </a:ext>
            </a:extLst>
          </p:cNvPr>
          <p:cNvCxnSpPr>
            <a:cxnSpLocks/>
          </p:cNvCxnSpPr>
          <p:nvPr/>
        </p:nvCxnSpPr>
        <p:spPr>
          <a:xfrm>
            <a:off x="15549057" y="35986397"/>
            <a:ext cx="2880471" cy="0"/>
          </a:xfrm>
          <a:prstGeom prst="line">
            <a:avLst/>
          </a:prstGeom>
          <a:ln>
            <a:solidFill>
              <a:srgbClr val="4AC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" name="TextBox 1189">
            <a:extLst>
              <a:ext uri="{FF2B5EF4-FFF2-40B4-BE49-F238E27FC236}">
                <a16:creationId xmlns:a16="http://schemas.microsoft.com/office/drawing/2014/main" id="{AFCD6345-21D9-06C7-BAE0-D17A99568E6B}"/>
              </a:ext>
            </a:extLst>
          </p:cNvPr>
          <p:cNvSpPr txBox="1"/>
          <p:nvPr/>
        </p:nvSpPr>
        <p:spPr>
          <a:xfrm>
            <a:off x="16628630" y="35986399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solidFill>
                  <a:srgbClr val="6FC376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</a:t>
            </a:r>
          </a:p>
        </p:txBody>
      </p:sp>
      <p:sp>
        <p:nvSpPr>
          <p:cNvPr id="1274" name="모서리가 둥근 직사각형 1273">
            <a:extLst>
              <a:ext uri="{FF2B5EF4-FFF2-40B4-BE49-F238E27FC236}">
                <a16:creationId xmlns:a16="http://schemas.microsoft.com/office/drawing/2014/main" id="{C3FD497D-1263-0A12-6D6E-8D2888790678}"/>
              </a:ext>
            </a:extLst>
          </p:cNvPr>
          <p:cNvSpPr/>
          <p:nvPr/>
        </p:nvSpPr>
        <p:spPr>
          <a:xfrm>
            <a:off x="15734175" y="32863549"/>
            <a:ext cx="2583301" cy="898290"/>
          </a:xfrm>
          <a:prstGeom prst="roundRect">
            <a:avLst>
              <a:gd name="adj" fmla="val 30364"/>
            </a:avLst>
          </a:prstGeom>
          <a:solidFill>
            <a:srgbClr val="6FC37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완료한</a:t>
            </a:r>
            <a:r>
              <a:rPr kumimoji="1" lang="ko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대화들 보기</a:t>
            </a:r>
            <a:endParaRPr kumimoji="1" lang="ko-Kore-KR" altLang="en-US" sz="1200" b="1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281" name="모서리가 둥근 직사각형 1280">
            <a:extLst>
              <a:ext uri="{FF2B5EF4-FFF2-40B4-BE49-F238E27FC236}">
                <a16:creationId xmlns:a16="http://schemas.microsoft.com/office/drawing/2014/main" id="{02E03267-3DB8-019A-C193-44D1C4E68718}"/>
              </a:ext>
            </a:extLst>
          </p:cNvPr>
          <p:cNvSpPr/>
          <p:nvPr/>
        </p:nvSpPr>
        <p:spPr>
          <a:xfrm>
            <a:off x="15734175" y="33835099"/>
            <a:ext cx="2583301" cy="898290"/>
          </a:xfrm>
          <a:prstGeom prst="roundRect">
            <a:avLst>
              <a:gd name="adj" fmla="val 30364"/>
            </a:avLst>
          </a:prstGeom>
          <a:solidFill>
            <a:srgbClr val="6FC37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대화한 어르신 보기</a:t>
            </a:r>
            <a:endParaRPr kumimoji="1" lang="ko-Kore-KR" altLang="en-US" sz="1200" b="1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4A0401DF-7429-908A-99B1-D7E3AA3D9ED5}"/>
              </a:ext>
            </a:extLst>
          </p:cNvPr>
          <p:cNvCxnSpPr>
            <a:cxnSpLocks/>
            <a:stCxn id="1089" idx="3"/>
            <a:endCxn id="1030" idx="1"/>
          </p:cNvCxnSpPr>
          <p:nvPr/>
        </p:nvCxnSpPr>
        <p:spPr>
          <a:xfrm flipV="1">
            <a:off x="18317478" y="29550292"/>
            <a:ext cx="1968913" cy="2810714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6" name="TextBox 1295">
            <a:extLst>
              <a:ext uri="{FF2B5EF4-FFF2-40B4-BE49-F238E27FC236}">
                <a16:creationId xmlns:a16="http://schemas.microsoft.com/office/drawing/2014/main" id="{D37991B7-1EC0-E3CD-7554-7897D1A2F0D7}"/>
              </a:ext>
            </a:extLst>
          </p:cNvPr>
          <p:cNvSpPr txBox="1"/>
          <p:nvPr/>
        </p:nvSpPr>
        <p:spPr>
          <a:xfrm>
            <a:off x="31308946" y="29218230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홈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92395400-4533-2AE7-D1E5-6D3E206C49D7}"/>
              </a:ext>
            </a:extLst>
          </p:cNvPr>
          <p:cNvSpPr txBox="1"/>
          <p:nvPr/>
        </p:nvSpPr>
        <p:spPr>
          <a:xfrm>
            <a:off x="31969346" y="29218230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어르신</a:t>
            </a:r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찾기</a:t>
            </a:r>
            <a:endParaRPr kumimoji="1" lang="ko-Kore-KR" altLang="en-US" sz="12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A3F48015-DE99-65AB-3E10-F414273E8E4C}"/>
              </a:ext>
            </a:extLst>
          </p:cNvPr>
          <p:cNvSpPr txBox="1"/>
          <p:nvPr/>
        </p:nvSpPr>
        <p:spPr>
          <a:xfrm>
            <a:off x="33290146" y="29218230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solidFill>
                  <a:srgbClr val="6FC376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</a:t>
            </a:r>
          </a:p>
        </p:txBody>
      </p:sp>
      <p:cxnSp>
        <p:nvCxnSpPr>
          <p:cNvPr id="1299" name="직선 연결선[R] 1298">
            <a:extLst>
              <a:ext uri="{FF2B5EF4-FFF2-40B4-BE49-F238E27FC236}">
                <a16:creationId xmlns:a16="http://schemas.microsoft.com/office/drawing/2014/main" id="{80607DC7-76D4-ADDE-A91D-E6CFD1D6BB53}"/>
              </a:ext>
            </a:extLst>
          </p:cNvPr>
          <p:cNvCxnSpPr>
            <a:cxnSpLocks/>
          </p:cNvCxnSpPr>
          <p:nvPr/>
        </p:nvCxnSpPr>
        <p:spPr>
          <a:xfrm>
            <a:off x="31550173" y="29218228"/>
            <a:ext cx="2880471" cy="0"/>
          </a:xfrm>
          <a:prstGeom prst="line">
            <a:avLst/>
          </a:prstGeom>
          <a:ln>
            <a:solidFill>
              <a:srgbClr val="4AC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" name="TextBox 1299">
            <a:extLst>
              <a:ext uri="{FF2B5EF4-FFF2-40B4-BE49-F238E27FC236}">
                <a16:creationId xmlns:a16="http://schemas.microsoft.com/office/drawing/2014/main" id="{A54F9242-A274-165A-FA28-0474FD4A561A}"/>
              </a:ext>
            </a:extLst>
          </p:cNvPr>
          <p:cNvSpPr txBox="1"/>
          <p:nvPr/>
        </p:nvSpPr>
        <p:spPr>
          <a:xfrm>
            <a:off x="32629746" y="29218230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</a:t>
            </a:r>
          </a:p>
        </p:txBody>
      </p:sp>
      <p:sp>
        <p:nvSpPr>
          <p:cNvPr id="1310" name="모서리가 둥근 직사각형 1309">
            <a:extLst>
              <a:ext uri="{FF2B5EF4-FFF2-40B4-BE49-F238E27FC236}">
                <a16:creationId xmlns:a16="http://schemas.microsoft.com/office/drawing/2014/main" id="{B763C00B-2F68-8D25-E1B9-79B709393193}"/>
              </a:ext>
            </a:extLst>
          </p:cNvPr>
          <p:cNvSpPr/>
          <p:nvPr/>
        </p:nvSpPr>
        <p:spPr>
          <a:xfrm>
            <a:off x="32336459" y="27466620"/>
            <a:ext cx="1272429" cy="1133848"/>
          </a:xfrm>
          <a:prstGeom prst="roundRect">
            <a:avLst>
              <a:gd name="adj" fmla="val 50000"/>
            </a:avLst>
          </a:prstGeom>
          <a:solidFill>
            <a:srgbClr val="6FC37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계좌번호</a:t>
            </a:r>
            <a:r>
              <a:rPr kumimoji="1" lang="ko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endParaRPr kumimoji="1" lang="en-US" altLang="ko-KR" sz="1200" b="1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ctr"/>
            <a:r>
              <a:rPr kumimoji="1" lang="ko-KR" altLang="en-US" sz="1200" b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관리</a:t>
            </a:r>
            <a:endParaRPr kumimoji="1" lang="ko-Kore-KR" altLang="en-US" sz="1200" b="1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57378971-FE91-F854-4B2E-CFD2A6FAA701}"/>
              </a:ext>
            </a:extLst>
          </p:cNvPr>
          <p:cNvSpPr txBox="1"/>
          <p:nvPr/>
        </p:nvSpPr>
        <p:spPr>
          <a:xfrm>
            <a:off x="10064750" y="32025315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홈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752B3709-D87D-65B5-DA84-F141F3EE407B}"/>
              </a:ext>
            </a:extLst>
          </p:cNvPr>
          <p:cNvSpPr txBox="1"/>
          <p:nvPr/>
        </p:nvSpPr>
        <p:spPr>
          <a:xfrm>
            <a:off x="10725150" y="32025315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어르신</a:t>
            </a:r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찾기</a:t>
            </a:r>
            <a:endParaRPr kumimoji="1" lang="ko-Kore-KR" altLang="en-US" sz="12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15" name="TextBox 1314">
            <a:extLst>
              <a:ext uri="{FF2B5EF4-FFF2-40B4-BE49-F238E27FC236}">
                <a16:creationId xmlns:a16="http://schemas.microsoft.com/office/drawing/2014/main" id="{DDEB94BF-9C58-2BFC-F15C-0E146BD820DC}"/>
              </a:ext>
            </a:extLst>
          </p:cNvPr>
          <p:cNvSpPr txBox="1"/>
          <p:nvPr/>
        </p:nvSpPr>
        <p:spPr>
          <a:xfrm>
            <a:off x="12045950" y="32025315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</a:t>
            </a:r>
          </a:p>
        </p:txBody>
      </p:sp>
      <p:cxnSp>
        <p:nvCxnSpPr>
          <p:cNvPr id="1316" name="직선 연결선[R] 1315">
            <a:extLst>
              <a:ext uri="{FF2B5EF4-FFF2-40B4-BE49-F238E27FC236}">
                <a16:creationId xmlns:a16="http://schemas.microsoft.com/office/drawing/2014/main" id="{A8E8847C-83A5-9C50-3343-1E5D65B7DBC3}"/>
              </a:ext>
            </a:extLst>
          </p:cNvPr>
          <p:cNvCxnSpPr>
            <a:cxnSpLocks/>
          </p:cNvCxnSpPr>
          <p:nvPr/>
        </p:nvCxnSpPr>
        <p:spPr>
          <a:xfrm>
            <a:off x="10305977" y="32025313"/>
            <a:ext cx="2880471" cy="0"/>
          </a:xfrm>
          <a:prstGeom prst="line">
            <a:avLst/>
          </a:prstGeom>
          <a:ln>
            <a:solidFill>
              <a:srgbClr val="4AC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7" name="TextBox 1316">
            <a:extLst>
              <a:ext uri="{FF2B5EF4-FFF2-40B4-BE49-F238E27FC236}">
                <a16:creationId xmlns:a16="http://schemas.microsoft.com/office/drawing/2014/main" id="{E5E4827B-41DD-CA19-97E6-ABC72C1F122B}"/>
              </a:ext>
            </a:extLst>
          </p:cNvPr>
          <p:cNvSpPr txBox="1"/>
          <p:nvPr/>
        </p:nvSpPr>
        <p:spPr>
          <a:xfrm>
            <a:off x="11385550" y="32025315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solidFill>
                  <a:srgbClr val="6FC376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EEB054AB-BE56-DACE-8D6B-A6CCE9D53769}"/>
              </a:ext>
            </a:extLst>
          </p:cNvPr>
          <p:cNvSpPr txBox="1"/>
          <p:nvPr/>
        </p:nvSpPr>
        <p:spPr>
          <a:xfrm>
            <a:off x="10129795" y="38883006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홈</a:t>
            </a:r>
          </a:p>
        </p:txBody>
      </p:sp>
      <p:sp>
        <p:nvSpPr>
          <p:cNvPr id="1320" name="TextBox 1319">
            <a:extLst>
              <a:ext uri="{FF2B5EF4-FFF2-40B4-BE49-F238E27FC236}">
                <a16:creationId xmlns:a16="http://schemas.microsoft.com/office/drawing/2014/main" id="{37FA56D0-EEB9-AD4C-86C5-7988F178AF95}"/>
              </a:ext>
            </a:extLst>
          </p:cNvPr>
          <p:cNvSpPr txBox="1"/>
          <p:nvPr/>
        </p:nvSpPr>
        <p:spPr>
          <a:xfrm>
            <a:off x="10790195" y="38883006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어르신</a:t>
            </a:r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찾기</a:t>
            </a:r>
            <a:endParaRPr kumimoji="1" lang="ko-Kore-KR" altLang="en-US" sz="12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DEEA711F-A15F-39AA-F176-30EAC8EA05DD}"/>
              </a:ext>
            </a:extLst>
          </p:cNvPr>
          <p:cNvSpPr txBox="1"/>
          <p:nvPr/>
        </p:nvSpPr>
        <p:spPr>
          <a:xfrm>
            <a:off x="12110995" y="38883006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</a:t>
            </a:r>
          </a:p>
        </p:txBody>
      </p:sp>
      <p:cxnSp>
        <p:nvCxnSpPr>
          <p:cNvPr id="1323" name="직선 연결선[R] 1322">
            <a:extLst>
              <a:ext uri="{FF2B5EF4-FFF2-40B4-BE49-F238E27FC236}">
                <a16:creationId xmlns:a16="http://schemas.microsoft.com/office/drawing/2014/main" id="{F4C79EE4-F6F2-D84A-4E1D-9CF12FE78EF8}"/>
              </a:ext>
            </a:extLst>
          </p:cNvPr>
          <p:cNvCxnSpPr>
            <a:cxnSpLocks/>
          </p:cNvCxnSpPr>
          <p:nvPr/>
        </p:nvCxnSpPr>
        <p:spPr>
          <a:xfrm>
            <a:off x="10371022" y="38883004"/>
            <a:ext cx="2880471" cy="0"/>
          </a:xfrm>
          <a:prstGeom prst="line">
            <a:avLst/>
          </a:prstGeom>
          <a:ln>
            <a:solidFill>
              <a:srgbClr val="4AC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EC7B146-4188-777E-1D97-436398945BF2}"/>
              </a:ext>
            </a:extLst>
          </p:cNvPr>
          <p:cNvSpPr txBox="1"/>
          <p:nvPr/>
        </p:nvSpPr>
        <p:spPr>
          <a:xfrm>
            <a:off x="11450595" y="38883006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solidFill>
                  <a:srgbClr val="6FC376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1383B78E-376F-0759-BF67-99078664738A}"/>
              </a:ext>
            </a:extLst>
          </p:cNvPr>
          <p:cNvSpPr txBox="1"/>
          <p:nvPr/>
        </p:nvSpPr>
        <p:spPr>
          <a:xfrm>
            <a:off x="20123150" y="32010352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홈</a:t>
            </a:r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E65F5036-CE1B-29CF-59D9-DF107F343A08}"/>
              </a:ext>
            </a:extLst>
          </p:cNvPr>
          <p:cNvSpPr txBox="1"/>
          <p:nvPr/>
        </p:nvSpPr>
        <p:spPr>
          <a:xfrm>
            <a:off x="20783550" y="32010352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어르신</a:t>
            </a:r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찾기</a:t>
            </a:r>
            <a:endParaRPr kumimoji="1" lang="ko-Kore-KR" altLang="en-US" sz="12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061951AC-7367-B5E3-906B-FFDA1A565671}"/>
              </a:ext>
            </a:extLst>
          </p:cNvPr>
          <p:cNvSpPr txBox="1"/>
          <p:nvPr/>
        </p:nvSpPr>
        <p:spPr>
          <a:xfrm>
            <a:off x="22104350" y="32010352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</a:t>
            </a:r>
          </a:p>
        </p:txBody>
      </p:sp>
      <p:cxnSp>
        <p:nvCxnSpPr>
          <p:cNvPr id="1330" name="직선 연결선[R] 1329">
            <a:extLst>
              <a:ext uri="{FF2B5EF4-FFF2-40B4-BE49-F238E27FC236}">
                <a16:creationId xmlns:a16="http://schemas.microsoft.com/office/drawing/2014/main" id="{21318220-E380-0877-FB12-AD007CEA4654}"/>
              </a:ext>
            </a:extLst>
          </p:cNvPr>
          <p:cNvCxnSpPr>
            <a:cxnSpLocks/>
          </p:cNvCxnSpPr>
          <p:nvPr/>
        </p:nvCxnSpPr>
        <p:spPr>
          <a:xfrm>
            <a:off x="20364377" y="32010350"/>
            <a:ext cx="2880471" cy="0"/>
          </a:xfrm>
          <a:prstGeom prst="line">
            <a:avLst/>
          </a:prstGeom>
          <a:ln>
            <a:solidFill>
              <a:srgbClr val="4AC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" name="TextBox 1330">
            <a:extLst>
              <a:ext uri="{FF2B5EF4-FFF2-40B4-BE49-F238E27FC236}">
                <a16:creationId xmlns:a16="http://schemas.microsoft.com/office/drawing/2014/main" id="{0BCFF50C-5F25-5F53-40B9-342B6A7BA754}"/>
              </a:ext>
            </a:extLst>
          </p:cNvPr>
          <p:cNvSpPr txBox="1"/>
          <p:nvPr/>
        </p:nvSpPr>
        <p:spPr>
          <a:xfrm>
            <a:off x="21443950" y="32010352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solidFill>
                  <a:srgbClr val="6FC376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</a:t>
            </a:r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861AABEF-886D-32E8-22F6-02D7A29D8819}"/>
              </a:ext>
            </a:extLst>
          </p:cNvPr>
          <p:cNvSpPr txBox="1"/>
          <p:nvPr/>
        </p:nvSpPr>
        <p:spPr>
          <a:xfrm>
            <a:off x="26109220" y="25914202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홈</a:t>
            </a:r>
          </a:p>
        </p:txBody>
      </p:sp>
      <p:sp>
        <p:nvSpPr>
          <p:cNvPr id="1338" name="TextBox 1337">
            <a:extLst>
              <a:ext uri="{FF2B5EF4-FFF2-40B4-BE49-F238E27FC236}">
                <a16:creationId xmlns:a16="http://schemas.microsoft.com/office/drawing/2014/main" id="{954BB64B-07D9-867D-5F38-664F3CAFEC54}"/>
              </a:ext>
            </a:extLst>
          </p:cNvPr>
          <p:cNvSpPr txBox="1"/>
          <p:nvPr/>
        </p:nvSpPr>
        <p:spPr>
          <a:xfrm>
            <a:off x="26769620" y="25914202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어르신</a:t>
            </a:r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찾기</a:t>
            </a:r>
            <a:endParaRPr kumimoji="1" lang="ko-Kore-KR" altLang="en-US" sz="12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39" name="TextBox 1338">
            <a:extLst>
              <a:ext uri="{FF2B5EF4-FFF2-40B4-BE49-F238E27FC236}">
                <a16:creationId xmlns:a16="http://schemas.microsoft.com/office/drawing/2014/main" id="{59DEBDB9-EDAE-116E-04A7-CBA36E432C6C}"/>
              </a:ext>
            </a:extLst>
          </p:cNvPr>
          <p:cNvSpPr txBox="1"/>
          <p:nvPr/>
        </p:nvSpPr>
        <p:spPr>
          <a:xfrm>
            <a:off x="28090420" y="25914202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solidFill>
                  <a:srgbClr val="6FC376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</a:t>
            </a:r>
          </a:p>
        </p:txBody>
      </p:sp>
      <p:cxnSp>
        <p:nvCxnSpPr>
          <p:cNvPr id="1340" name="직선 연결선[R] 1339">
            <a:extLst>
              <a:ext uri="{FF2B5EF4-FFF2-40B4-BE49-F238E27FC236}">
                <a16:creationId xmlns:a16="http://schemas.microsoft.com/office/drawing/2014/main" id="{BF431879-C384-779A-CD75-B7EAE3DB99E9}"/>
              </a:ext>
            </a:extLst>
          </p:cNvPr>
          <p:cNvCxnSpPr>
            <a:cxnSpLocks/>
          </p:cNvCxnSpPr>
          <p:nvPr/>
        </p:nvCxnSpPr>
        <p:spPr>
          <a:xfrm>
            <a:off x="26350449" y="25914198"/>
            <a:ext cx="2880471" cy="0"/>
          </a:xfrm>
          <a:prstGeom prst="line">
            <a:avLst/>
          </a:prstGeom>
          <a:ln>
            <a:solidFill>
              <a:srgbClr val="4AC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" name="TextBox 1340">
            <a:extLst>
              <a:ext uri="{FF2B5EF4-FFF2-40B4-BE49-F238E27FC236}">
                <a16:creationId xmlns:a16="http://schemas.microsoft.com/office/drawing/2014/main" id="{0852E6F0-AA3D-A039-E3AC-9B093D6E443D}"/>
              </a:ext>
            </a:extLst>
          </p:cNvPr>
          <p:cNvSpPr txBox="1"/>
          <p:nvPr/>
        </p:nvSpPr>
        <p:spPr>
          <a:xfrm>
            <a:off x="27430020" y="25914202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</a:t>
            </a: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9026B733-D536-30FA-AD9F-D6DEDA8B0FAA}"/>
              </a:ext>
            </a:extLst>
          </p:cNvPr>
          <p:cNvSpPr txBox="1"/>
          <p:nvPr/>
        </p:nvSpPr>
        <p:spPr>
          <a:xfrm>
            <a:off x="26109220" y="33284851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홈</a:t>
            </a:r>
          </a:p>
        </p:txBody>
      </p:sp>
      <p:sp>
        <p:nvSpPr>
          <p:cNvPr id="1343" name="TextBox 1342">
            <a:extLst>
              <a:ext uri="{FF2B5EF4-FFF2-40B4-BE49-F238E27FC236}">
                <a16:creationId xmlns:a16="http://schemas.microsoft.com/office/drawing/2014/main" id="{6E59DBEB-F2D9-3379-3FAF-7EA731EFDC03}"/>
              </a:ext>
            </a:extLst>
          </p:cNvPr>
          <p:cNvSpPr txBox="1"/>
          <p:nvPr/>
        </p:nvSpPr>
        <p:spPr>
          <a:xfrm>
            <a:off x="26769620" y="33284851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어르신</a:t>
            </a:r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찾기</a:t>
            </a:r>
            <a:endParaRPr kumimoji="1" lang="ko-Kore-KR" altLang="en-US" sz="12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8773258B-25CF-0CB5-B640-C991355FACE8}"/>
              </a:ext>
            </a:extLst>
          </p:cNvPr>
          <p:cNvSpPr txBox="1"/>
          <p:nvPr/>
        </p:nvSpPr>
        <p:spPr>
          <a:xfrm>
            <a:off x="28090420" y="33284851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solidFill>
                  <a:srgbClr val="6FC376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</a:t>
            </a:r>
          </a:p>
        </p:txBody>
      </p:sp>
      <p:cxnSp>
        <p:nvCxnSpPr>
          <p:cNvPr id="1345" name="직선 연결선[R] 1344">
            <a:extLst>
              <a:ext uri="{FF2B5EF4-FFF2-40B4-BE49-F238E27FC236}">
                <a16:creationId xmlns:a16="http://schemas.microsoft.com/office/drawing/2014/main" id="{9DB71164-5AFE-2629-CEA6-9029EAA8AC6F}"/>
              </a:ext>
            </a:extLst>
          </p:cNvPr>
          <p:cNvCxnSpPr>
            <a:cxnSpLocks/>
          </p:cNvCxnSpPr>
          <p:nvPr/>
        </p:nvCxnSpPr>
        <p:spPr>
          <a:xfrm>
            <a:off x="26350447" y="33284849"/>
            <a:ext cx="2880471" cy="0"/>
          </a:xfrm>
          <a:prstGeom prst="line">
            <a:avLst/>
          </a:prstGeom>
          <a:ln>
            <a:solidFill>
              <a:srgbClr val="4AC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6" name="TextBox 1345">
            <a:extLst>
              <a:ext uri="{FF2B5EF4-FFF2-40B4-BE49-F238E27FC236}">
                <a16:creationId xmlns:a16="http://schemas.microsoft.com/office/drawing/2014/main" id="{BEE99244-DF13-263D-9A63-ADBB1463C9E7}"/>
              </a:ext>
            </a:extLst>
          </p:cNvPr>
          <p:cNvSpPr txBox="1"/>
          <p:nvPr/>
        </p:nvSpPr>
        <p:spPr>
          <a:xfrm>
            <a:off x="27430020" y="33284851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8E8F88AC-77B7-C36B-4F13-634C5B474472}"/>
              </a:ext>
            </a:extLst>
          </p:cNvPr>
          <p:cNvSpPr txBox="1"/>
          <p:nvPr/>
        </p:nvSpPr>
        <p:spPr>
          <a:xfrm>
            <a:off x="36274048" y="25797203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홈</a:t>
            </a:r>
          </a:p>
        </p:txBody>
      </p:sp>
      <p:sp>
        <p:nvSpPr>
          <p:cNvPr id="1348" name="TextBox 1347">
            <a:extLst>
              <a:ext uri="{FF2B5EF4-FFF2-40B4-BE49-F238E27FC236}">
                <a16:creationId xmlns:a16="http://schemas.microsoft.com/office/drawing/2014/main" id="{02DEEFB5-14F0-D18D-A470-A1D33662C0EC}"/>
              </a:ext>
            </a:extLst>
          </p:cNvPr>
          <p:cNvSpPr txBox="1"/>
          <p:nvPr/>
        </p:nvSpPr>
        <p:spPr>
          <a:xfrm>
            <a:off x="36934448" y="25797203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어르신</a:t>
            </a:r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찾기</a:t>
            </a:r>
            <a:endParaRPr kumimoji="1" lang="ko-Kore-KR" altLang="en-US" sz="12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49" name="TextBox 1348">
            <a:extLst>
              <a:ext uri="{FF2B5EF4-FFF2-40B4-BE49-F238E27FC236}">
                <a16:creationId xmlns:a16="http://schemas.microsoft.com/office/drawing/2014/main" id="{D0C90F4B-391D-FC2E-3D4C-51F9718A0EF2}"/>
              </a:ext>
            </a:extLst>
          </p:cNvPr>
          <p:cNvSpPr txBox="1"/>
          <p:nvPr/>
        </p:nvSpPr>
        <p:spPr>
          <a:xfrm>
            <a:off x="38255248" y="25797203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solidFill>
                  <a:srgbClr val="6FC376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</a:t>
            </a:r>
          </a:p>
        </p:txBody>
      </p:sp>
      <p:cxnSp>
        <p:nvCxnSpPr>
          <p:cNvPr id="1350" name="직선 연결선[R] 1349">
            <a:extLst>
              <a:ext uri="{FF2B5EF4-FFF2-40B4-BE49-F238E27FC236}">
                <a16:creationId xmlns:a16="http://schemas.microsoft.com/office/drawing/2014/main" id="{6145F6DD-8EF1-E63E-00EA-4A6D1E5EDF59}"/>
              </a:ext>
            </a:extLst>
          </p:cNvPr>
          <p:cNvCxnSpPr>
            <a:cxnSpLocks/>
          </p:cNvCxnSpPr>
          <p:nvPr/>
        </p:nvCxnSpPr>
        <p:spPr>
          <a:xfrm>
            <a:off x="36515275" y="25797201"/>
            <a:ext cx="2880471" cy="0"/>
          </a:xfrm>
          <a:prstGeom prst="line">
            <a:avLst/>
          </a:prstGeom>
          <a:ln>
            <a:solidFill>
              <a:srgbClr val="4AC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1" name="TextBox 1350">
            <a:extLst>
              <a:ext uri="{FF2B5EF4-FFF2-40B4-BE49-F238E27FC236}">
                <a16:creationId xmlns:a16="http://schemas.microsoft.com/office/drawing/2014/main" id="{DF8F3B8E-2D6B-6DFC-2DB1-2BD26D7BBF4A}"/>
              </a:ext>
            </a:extLst>
          </p:cNvPr>
          <p:cNvSpPr txBox="1"/>
          <p:nvPr/>
        </p:nvSpPr>
        <p:spPr>
          <a:xfrm>
            <a:off x="37594848" y="25797203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</a:t>
            </a:r>
          </a:p>
        </p:txBody>
      </p:sp>
      <p:sp>
        <p:nvSpPr>
          <p:cNvPr id="1352" name="TextBox 1351">
            <a:extLst>
              <a:ext uri="{FF2B5EF4-FFF2-40B4-BE49-F238E27FC236}">
                <a16:creationId xmlns:a16="http://schemas.microsoft.com/office/drawing/2014/main" id="{5DDF7EF5-FECB-5980-BE10-77372034BECF}"/>
              </a:ext>
            </a:extLst>
          </p:cNvPr>
          <p:cNvSpPr txBox="1"/>
          <p:nvPr/>
        </p:nvSpPr>
        <p:spPr>
          <a:xfrm>
            <a:off x="36298857" y="33231206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홈</a:t>
            </a:r>
          </a:p>
        </p:txBody>
      </p:sp>
      <p:sp>
        <p:nvSpPr>
          <p:cNvPr id="1353" name="TextBox 1352">
            <a:extLst>
              <a:ext uri="{FF2B5EF4-FFF2-40B4-BE49-F238E27FC236}">
                <a16:creationId xmlns:a16="http://schemas.microsoft.com/office/drawing/2014/main" id="{179AB2FF-D568-E0C8-A58D-1064F527A7A0}"/>
              </a:ext>
            </a:extLst>
          </p:cNvPr>
          <p:cNvSpPr txBox="1"/>
          <p:nvPr/>
        </p:nvSpPr>
        <p:spPr>
          <a:xfrm>
            <a:off x="36959257" y="33231206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어르신</a:t>
            </a:r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찾기</a:t>
            </a:r>
            <a:endParaRPr kumimoji="1" lang="ko-Kore-KR" altLang="en-US" sz="12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54" name="TextBox 1353">
            <a:extLst>
              <a:ext uri="{FF2B5EF4-FFF2-40B4-BE49-F238E27FC236}">
                <a16:creationId xmlns:a16="http://schemas.microsoft.com/office/drawing/2014/main" id="{931D1D85-DA4D-579D-2C61-513FB0179A60}"/>
              </a:ext>
            </a:extLst>
          </p:cNvPr>
          <p:cNvSpPr txBox="1"/>
          <p:nvPr/>
        </p:nvSpPr>
        <p:spPr>
          <a:xfrm>
            <a:off x="38280057" y="33231206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solidFill>
                  <a:srgbClr val="6FC376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</a:t>
            </a:r>
          </a:p>
        </p:txBody>
      </p:sp>
      <p:cxnSp>
        <p:nvCxnSpPr>
          <p:cNvPr id="1355" name="직선 연결선[R] 1354">
            <a:extLst>
              <a:ext uri="{FF2B5EF4-FFF2-40B4-BE49-F238E27FC236}">
                <a16:creationId xmlns:a16="http://schemas.microsoft.com/office/drawing/2014/main" id="{79FAA39B-4920-F170-AAB0-58E6175A1344}"/>
              </a:ext>
            </a:extLst>
          </p:cNvPr>
          <p:cNvCxnSpPr>
            <a:cxnSpLocks/>
          </p:cNvCxnSpPr>
          <p:nvPr/>
        </p:nvCxnSpPr>
        <p:spPr>
          <a:xfrm>
            <a:off x="36540084" y="33231204"/>
            <a:ext cx="2880471" cy="0"/>
          </a:xfrm>
          <a:prstGeom prst="line">
            <a:avLst/>
          </a:prstGeom>
          <a:ln>
            <a:solidFill>
              <a:srgbClr val="4AC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6" name="TextBox 1355">
            <a:extLst>
              <a:ext uri="{FF2B5EF4-FFF2-40B4-BE49-F238E27FC236}">
                <a16:creationId xmlns:a16="http://schemas.microsoft.com/office/drawing/2014/main" id="{7ED8005E-30AF-F871-2E42-526BE9B4E353}"/>
              </a:ext>
            </a:extLst>
          </p:cNvPr>
          <p:cNvSpPr txBox="1"/>
          <p:nvPr/>
        </p:nvSpPr>
        <p:spPr>
          <a:xfrm>
            <a:off x="37619657" y="33231206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</a:t>
            </a:r>
          </a:p>
        </p:txBody>
      </p:sp>
      <p:sp>
        <p:nvSpPr>
          <p:cNvPr id="1358" name="직사각형 1357">
            <a:extLst>
              <a:ext uri="{FF2B5EF4-FFF2-40B4-BE49-F238E27FC236}">
                <a16:creationId xmlns:a16="http://schemas.microsoft.com/office/drawing/2014/main" id="{B1921481-1926-9FD6-EAD9-61E01B706D73}"/>
              </a:ext>
            </a:extLst>
          </p:cNvPr>
          <p:cNvSpPr/>
          <p:nvPr/>
        </p:nvSpPr>
        <p:spPr>
          <a:xfrm>
            <a:off x="36487116" y="32538154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최종 활동비 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359" name="모서리가 둥근 직사각형 1358">
            <a:extLst>
              <a:ext uri="{FF2B5EF4-FFF2-40B4-BE49-F238E27FC236}">
                <a16:creationId xmlns:a16="http://schemas.microsoft.com/office/drawing/2014/main" id="{DA9F6549-48B2-69D7-C627-3C51A0DC6458}"/>
              </a:ext>
            </a:extLst>
          </p:cNvPr>
          <p:cNvSpPr/>
          <p:nvPr/>
        </p:nvSpPr>
        <p:spPr>
          <a:xfrm>
            <a:off x="38300787" y="32605252"/>
            <a:ext cx="990600" cy="342900"/>
          </a:xfrm>
          <a:prstGeom prst="roundRect">
            <a:avLst>
              <a:gd name="adj" fmla="val 50000"/>
            </a:avLst>
          </a:prstGeom>
          <a:solidFill>
            <a:srgbClr val="6FC37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1360" name="직사각형 1359">
            <a:extLst>
              <a:ext uri="{FF2B5EF4-FFF2-40B4-BE49-F238E27FC236}">
                <a16:creationId xmlns:a16="http://schemas.microsoft.com/office/drawing/2014/main" id="{59847ED5-5081-B68E-5FD6-430744C25CC1}"/>
              </a:ext>
            </a:extLst>
          </p:cNvPr>
          <p:cNvSpPr/>
          <p:nvPr/>
        </p:nvSpPr>
        <p:spPr>
          <a:xfrm>
            <a:off x="36523001" y="24648709"/>
            <a:ext cx="2895600" cy="511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361" name="모서리가 둥근 직사각형 1360">
            <a:extLst>
              <a:ext uri="{FF2B5EF4-FFF2-40B4-BE49-F238E27FC236}">
                <a16:creationId xmlns:a16="http://schemas.microsoft.com/office/drawing/2014/main" id="{D9CD895B-2386-9251-7699-7CE21B3584CE}"/>
              </a:ext>
            </a:extLst>
          </p:cNvPr>
          <p:cNvSpPr/>
          <p:nvPr/>
        </p:nvSpPr>
        <p:spPr>
          <a:xfrm>
            <a:off x="36664112" y="24720310"/>
            <a:ext cx="2663160" cy="35760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>
                <a:solidFill>
                  <a:schemeClr val="bg1">
                    <a:lumMod val="50000"/>
                  </a:schemeClr>
                </a:solidFill>
              </a:rPr>
              <a:t>제시</a:t>
            </a:r>
            <a:r>
              <a:rPr kumimoji="1"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ore-KR" altLang="en-US" sz="1000">
                <a:solidFill>
                  <a:schemeClr val="bg1">
                    <a:lumMod val="50000"/>
                  </a:schemeClr>
                </a:solidFill>
              </a:rPr>
              <a:t>가격</a:t>
            </a:r>
            <a:r>
              <a:rPr kumimoji="1" lang="ko-KR" altLang="en-US" sz="1000">
                <a:solidFill>
                  <a:schemeClr val="bg1">
                    <a:lumMod val="50000"/>
                  </a:schemeClr>
                </a:solidFill>
              </a:rPr>
              <a:t> 상한</a:t>
            </a:r>
            <a:endParaRPr kumimoji="1" lang="ko-Kore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62" name="그룹 1002">
            <a:extLst>
              <a:ext uri="{FF2B5EF4-FFF2-40B4-BE49-F238E27FC236}">
                <a16:creationId xmlns:a16="http://schemas.microsoft.com/office/drawing/2014/main" id="{4359A75E-409C-FE67-9E59-4697C215F94E}"/>
              </a:ext>
            </a:extLst>
          </p:cNvPr>
          <p:cNvGrpSpPr/>
          <p:nvPr/>
        </p:nvGrpSpPr>
        <p:grpSpPr>
          <a:xfrm>
            <a:off x="31517630" y="30876094"/>
            <a:ext cx="3078259" cy="6171429"/>
            <a:chOff x="6518254" y="1425074"/>
            <a:chExt cx="3078259" cy="6171429"/>
          </a:xfrm>
        </p:grpSpPr>
        <p:pic>
          <p:nvPicPr>
            <p:cNvPr id="1363" name="Object 5">
              <a:extLst>
                <a:ext uri="{FF2B5EF4-FFF2-40B4-BE49-F238E27FC236}">
                  <a16:creationId xmlns:a16="http://schemas.microsoft.com/office/drawing/2014/main" id="{51C1BF31-BF66-EC9E-32B6-91B355B78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254" y="1425074"/>
              <a:ext cx="3078259" cy="6171429"/>
            </a:xfrm>
            <a:prstGeom prst="rect">
              <a:avLst/>
            </a:prstGeom>
          </p:spPr>
        </p:pic>
      </p:grpSp>
      <p:sp>
        <p:nvSpPr>
          <p:cNvPr id="1364" name="TextBox 1363">
            <a:extLst>
              <a:ext uri="{FF2B5EF4-FFF2-40B4-BE49-F238E27FC236}">
                <a16:creationId xmlns:a16="http://schemas.microsoft.com/office/drawing/2014/main" id="{1C8B8B50-5F7D-5EC0-576D-B63B86FBC5EB}"/>
              </a:ext>
            </a:extLst>
          </p:cNvPr>
          <p:cNvSpPr txBox="1"/>
          <p:nvPr/>
        </p:nvSpPr>
        <p:spPr>
          <a:xfrm>
            <a:off x="31723257" y="31674417"/>
            <a:ext cx="2667000" cy="48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계좌번호</a:t>
            </a:r>
            <a:r>
              <a:rPr kumimoji="1" lang="ko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관리하기</a:t>
            </a:r>
            <a:endParaRPr kumimoji="1" lang="ko-Kore-KR" altLang="en-US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65" name="직사각형 1364">
            <a:extLst>
              <a:ext uri="{FF2B5EF4-FFF2-40B4-BE49-F238E27FC236}">
                <a16:creationId xmlns:a16="http://schemas.microsoft.com/office/drawing/2014/main" id="{FD05E3C8-B9AC-B008-413D-68CAD4BFE2E5}"/>
              </a:ext>
            </a:extLst>
          </p:cNvPr>
          <p:cNvSpPr/>
          <p:nvPr/>
        </p:nvSpPr>
        <p:spPr>
          <a:xfrm>
            <a:off x="31757167" y="32484936"/>
            <a:ext cx="2626234" cy="2648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계좌번호 정보</a:t>
            </a:r>
            <a:endParaRPr kumimoji="1" lang="en-US" altLang="ko-Kore-KR" sz="130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366" name="모서리가 둥근 직사각형 1365">
            <a:extLst>
              <a:ext uri="{FF2B5EF4-FFF2-40B4-BE49-F238E27FC236}">
                <a16:creationId xmlns:a16="http://schemas.microsoft.com/office/drawing/2014/main" id="{EF774E59-8237-E1B7-D31C-A959C85EC88F}"/>
              </a:ext>
            </a:extLst>
          </p:cNvPr>
          <p:cNvSpPr/>
          <p:nvPr/>
        </p:nvSpPr>
        <p:spPr>
          <a:xfrm>
            <a:off x="32546328" y="35247598"/>
            <a:ext cx="990600" cy="342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4AC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>
                <a:solidFill>
                  <a:srgbClr val="4AC77F"/>
                </a:solidFill>
              </a:rPr>
              <a:t>수정하기</a:t>
            </a:r>
            <a:endParaRPr kumimoji="1" lang="ko-Kore-KR" altLang="en-US" sz="1000">
              <a:solidFill>
                <a:srgbClr val="4AC77F"/>
              </a:solidFill>
            </a:endParaRPr>
          </a:p>
        </p:txBody>
      </p:sp>
      <p:sp>
        <p:nvSpPr>
          <p:cNvPr id="1367" name="TextBox 1366">
            <a:extLst>
              <a:ext uri="{FF2B5EF4-FFF2-40B4-BE49-F238E27FC236}">
                <a16:creationId xmlns:a16="http://schemas.microsoft.com/office/drawing/2014/main" id="{86020E14-7468-3B7C-9996-B3C9782B3BD5}"/>
              </a:ext>
            </a:extLst>
          </p:cNvPr>
          <p:cNvSpPr txBox="1"/>
          <p:nvPr/>
        </p:nvSpPr>
        <p:spPr>
          <a:xfrm>
            <a:off x="33477115" y="3122798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 선택으로</a:t>
            </a:r>
            <a:endParaRPr kumimoji="1" lang="ko-Kore-KR" altLang="en-US" sz="10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68" name="TextBox 1367">
            <a:extLst>
              <a:ext uri="{FF2B5EF4-FFF2-40B4-BE49-F238E27FC236}">
                <a16:creationId xmlns:a16="http://schemas.microsoft.com/office/drawing/2014/main" id="{07DFB1DF-FC2D-4766-8E87-1F52D381033A}"/>
              </a:ext>
            </a:extLst>
          </p:cNvPr>
          <p:cNvSpPr txBox="1"/>
          <p:nvPr/>
        </p:nvSpPr>
        <p:spPr>
          <a:xfrm>
            <a:off x="31375249" y="36498818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홈</a:t>
            </a:r>
          </a:p>
        </p:txBody>
      </p:sp>
      <p:sp>
        <p:nvSpPr>
          <p:cNvPr id="1369" name="TextBox 1368">
            <a:extLst>
              <a:ext uri="{FF2B5EF4-FFF2-40B4-BE49-F238E27FC236}">
                <a16:creationId xmlns:a16="http://schemas.microsoft.com/office/drawing/2014/main" id="{D664D21D-6AD4-6B41-CC19-EED728537C8D}"/>
              </a:ext>
            </a:extLst>
          </p:cNvPr>
          <p:cNvSpPr txBox="1"/>
          <p:nvPr/>
        </p:nvSpPr>
        <p:spPr>
          <a:xfrm>
            <a:off x="32035649" y="36498818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어르신</a:t>
            </a:r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찾기</a:t>
            </a:r>
            <a:endParaRPr kumimoji="1" lang="ko-Kore-KR" altLang="en-US" sz="1200" b="1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164A12C9-A4E8-7473-9048-0482255C851A}"/>
              </a:ext>
            </a:extLst>
          </p:cNvPr>
          <p:cNvSpPr txBox="1"/>
          <p:nvPr/>
        </p:nvSpPr>
        <p:spPr>
          <a:xfrm>
            <a:off x="33356449" y="36498818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solidFill>
                  <a:srgbClr val="6FC376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마이페이지</a:t>
            </a:r>
          </a:p>
        </p:txBody>
      </p:sp>
      <p:cxnSp>
        <p:nvCxnSpPr>
          <p:cNvPr id="1371" name="직선 연결선[R] 1370">
            <a:extLst>
              <a:ext uri="{FF2B5EF4-FFF2-40B4-BE49-F238E27FC236}">
                <a16:creationId xmlns:a16="http://schemas.microsoft.com/office/drawing/2014/main" id="{B434B746-8FAF-4606-FAB2-1F43A67DF9E1}"/>
              </a:ext>
            </a:extLst>
          </p:cNvPr>
          <p:cNvCxnSpPr>
            <a:cxnSpLocks/>
          </p:cNvCxnSpPr>
          <p:nvPr/>
        </p:nvCxnSpPr>
        <p:spPr>
          <a:xfrm>
            <a:off x="31616476" y="36498816"/>
            <a:ext cx="2880471" cy="0"/>
          </a:xfrm>
          <a:prstGeom prst="line">
            <a:avLst/>
          </a:prstGeom>
          <a:ln>
            <a:solidFill>
              <a:srgbClr val="4AC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" name="TextBox 1371">
            <a:extLst>
              <a:ext uri="{FF2B5EF4-FFF2-40B4-BE49-F238E27FC236}">
                <a16:creationId xmlns:a16="http://schemas.microsoft.com/office/drawing/2014/main" id="{E4DFDE8D-8428-2B1D-36FC-1F2132634565}"/>
              </a:ext>
            </a:extLst>
          </p:cNvPr>
          <p:cNvSpPr txBox="1"/>
          <p:nvPr/>
        </p:nvSpPr>
        <p:spPr>
          <a:xfrm>
            <a:off x="32696049" y="36498818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대화</a:t>
            </a:r>
          </a:p>
        </p:txBody>
      </p:sp>
      <p:cxnSp>
        <p:nvCxnSpPr>
          <p:cNvPr id="1373" name="꺾인 연결선[E] 1372">
            <a:extLst>
              <a:ext uri="{FF2B5EF4-FFF2-40B4-BE49-F238E27FC236}">
                <a16:creationId xmlns:a16="http://schemas.microsoft.com/office/drawing/2014/main" id="{E5766481-393C-530A-77FE-FC39B6A52DC8}"/>
              </a:ext>
            </a:extLst>
          </p:cNvPr>
          <p:cNvCxnSpPr>
            <a:cxnSpLocks/>
            <a:stCxn id="1310" idx="2"/>
            <a:endCxn id="1363" idx="0"/>
          </p:cNvCxnSpPr>
          <p:nvPr/>
        </p:nvCxnSpPr>
        <p:spPr>
          <a:xfrm rot="16200000" flipH="1">
            <a:off x="31876903" y="29696237"/>
            <a:ext cx="2275624" cy="84086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D90CA97B-8BB3-309F-D5D9-6B594CBB92C9}"/>
              </a:ext>
            </a:extLst>
          </p:cNvPr>
          <p:cNvCxnSpPr>
            <a:cxnSpLocks/>
            <a:endCxn id="1010" idx="1"/>
          </p:cNvCxnSpPr>
          <p:nvPr/>
        </p:nvCxnSpPr>
        <p:spPr>
          <a:xfrm rot="5400000">
            <a:off x="3421912" y="17884662"/>
            <a:ext cx="7888102" cy="398633"/>
          </a:xfrm>
          <a:prstGeom prst="bentConnector4">
            <a:avLst>
              <a:gd name="adj1" fmla="val -120"/>
              <a:gd name="adj2" fmla="val 157346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8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Box 1020">
            <a:extLst>
              <a:ext uri="{FF2B5EF4-FFF2-40B4-BE49-F238E27FC236}">
                <a16:creationId xmlns:a16="http://schemas.microsoft.com/office/drawing/2014/main" id="{4334FEC1-1528-DA54-6F24-4223E8E0C1D3}"/>
              </a:ext>
            </a:extLst>
          </p:cNvPr>
          <p:cNvSpPr txBox="1"/>
          <p:nvPr/>
        </p:nvSpPr>
        <p:spPr>
          <a:xfrm>
            <a:off x="11588750" y="26052248"/>
            <a:ext cx="114300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ore-KR" altLang="en-US" sz="1200" b="1">
                <a:solidFill>
                  <a:srgbClr val="4AC77F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홈</a:t>
            </a:r>
          </a:p>
        </p:txBody>
      </p:sp>
      <p:grpSp>
        <p:nvGrpSpPr>
          <p:cNvPr id="1149" name="그룹 1148">
            <a:extLst>
              <a:ext uri="{FF2B5EF4-FFF2-40B4-BE49-F238E27FC236}">
                <a16:creationId xmlns:a16="http://schemas.microsoft.com/office/drawing/2014/main" id="{E091412F-B51A-B14E-2E32-9226AE9DC112}"/>
              </a:ext>
            </a:extLst>
          </p:cNvPr>
          <p:cNvGrpSpPr/>
          <p:nvPr/>
        </p:nvGrpSpPr>
        <p:grpSpPr>
          <a:xfrm>
            <a:off x="11741152" y="11953460"/>
            <a:ext cx="3078259" cy="6763067"/>
            <a:chOff x="2309812" y="5262239"/>
            <a:chExt cx="3078259" cy="67630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9812" y="5853877"/>
              <a:ext cx="3078259" cy="617142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FEFEED1-B14E-554F-CC10-4B647EB5B926}"/>
                </a:ext>
              </a:extLst>
            </p:cNvPr>
            <p:cNvSpPr txBox="1"/>
            <p:nvPr/>
          </p:nvSpPr>
          <p:spPr>
            <a:xfrm>
              <a:off x="3125040" y="6987324"/>
              <a:ext cx="1447800" cy="77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b="1" spc="12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안녕하세요</a:t>
              </a:r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5DFE8CD3-6EDB-32EA-2011-F76285A5766F}"/>
                </a:ext>
              </a:extLst>
            </p:cNvPr>
            <p:cNvSpPr/>
            <p:nvPr/>
          </p:nvSpPr>
          <p:spPr>
            <a:xfrm>
              <a:off x="2705940" y="7624439"/>
              <a:ext cx="2286000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130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전화번호</a:t>
              </a: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F1347E6B-564B-1439-72CA-A30DF82EE373}"/>
                </a:ext>
              </a:extLst>
            </p:cNvPr>
            <p:cNvSpPr/>
            <p:nvPr/>
          </p:nvSpPr>
          <p:spPr>
            <a:xfrm>
              <a:off x="2705940" y="8157839"/>
              <a:ext cx="2286000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130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비밀번호</a:t>
              </a: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A2F039C2-2952-5FB1-60E7-DE86159601AA}"/>
                </a:ext>
              </a:extLst>
            </p:cNvPr>
            <p:cNvSpPr/>
            <p:nvPr/>
          </p:nvSpPr>
          <p:spPr>
            <a:xfrm>
              <a:off x="2705940" y="8702805"/>
              <a:ext cx="2286000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로그인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877E67-6A80-C7D3-D40B-9BA486908E7C}"/>
                </a:ext>
              </a:extLst>
            </p:cNvPr>
            <p:cNvSpPr txBox="1"/>
            <p:nvPr/>
          </p:nvSpPr>
          <p:spPr>
            <a:xfrm>
              <a:off x="3125040" y="9437846"/>
              <a:ext cx="1447800" cy="562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3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회원가입이</a:t>
              </a:r>
              <a:r>
                <a:rPr kumimoji="1" lang="ko-KR" altLang="en-US" sz="13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ko-KR" altLang="en-US" sz="130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필요하신가요</a:t>
              </a:r>
              <a:r>
                <a:rPr kumimoji="1" lang="en-US" altLang="ko-KR" sz="13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?</a:t>
              </a:r>
              <a:endParaRPr kumimoji="1" lang="ko-Kore-KR" altLang="en-US" sz="130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3881A7C3-1429-643F-2C7B-ECE48F76D277}"/>
                </a:ext>
              </a:extLst>
            </p:cNvPr>
            <p:cNvSpPr/>
            <p:nvPr/>
          </p:nvSpPr>
          <p:spPr>
            <a:xfrm>
              <a:off x="2705940" y="10139039"/>
              <a:ext cx="2286000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회원가입</a:t>
              </a:r>
            </a:p>
          </p:txBody>
        </p:sp>
        <p:sp>
          <p:nvSpPr>
            <p:cNvPr id="1251" name="TextBox 1250">
              <a:extLst>
                <a:ext uri="{FF2B5EF4-FFF2-40B4-BE49-F238E27FC236}">
                  <a16:creationId xmlns:a16="http://schemas.microsoft.com/office/drawing/2014/main" id="{C070B2F9-89CD-14EB-BAAA-E8F7BF977485}"/>
                </a:ext>
              </a:extLst>
            </p:cNvPr>
            <p:cNvSpPr txBox="1"/>
            <p:nvPr/>
          </p:nvSpPr>
          <p:spPr>
            <a:xfrm>
              <a:off x="2339248" y="5262239"/>
              <a:ext cx="848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 b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로그인</a:t>
              </a:r>
            </a:p>
          </p:txBody>
        </p:sp>
      </p:grpSp>
      <p:cxnSp>
        <p:nvCxnSpPr>
          <p:cNvPr id="1263" name="직선 화살표 연결선 1262">
            <a:extLst>
              <a:ext uri="{FF2B5EF4-FFF2-40B4-BE49-F238E27FC236}">
                <a16:creationId xmlns:a16="http://schemas.microsoft.com/office/drawing/2014/main" id="{096EFE3A-5843-7D2C-7D16-6F2A75E802C5}"/>
              </a:ext>
            </a:extLst>
          </p:cNvPr>
          <p:cNvCxnSpPr>
            <a:cxnSpLocks/>
          </p:cNvCxnSpPr>
          <p:nvPr/>
        </p:nvCxnSpPr>
        <p:spPr>
          <a:xfrm flipV="1">
            <a:off x="14423279" y="15771495"/>
            <a:ext cx="2017278" cy="1295171"/>
          </a:xfrm>
          <a:prstGeom prst="straightConnector1">
            <a:avLst/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9" name="TextBox 1328">
            <a:extLst>
              <a:ext uri="{FF2B5EF4-FFF2-40B4-BE49-F238E27FC236}">
                <a16:creationId xmlns:a16="http://schemas.microsoft.com/office/drawing/2014/main" id="{D23AC2FD-BF58-6109-EE86-0716A921BA4E}"/>
              </a:ext>
            </a:extLst>
          </p:cNvPr>
          <p:cNvSpPr txBox="1"/>
          <p:nvPr/>
        </p:nvSpPr>
        <p:spPr>
          <a:xfrm>
            <a:off x="17992662" y="7050642"/>
            <a:ext cx="108141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7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말벗</a:t>
            </a:r>
            <a:r>
              <a:rPr kumimoji="1" lang="ko-KR" altLang="en-US" sz="7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매칭 서비스 </a:t>
            </a:r>
            <a:r>
              <a:rPr kumimoji="1" lang="en-US" altLang="ko-KR" sz="7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7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모니터링용</a:t>
            </a:r>
            <a:r>
              <a:rPr kumimoji="1" lang="en-US" altLang="ko-KR" sz="7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ore-KR" altLang="en-US" sz="7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147" name="그룹 1146">
            <a:extLst>
              <a:ext uri="{FF2B5EF4-FFF2-40B4-BE49-F238E27FC236}">
                <a16:creationId xmlns:a16="http://schemas.microsoft.com/office/drawing/2014/main" id="{1CA05A2A-A163-CA07-5BCF-258980CD0FD3}"/>
              </a:ext>
            </a:extLst>
          </p:cNvPr>
          <p:cNvGrpSpPr/>
          <p:nvPr/>
        </p:nvGrpSpPr>
        <p:grpSpPr>
          <a:xfrm>
            <a:off x="11716153" y="20935905"/>
            <a:ext cx="3143015" cy="6703297"/>
            <a:chOff x="2242552" y="13152644"/>
            <a:chExt cx="3143015" cy="6703297"/>
          </a:xfrm>
        </p:grpSpPr>
        <p:sp>
          <p:nvSpPr>
            <p:cNvPr id="1257" name="TextBox 1256">
              <a:extLst>
                <a:ext uri="{FF2B5EF4-FFF2-40B4-BE49-F238E27FC236}">
                  <a16:creationId xmlns:a16="http://schemas.microsoft.com/office/drawing/2014/main" id="{EC172D75-C9A3-262E-1681-23B519C40DEC}"/>
                </a:ext>
              </a:extLst>
            </p:cNvPr>
            <p:cNvSpPr txBox="1"/>
            <p:nvPr/>
          </p:nvSpPr>
          <p:spPr>
            <a:xfrm>
              <a:off x="2242552" y="13152644"/>
              <a:ext cx="915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 b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홈</a:t>
              </a:r>
              <a:r>
                <a:rPr kumimoji="1" lang="ko-KR" altLang="en-US" sz="2000" b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화면</a:t>
              </a:r>
              <a:endPara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grpSp>
          <p:nvGrpSpPr>
            <p:cNvPr id="1135" name="그룹 1134">
              <a:extLst>
                <a:ext uri="{FF2B5EF4-FFF2-40B4-BE49-F238E27FC236}">
                  <a16:creationId xmlns:a16="http://schemas.microsoft.com/office/drawing/2014/main" id="{6164FBDF-E09A-C706-39DD-ADE3D259F211}"/>
                </a:ext>
              </a:extLst>
            </p:cNvPr>
            <p:cNvGrpSpPr/>
            <p:nvPr/>
          </p:nvGrpSpPr>
          <p:grpSpPr>
            <a:xfrm>
              <a:off x="2307308" y="13684512"/>
              <a:ext cx="3078259" cy="6171429"/>
              <a:chOff x="2307308" y="13684512"/>
              <a:chExt cx="3078259" cy="6171429"/>
            </a:xfrm>
          </p:grpSpPr>
          <p:grpSp>
            <p:nvGrpSpPr>
              <p:cNvPr id="1009" name="그룹 1002">
                <a:extLst>
                  <a:ext uri="{FF2B5EF4-FFF2-40B4-BE49-F238E27FC236}">
                    <a16:creationId xmlns:a16="http://schemas.microsoft.com/office/drawing/2014/main" id="{A2C2C68C-A5CA-48BC-2FD3-F546CBB7F00B}"/>
                  </a:ext>
                </a:extLst>
              </p:cNvPr>
              <p:cNvGrpSpPr/>
              <p:nvPr/>
            </p:nvGrpSpPr>
            <p:grpSpPr>
              <a:xfrm>
                <a:off x="2307308" y="13684512"/>
                <a:ext cx="3078259" cy="6171429"/>
                <a:chOff x="6518254" y="1425074"/>
                <a:chExt cx="3078259" cy="6171429"/>
              </a:xfrm>
            </p:grpSpPr>
            <p:pic>
              <p:nvPicPr>
                <p:cNvPr id="1010" name="Object 5">
                  <a:extLst>
                    <a:ext uri="{FF2B5EF4-FFF2-40B4-BE49-F238E27FC236}">
                      <a16:creationId xmlns:a16="http://schemas.microsoft.com/office/drawing/2014/main" id="{300A233B-2768-AF4D-D520-A70DF312B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518254" y="1425074"/>
                  <a:ext cx="3078259" cy="6171429"/>
                </a:xfrm>
                <a:prstGeom prst="rect">
                  <a:avLst/>
                </a:prstGeom>
              </p:spPr>
            </p:pic>
          </p:grpSp>
          <p:sp>
            <p:nvSpPr>
              <p:cNvPr id="1016" name="TextBox 1015">
                <a:extLst>
                  <a:ext uri="{FF2B5EF4-FFF2-40B4-BE49-F238E27FC236}">
                    <a16:creationId xmlns:a16="http://schemas.microsoft.com/office/drawing/2014/main" id="{FDE715D3-D6C8-35F5-28AD-622CD78E9701}"/>
                  </a:ext>
                </a:extLst>
              </p:cNvPr>
              <p:cNvSpPr txBox="1"/>
              <p:nvPr/>
            </p:nvSpPr>
            <p:spPr>
              <a:xfrm>
                <a:off x="2512937" y="14255627"/>
                <a:ext cx="2667000" cy="357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ko-KR" sz="15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HOME</a:t>
                </a:r>
                <a:endPara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sp>
            <p:nvSpPr>
              <p:cNvPr id="1022" name="TextBox 1021">
                <a:extLst>
                  <a:ext uri="{FF2B5EF4-FFF2-40B4-BE49-F238E27FC236}">
                    <a16:creationId xmlns:a16="http://schemas.microsoft.com/office/drawing/2014/main" id="{4B1EA117-6311-C1CA-E502-978582E8BC8A}"/>
                  </a:ext>
                </a:extLst>
              </p:cNvPr>
              <p:cNvSpPr txBox="1"/>
              <p:nvPr/>
            </p:nvSpPr>
            <p:spPr>
              <a:xfrm>
                <a:off x="2817812" y="19361027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어르신</a:t>
                </a:r>
                <a:r>
                  <a:rPr kumimoji="1" lang="ko-KR" altLang="en-US" sz="12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찾기</a:t>
                </a:r>
                <a:endPara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sp>
            <p:nvSpPr>
              <p:cNvPr id="1023" name="TextBox 1022">
                <a:extLst>
                  <a:ext uri="{FF2B5EF4-FFF2-40B4-BE49-F238E27FC236}">
                    <a16:creationId xmlns:a16="http://schemas.microsoft.com/office/drawing/2014/main" id="{3143451D-00E7-904F-CF84-6DF1280F01B8}"/>
                  </a:ext>
                </a:extLst>
              </p:cNvPr>
              <p:cNvSpPr txBox="1"/>
              <p:nvPr/>
            </p:nvSpPr>
            <p:spPr>
              <a:xfrm>
                <a:off x="4138612" y="19361027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마이페이지</a:t>
                </a:r>
              </a:p>
            </p:txBody>
          </p:sp>
          <p:cxnSp>
            <p:nvCxnSpPr>
              <p:cNvPr id="1024" name="직선 연결선[R] 1023">
                <a:extLst>
                  <a:ext uri="{FF2B5EF4-FFF2-40B4-BE49-F238E27FC236}">
                    <a16:creationId xmlns:a16="http://schemas.microsoft.com/office/drawing/2014/main" id="{6554AADE-DCAA-C20A-5D0C-14662B4FA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8637" y="19361027"/>
                <a:ext cx="2880471" cy="0"/>
              </a:xfrm>
              <a:prstGeom prst="line">
                <a:avLst/>
              </a:prstGeom>
              <a:ln>
                <a:solidFill>
                  <a:srgbClr val="4AC7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5" name="직사각형 1024">
                <a:extLst>
                  <a:ext uri="{FF2B5EF4-FFF2-40B4-BE49-F238E27FC236}">
                    <a16:creationId xmlns:a16="http://schemas.microsoft.com/office/drawing/2014/main" id="{BA193A75-20E7-0718-7B04-E635329B932A}"/>
                  </a:ext>
                </a:extLst>
              </p:cNvPr>
              <p:cNvSpPr/>
              <p:nvPr/>
            </p:nvSpPr>
            <p:spPr>
              <a:xfrm>
                <a:off x="2398637" y="14650672"/>
                <a:ext cx="2895600" cy="1497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500">
                    <a:latin typeface="Apple SD Gothic Neo Medium" panose="02000300000000000000" pitchFamily="2" charset="-127"/>
                    <a:ea typeface="Apple SD Gothic Neo Medium" panose="02000300000000000000" pitchFamily="2" charset="-127"/>
                  </a:rPr>
                  <a:t>공지사항</a:t>
                </a:r>
                <a:endParaRPr kumimoji="1" lang="ko-Kore-KR" altLang="en-US" sz="1500"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  <p:sp>
            <p:nvSpPr>
              <p:cNvPr id="1027" name="직사각형 1026">
                <a:extLst>
                  <a:ext uri="{FF2B5EF4-FFF2-40B4-BE49-F238E27FC236}">
                    <a16:creationId xmlns:a16="http://schemas.microsoft.com/office/drawing/2014/main" id="{5096C8BB-D3BB-D578-BCCA-386CC2A62FA5}"/>
                  </a:ext>
                </a:extLst>
              </p:cNvPr>
              <p:cNvSpPr/>
              <p:nvPr/>
            </p:nvSpPr>
            <p:spPr>
              <a:xfrm>
                <a:off x="2398637" y="16313150"/>
                <a:ext cx="2895600" cy="4712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500">
                    <a:latin typeface="Apple SD Gothic Neo Medium" panose="02000300000000000000" pitchFamily="2" charset="-127"/>
                    <a:ea typeface="Apple SD Gothic Neo Medium" panose="02000300000000000000" pitchFamily="2" charset="-127"/>
                  </a:rPr>
                  <a:t>광고</a:t>
                </a:r>
                <a:endParaRPr kumimoji="1" lang="ko-Kore-KR" altLang="en-US" sz="1500"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  <p:sp>
            <p:nvSpPr>
              <p:cNvPr id="1028" name="직사각형 1027">
                <a:extLst>
                  <a:ext uri="{FF2B5EF4-FFF2-40B4-BE49-F238E27FC236}">
                    <a16:creationId xmlns:a16="http://schemas.microsoft.com/office/drawing/2014/main" id="{FA38114E-BC79-4EF5-2106-677BB1F3211D}"/>
                  </a:ext>
                </a:extLst>
              </p:cNvPr>
              <p:cNvSpPr/>
              <p:nvPr/>
            </p:nvSpPr>
            <p:spPr>
              <a:xfrm>
                <a:off x="2398637" y="16922873"/>
                <a:ext cx="2895600" cy="20058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500">
                    <a:latin typeface="Apple SD Gothic Neo Medium" panose="02000300000000000000" pitchFamily="2" charset="-127"/>
                    <a:ea typeface="Apple SD Gothic Neo Medium" panose="02000300000000000000" pitchFamily="2" charset="-127"/>
                  </a:rPr>
                  <a:t>사용 가이드</a:t>
                </a:r>
                <a:endParaRPr kumimoji="1" lang="ko-Kore-KR" altLang="en-US" sz="1500"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EF8A1A3E-4B99-B0C8-D9BA-697B912BA030}"/>
                  </a:ext>
                </a:extLst>
              </p:cNvPr>
              <p:cNvSpPr txBox="1"/>
              <p:nvPr/>
            </p:nvSpPr>
            <p:spPr>
              <a:xfrm>
                <a:off x="3478212" y="19361027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</a:t>
                </a:r>
              </a:p>
            </p:txBody>
          </p:sp>
        </p:grpSp>
      </p:grpSp>
      <p:grpSp>
        <p:nvGrpSpPr>
          <p:cNvPr id="1148" name="그룹 1147">
            <a:extLst>
              <a:ext uri="{FF2B5EF4-FFF2-40B4-BE49-F238E27FC236}">
                <a16:creationId xmlns:a16="http://schemas.microsoft.com/office/drawing/2014/main" id="{02020ED2-B0C6-C9CA-8DB3-DCE1B33E61C3}"/>
              </a:ext>
            </a:extLst>
          </p:cNvPr>
          <p:cNvGrpSpPr/>
          <p:nvPr/>
        </p:nvGrpSpPr>
        <p:grpSpPr>
          <a:xfrm>
            <a:off x="16343221" y="11953460"/>
            <a:ext cx="3078259" cy="6763067"/>
            <a:chOff x="6911881" y="5262239"/>
            <a:chExt cx="3078259" cy="67630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1881" y="5853877"/>
              <a:ext cx="3078259" cy="617142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A736F4-0116-32C5-8E3D-68221CC12CBA}"/>
                </a:ext>
              </a:extLst>
            </p:cNvPr>
            <p:cNvSpPr txBox="1"/>
            <p:nvPr/>
          </p:nvSpPr>
          <p:spPr>
            <a:xfrm>
              <a:off x="7199238" y="6557639"/>
              <a:ext cx="1447800" cy="43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b="1" spc="12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회원가입</a:t>
              </a: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2666CF9D-130F-CBF7-043D-150C8857A638}"/>
                </a:ext>
              </a:extLst>
            </p:cNvPr>
            <p:cNvSpPr/>
            <p:nvPr/>
          </p:nvSpPr>
          <p:spPr>
            <a:xfrm>
              <a:off x="7308009" y="8005439"/>
              <a:ext cx="2286000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100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비밀번호</a:t>
              </a: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04F74644-A467-E0B2-42A4-259585E0F2FC}"/>
                </a:ext>
              </a:extLst>
            </p:cNvPr>
            <p:cNvSpPr/>
            <p:nvPr/>
          </p:nvSpPr>
          <p:spPr>
            <a:xfrm>
              <a:off x="7308009" y="7319639"/>
              <a:ext cx="2286000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전화번호</a:t>
              </a:r>
              <a:r>
                <a:rPr kumimoji="1" lang="ko-KR" altLang="en-US" sz="120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인증하기</a:t>
              </a:r>
              <a:endParaRPr kumimoji="1" lang="ko-Kore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1D0AE28-6E72-E6FF-4B5F-F0E87D5C4A88}"/>
                </a:ext>
              </a:extLst>
            </p:cNvPr>
            <p:cNvSpPr/>
            <p:nvPr/>
          </p:nvSpPr>
          <p:spPr>
            <a:xfrm>
              <a:off x="7308009" y="8462639"/>
              <a:ext cx="2286000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100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비밀번호</a:t>
              </a:r>
              <a:r>
                <a:rPr kumimoji="1" lang="ko-KR" altLang="en-US" sz="100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확인</a:t>
              </a:r>
              <a:endParaRPr kumimoji="1" lang="ko-Kore-KR" altLang="en-US" sz="10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54110722-854C-666C-06CD-151A81020BD6}"/>
                </a:ext>
              </a:extLst>
            </p:cNvPr>
            <p:cNvSpPr/>
            <p:nvPr/>
          </p:nvSpPr>
          <p:spPr>
            <a:xfrm>
              <a:off x="7308010" y="9355085"/>
              <a:ext cx="1491429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100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닉네임</a:t>
              </a: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7A6FD969-62E5-57B2-1F42-54055958A51A}"/>
                </a:ext>
              </a:extLst>
            </p:cNvPr>
            <p:cNvSpPr/>
            <p:nvPr/>
          </p:nvSpPr>
          <p:spPr>
            <a:xfrm>
              <a:off x="8847140" y="9360346"/>
              <a:ext cx="746870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중복확인</a:t>
              </a:r>
              <a:endParaRPr kumimoji="1" lang="ko-Kore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980A9136-5FB1-C849-747B-F33E8651FA4D}"/>
                </a:ext>
              </a:extLst>
            </p:cNvPr>
            <p:cNvSpPr/>
            <p:nvPr/>
          </p:nvSpPr>
          <p:spPr>
            <a:xfrm>
              <a:off x="7308009" y="10062839"/>
              <a:ext cx="2286000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증명서</a:t>
              </a:r>
              <a:r>
                <a:rPr kumimoji="1" lang="ko-KR" altLang="en-US" sz="120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등록하기</a:t>
              </a:r>
              <a:endParaRPr kumimoji="1" lang="ko-Kore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D89C222A-CEB9-8522-9DA5-4C619E254D3E}"/>
                </a:ext>
              </a:extLst>
            </p:cNvPr>
            <p:cNvSpPr/>
            <p:nvPr/>
          </p:nvSpPr>
          <p:spPr>
            <a:xfrm>
              <a:off x="7308009" y="11207750"/>
              <a:ext cx="2286000" cy="381000"/>
            </a:xfrm>
            <a:prstGeom prst="roundRect">
              <a:avLst/>
            </a:prstGeom>
            <a:solidFill>
              <a:srgbClr val="4AC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회원가입</a:t>
              </a:r>
              <a:r>
                <a:rPr kumimoji="1" lang="ko-KR" altLang="en-US" sz="120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완료하기</a:t>
              </a:r>
              <a:endParaRPr kumimoji="1" lang="ko-Kore-KR" altLang="en-US" sz="12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8269369D-934E-DE45-C44E-2A98A8C6C6B5}"/>
                </a:ext>
              </a:extLst>
            </p:cNvPr>
            <p:cNvSpPr txBox="1"/>
            <p:nvPr/>
          </p:nvSpPr>
          <p:spPr>
            <a:xfrm>
              <a:off x="7009219" y="5262239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 b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회원가입</a:t>
              </a: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5192F983-C881-AB94-6ABD-3E1164A519D7}"/>
                </a:ext>
              </a:extLst>
            </p:cNvPr>
            <p:cNvSpPr/>
            <p:nvPr/>
          </p:nvSpPr>
          <p:spPr>
            <a:xfrm>
              <a:off x="7308009" y="10655268"/>
              <a:ext cx="1491429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100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어르신</a:t>
              </a:r>
              <a:r>
                <a:rPr kumimoji="1" lang="ko-KR" altLang="en-US" sz="100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번호</a:t>
              </a:r>
              <a:endParaRPr kumimoji="1" lang="ko-Kore-KR" altLang="en-US" sz="1000">
                <a:solidFill>
                  <a:schemeClr val="bg1">
                    <a:lumMod val="6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3F3D6347-2ED4-1E8D-B25B-D576CA325325}"/>
                </a:ext>
              </a:extLst>
            </p:cNvPr>
            <p:cNvSpPr/>
            <p:nvPr/>
          </p:nvSpPr>
          <p:spPr>
            <a:xfrm>
              <a:off x="8847139" y="10660529"/>
              <a:ext cx="746870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등록확인</a:t>
              </a:r>
              <a:endParaRPr kumimoji="1" lang="ko-Kore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B617683A-ABCB-3CC0-8136-8B5F31CF3BA2}"/>
              </a:ext>
            </a:extLst>
          </p:cNvPr>
          <p:cNvCxnSpPr>
            <a:cxnSpLocks/>
            <a:stCxn id="7" idx="1"/>
            <a:endCxn id="1010" idx="1"/>
          </p:cNvCxnSpPr>
          <p:nvPr/>
        </p:nvCxnSpPr>
        <p:spPr>
          <a:xfrm rot="10800000" flipV="1">
            <a:off x="11780910" y="15584524"/>
            <a:ext cx="356371" cy="8968962"/>
          </a:xfrm>
          <a:prstGeom prst="bentConnector3">
            <a:avLst>
              <a:gd name="adj1" fmla="val 164147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7E74539-AF14-1409-451D-65951F12BA78}"/>
              </a:ext>
            </a:extLst>
          </p:cNvPr>
          <p:cNvGrpSpPr/>
          <p:nvPr/>
        </p:nvGrpSpPr>
        <p:grpSpPr>
          <a:xfrm>
            <a:off x="22215160" y="12424889"/>
            <a:ext cx="3119947" cy="6171429"/>
            <a:chOff x="23345265" y="8386902"/>
            <a:chExt cx="3119947" cy="6171429"/>
          </a:xfrm>
        </p:grpSpPr>
        <p:grpSp>
          <p:nvGrpSpPr>
            <p:cNvPr id="32" name="그룹 1002">
              <a:extLst>
                <a:ext uri="{FF2B5EF4-FFF2-40B4-BE49-F238E27FC236}">
                  <a16:creationId xmlns:a16="http://schemas.microsoft.com/office/drawing/2014/main" id="{F6627419-F8DA-7D02-1735-1A4835AB1CE6}"/>
                </a:ext>
              </a:extLst>
            </p:cNvPr>
            <p:cNvGrpSpPr/>
            <p:nvPr/>
          </p:nvGrpSpPr>
          <p:grpSpPr>
            <a:xfrm>
              <a:off x="23345265" y="8386902"/>
              <a:ext cx="3078259" cy="6171429"/>
              <a:chOff x="6518254" y="1425074"/>
              <a:chExt cx="3078259" cy="6171429"/>
            </a:xfrm>
          </p:grpSpPr>
          <p:pic>
            <p:nvPicPr>
              <p:cNvPr id="52" name="Object 5">
                <a:extLst>
                  <a:ext uri="{FF2B5EF4-FFF2-40B4-BE49-F238E27FC236}">
                    <a16:creationId xmlns:a16="http://schemas.microsoft.com/office/drawing/2014/main" id="{F9F0E83A-0B73-A85B-F525-A54A6FD21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73D2E2-F4AB-6121-B9AD-D34DF7DBA56E}"/>
                </a:ext>
              </a:extLst>
            </p:cNvPr>
            <p:cNvSpPr txBox="1"/>
            <p:nvPr/>
          </p:nvSpPr>
          <p:spPr>
            <a:xfrm>
              <a:off x="23550894" y="8958017"/>
              <a:ext cx="2667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과거</a:t>
              </a:r>
              <a:r>
                <a:rPr kumimoji="1" lang="ko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대화들</a:t>
              </a:r>
              <a:endPara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15447-2E83-7A4E-C36C-A5A82C6547CF}"/>
                </a:ext>
              </a:extLst>
            </p:cNvPr>
            <p:cNvSpPr txBox="1"/>
            <p:nvPr/>
          </p:nvSpPr>
          <p:spPr>
            <a:xfrm>
              <a:off x="23421465" y="1410175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0D50F8D-2657-89A0-42C2-C87692955C2E}"/>
                </a:ext>
              </a:extLst>
            </p:cNvPr>
            <p:cNvSpPr txBox="1"/>
            <p:nvPr/>
          </p:nvSpPr>
          <p:spPr>
            <a:xfrm>
              <a:off x="24297765" y="1410175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5716D3-9A51-3E23-08F8-07CD633FE7E6}"/>
                </a:ext>
              </a:extLst>
            </p:cNvPr>
            <p:cNvSpPr txBox="1"/>
            <p:nvPr/>
          </p:nvSpPr>
          <p:spPr>
            <a:xfrm>
              <a:off x="25174065" y="1410175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CC0933A-5A86-929E-DEBD-72DFCAE4EC1C}"/>
                </a:ext>
              </a:extLst>
            </p:cNvPr>
            <p:cNvSpPr/>
            <p:nvPr/>
          </p:nvSpPr>
          <p:spPr>
            <a:xfrm>
              <a:off x="23436594" y="9452931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A043C0D-699C-6107-97B7-596DD63A485A}"/>
                </a:ext>
              </a:extLst>
            </p:cNvPr>
            <p:cNvSpPr/>
            <p:nvPr/>
          </p:nvSpPr>
          <p:spPr>
            <a:xfrm>
              <a:off x="25250265" y="9524532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내용 보기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624CDBD-6C40-3FB2-6429-E6364EF3E3EE}"/>
                </a:ext>
              </a:extLst>
            </p:cNvPr>
            <p:cNvSpPr/>
            <p:nvPr/>
          </p:nvSpPr>
          <p:spPr>
            <a:xfrm>
              <a:off x="23436594" y="10008683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FE9A35A2-4467-AA7F-A0A5-A19AFE8AE3D3}"/>
                </a:ext>
              </a:extLst>
            </p:cNvPr>
            <p:cNvSpPr/>
            <p:nvPr/>
          </p:nvSpPr>
          <p:spPr>
            <a:xfrm>
              <a:off x="25250265" y="10080284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내용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 보기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3C4CD6DA-0D4F-363E-05C7-9C325805DB88}"/>
                </a:ext>
              </a:extLst>
            </p:cNvPr>
            <p:cNvCxnSpPr/>
            <p:nvPr/>
          </p:nvCxnSpPr>
          <p:spPr>
            <a:xfrm>
              <a:off x="23432048" y="14024931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D98FB35-F27A-05C6-EC08-423EC514E672}"/>
                </a:ext>
              </a:extLst>
            </p:cNvPr>
            <p:cNvSpPr/>
            <p:nvPr/>
          </p:nvSpPr>
          <p:spPr>
            <a:xfrm>
              <a:off x="23436594" y="10562203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0C721917-358B-4951-AF0D-2783C11CEF21}"/>
                </a:ext>
              </a:extLst>
            </p:cNvPr>
            <p:cNvSpPr/>
            <p:nvPr/>
          </p:nvSpPr>
          <p:spPr>
            <a:xfrm>
              <a:off x="25250265" y="10633804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내용 보기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56496C1-0E9E-CF32-ADA4-0D84304653D7}"/>
                </a:ext>
              </a:extLst>
            </p:cNvPr>
            <p:cNvSpPr/>
            <p:nvPr/>
          </p:nvSpPr>
          <p:spPr>
            <a:xfrm>
              <a:off x="23436594" y="11117955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00BF7458-3572-E40C-F925-86F97CCDE0C5}"/>
                </a:ext>
              </a:extLst>
            </p:cNvPr>
            <p:cNvSpPr/>
            <p:nvPr/>
          </p:nvSpPr>
          <p:spPr>
            <a:xfrm>
              <a:off x="25250265" y="11189556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내용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 보기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8B9BDAB-AB3F-6384-A309-8C724A525A88}"/>
                </a:ext>
              </a:extLst>
            </p:cNvPr>
            <p:cNvSpPr/>
            <p:nvPr/>
          </p:nvSpPr>
          <p:spPr>
            <a:xfrm>
              <a:off x="23436594" y="11671475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7FCC3427-D9CF-B25C-594A-37E0E49B3986}"/>
                </a:ext>
              </a:extLst>
            </p:cNvPr>
            <p:cNvSpPr/>
            <p:nvPr/>
          </p:nvSpPr>
          <p:spPr>
            <a:xfrm>
              <a:off x="25250265" y="11743076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내용 보기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528491-4ECA-E29F-5071-FA26FEC67558}"/>
                </a:ext>
              </a:extLst>
            </p:cNvPr>
            <p:cNvSpPr/>
            <p:nvPr/>
          </p:nvSpPr>
          <p:spPr>
            <a:xfrm>
              <a:off x="23436594" y="12227227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A9D90A1F-BCA6-F6A9-308F-89C539283D31}"/>
                </a:ext>
              </a:extLst>
            </p:cNvPr>
            <p:cNvSpPr/>
            <p:nvPr/>
          </p:nvSpPr>
          <p:spPr>
            <a:xfrm>
              <a:off x="25250265" y="12298828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내용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 보기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7E9A49-6ED5-DB3C-A002-7ADA9BE8DC41}"/>
                </a:ext>
              </a:extLst>
            </p:cNvPr>
            <p:cNvSpPr txBox="1"/>
            <p:nvPr/>
          </p:nvSpPr>
          <p:spPr>
            <a:xfrm>
              <a:off x="25322212" y="8717533"/>
              <a:ext cx="11430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 선택으로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F53A1B-FA65-E890-C68B-9E5025A2163C}"/>
              </a:ext>
            </a:extLst>
          </p:cNvPr>
          <p:cNvGrpSpPr/>
          <p:nvPr/>
        </p:nvGrpSpPr>
        <p:grpSpPr>
          <a:xfrm>
            <a:off x="22247945" y="19273355"/>
            <a:ext cx="3117449" cy="6171429"/>
            <a:chOff x="26852963" y="8386902"/>
            <a:chExt cx="3117449" cy="6171429"/>
          </a:xfrm>
        </p:grpSpPr>
        <p:grpSp>
          <p:nvGrpSpPr>
            <p:cNvPr id="57" name="그룹 1002">
              <a:extLst>
                <a:ext uri="{FF2B5EF4-FFF2-40B4-BE49-F238E27FC236}">
                  <a16:creationId xmlns:a16="http://schemas.microsoft.com/office/drawing/2014/main" id="{555FD362-4C61-5AFE-9E24-91685AF36378}"/>
                </a:ext>
              </a:extLst>
            </p:cNvPr>
            <p:cNvGrpSpPr/>
            <p:nvPr/>
          </p:nvGrpSpPr>
          <p:grpSpPr>
            <a:xfrm>
              <a:off x="26852963" y="8386902"/>
              <a:ext cx="3078259" cy="6171429"/>
              <a:chOff x="6518254" y="1425074"/>
              <a:chExt cx="3078259" cy="6171429"/>
            </a:xfrm>
          </p:grpSpPr>
          <p:pic>
            <p:nvPicPr>
              <p:cNvPr id="1382" name="Object 5">
                <a:extLst>
                  <a:ext uri="{FF2B5EF4-FFF2-40B4-BE49-F238E27FC236}">
                    <a16:creationId xmlns:a16="http://schemas.microsoft.com/office/drawing/2014/main" id="{8A9CC1DD-BDE5-9795-16A9-B349BBDC0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08EDA3-CFBD-2658-B548-857EC3FD3B0C}"/>
                </a:ext>
              </a:extLst>
            </p:cNvPr>
            <p:cNvSpPr txBox="1"/>
            <p:nvPr/>
          </p:nvSpPr>
          <p:spPr>
            <a:xfrm>
              <a:off x="27058592" y="8958017"/>
              <a:ext cx="2667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대화한</a:t>
              </a:r>
              <a:r>
                <a:rPr kumimoji="1" lang="ko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말벗들</a:t>
              </a:r>
              <a:endPara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71D6786-9740-BC57-F171-E7D084E79E7F}"/>
                </a:ext>
              </a:extLst>
            </p:cNvPr>
            <p:cNvSpPr txBox="1"/>
            <p:nvPr/>
          </p:nvSpPr>
          <p:spPr>
            <a:xfrm>
              <a:off x="26929163" y="1410175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19B2920-37FF-4810-8138-F202F152DA41}"/>
                </a:ext>
              </a:extLst>
            </p:cNvPr>
            <p:cNvSpPr txBox="1"/>
            <p:nvPr/>
          </p:nvSpPr>
          <p:spPr>
            <a:xfrm>
              <a:off x="27805463" y="1410175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C03D98-E699-F9E0-4632-7E40712DAAF6}"/>
                </a:ext>
              </a:extLst>
            </p:cNvPr>
            <p:cNvSpPr txBox="1"/>
            <p:nvPr/>
          </p:nvSpPr>
          <p:spPr>
            <a:xfrm>
              <a:off x="28681763" y="14101750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E62D8E3-7573-E2D1-ADB8-B142289DF538}"/>
                </a:ext>
              </a:extLst>
            </p:cNvPr>
            <p:cNvSpPr/>
            <p:nvPr/>
          </p:nvSpPr>
          <p:spPr>
            <a:xfrm>
              <a:off x="26944292" y="9452930"/>
              <a:ext cx="1425920" cy="1701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357" name="모서리가 둥근 직사각형 1356">
              <a:extLst>
                <a:ext uri="{FF2B5EF4-FFF2-40B4-BE49-F238E27FC236}">
                  <a16:creationId xmlns:a16="http://schemas.microsoft.com/office/drawing/2014/main" id="{EF558E47-7146-9944-206C-9CB2E9A0202B}"/>
                </a:ext>
              </a:extLst>
            </p:cNvPr>
            <p:cNvSpPr/>
            <p:nvPr/>
          </p:nvSpPr>
          <p:spPr>
            <a:xfrm>
              <a:off x="27161952" y="10714963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평가하기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cxnSp>
          <p:nvCxnSpPr>
            <p:cNvPr id="1374" name="직선 연결선[R] 1373">
              <a:extLst>
                <a:ext uri="{FF2B5EF4-FFF2-40B4-BE49-F238E27FC236}">
                  <a16:creationId xmlns:a16="http://schemas.microsoft.com/office/drawing/2014/main" id="{3BAE16DF-DB1F-98CF-BF55-DF80779CB098}"/>
                </a:ext>
              </a:extLst>
            </p:cNvPr>
            <p:cNvCxnSpPr/>
            <p:nvPr/>
          </p:nvCxnSpPr>
          <p:spPr>
            <a:xfrm>
              <a:off x="26939746" y="14024931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5" name="직사각형 1374">
              <a:extLst>
                <a:ext uri="{FF2B5EF4-FFF2-40B4-BE49-F238E27FC236}">
                  <a16:creationId xmlns:a16="http://schemas.microsoft.com/office/drawing/2014/main" id="{48A405BE-FE62-92BF-EAE3-E232787C39C1}"/>
                </a:ext>
              </a:extLst>
            </p:cNvPr>
            <p:cNvSpPr/>
            <p:nvPr/>
          </p:nvSpPr>
          <p:spPr>
            <a:xfrm>
              <a:off x="28413328" y="9452930"/>
              <a:ext cx="1425920" cy="1701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376" name="모서리가 둥근 직사각형 1375">
              <a:extLst>
                <a:ext uri="{FF2B5EF4-FFF2-40B4-BE49-F238E27FC236}">
                  <a16:creationId xmlns:a16="http://schemas.microsoft.com/office/drawing/2014/main" id="{7E4E60C1-7301-58C5-06A2-D5607818E77B}"/>
                </a:ext>
              </a:extLst>
            </p:cNvPr>
            <p:cNvSpPr/>
            <p:nvPr/>
          </p:nvSpPr>
          <p:spPr>
            <a:xfrm>
              <a:off x="28630988" y="10714963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평가하기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377" name="직사각형 1376">
              <a:extLst>
                <a:ext uri="{FF2B5EF4-FFF2-40B4-BE49-F238E27FC236}">
                  <a16:creationId xmlns:a16="http://schemas.microsoft.com/office/drawing/2014/main" id="{56EA3486-111D-8477-E919-E577961DA36F}"/>
                </a:ext>
              </a:extLst>
            </p:cNvPr>
            <p:cNvSpPr/>
            <p:nvPr/>
          </p:nvSpPr>
          <p:spPr>
            <a:xfrm>
              <a:off x="26944292" y="11206780"/>
              <a:ext cx="1425920" cy="1701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378" name="모서리가 둥근 직사각형 1377">
              <a:extLst>
                <a:ext uri="{FF2B5EF4-FFF2-40B4-BE49-F238E27FC236}">
                  <a16:creationId xmlns:a16="http://schemas.microsoft.com/office/drawing/2014/main" id="{35FF15CC-7215-E156-C709-7352E28D9450}"/>
                </a:ext>
              </a:extLst>
            </p:cNvPr>
            <p:cNvSpPr/>
            <p:nvPr/>
          </p:nvSpPr>
          <p:spPr>
            <a:xfrm>
              <a:off x="27161952" y="12468813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평가하기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379" name="직사각형 1378">
              <a:extLst>
                <a:ext uri="{FF2B5EF4-FFF2-40B4-BE49-F238E27FC236}">
                  <a16:creationId xmlns:a16="http://schemas.microsoft.com/office/drawing/2014/main" id="{F7B4D2E2-0CB7-5390-6750-7CFFD18B0696}"/>
                </a:ext>
              </a:extLst>
            </p:cNvPr>
            <p:cNvSpPr/>
            <p:nvPr/>
          </p:nvSpPr>
          <p:spPr>
            <a:xfrm>
              <a:off x="28413328" y="11206780"/>
              <a:ext cx="1425920" cy="1701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380" name="모서리가 둥근 직사각형 1379">
              <a:extLst>
                <a:ext uri="{FF2B5EF4-FFF2-40B4-BE49-F238E27FC236}">
                  <a16:creationId xmlns:a16="http://schemas.microsoft.com/office/drawing/2014/main" id="{0D336E00-A55A-B802-4C07-20553855322E}"/>
                </a:ext>
              </a:extLst>
            </p:cNvPr>
            <p:cNvSpPr/>
            <p:nvPr/>
          </p:nvSpPr>
          <p:spPr>
            <a:xfrm>
              <a:off x="28630988" y="12468813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평가하기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381" name="TextBox 1380">
              <a:extLst>
                <a:ext uri="{FF2B5EF4-FFF2-40B4-BE49-F238E27FC236}">
                  <a16:creationId xmlns:a16="http://schemas.microsoft.com/office/drawing/2014/main" id="{F21572CF-E0AB-E813-7B31-15158E71E09C}"/>
                </a:ext>
              </a:extLst>
            </p:cNvPr>
            <p:cNvSpPr txBox="1"/>
            <p:nvPr/>
          </p:nvSpPr>
          <p:spPr>
            <a:xfrm>
              <a:off x="28827412" y="8717533"/>
              <a:ext cx="11430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 선택으로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1383" name="그룹 1382">
            <a:extLst>
              <a:ext uri="{FF2B5EF4-FFF2-40B4-BE49-F238E27FC236}">
                <a16:creationId xmlns:a16="http://schemas.microsoft.com/office/drawing/2014/main" id="{4FF616B8-E523-E04F-E9FA-3ACC2A7DC986}"/>
              </a:ext>
            </a:extLst>
          </p:cNvPr>
          <p:cNvGrpSpPr/>
          <p:nvPr/>
        </p:nvGrpSpPr>
        <p:grpSpPr>
          <a:xfrm>
            <a:off x="32286539" y="19377780"/>
            <a:ext cx="3107946" cy="6171429"/>
            <a:chOff x="24634911" y="1367608"/>
            <a:chExt cx="3107946" cy="6171429"/>
          </a:xfrm>
        </p:grpSpPr>
        <p:grpSp>
          <p:nvGrpSpPr>
            <p:cNvPr id="1384" name="그룹 1002">
              <a:extLst>
                <a:ext uri="{FF2B5EF4-FFF2-40B4-BE49-F238E27FC236}">
                  <a16:creationId xmlns:a16="http://schemas.microsoft.com/office/drawing/2014/main" id="{4C8929BF-FBD0-6AF5-DA6B-C8F55952ABE6}"/>
                </a:ext>
              </a:extLst>
            </p:cNvPr>
            <p:cNvGrpSpPr/>
            <p:nvPr/>
          </p:nvGrpSpPr>
          <p:grpSpPr>
            <a:xfrm>
              <a:off x="24634911" y="1367608"/>
              <a:ext cx="3078259" cy="6171429"/>
              <a:chOff x="6518254" y="1425074"/>
              <a:chExt cx="3078259" cy="6171429"/>
            </a:xfrm>
          </p:grpSpPr>
          <p:pic>
            <p:nvPicPr>
              <p:cNvPr id="1404" name="Object 5">
                <a:extLst>
                  <a:ext uri="{FF2B5EF4-FFF2-40B4-BE49-F238E27FC236}">
                    <a16:creationId xmlns:a16="http://schemas.microsoft.com/office/drawing/2014/main" id="{64422643-EFDE-FA0C-4362-313266E0E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1385" name="TextBox 1384">
              <a:extLst>
                <a:ext uri="{FF2B5EF4-FFF2-40B4-BE49-F238E27FC236}">
                  <a16:creationId xmlns:a16="http://schemas.microsoft.com/office/drawing/2014/main" id="{B2F2FC39-1BF4-633A-8C0B-766186ED1377}"/>
                </a:ext>
              </a:extLst>
            </p:cNvPr>
            <p:cNvSpPr txBox="1"/>
            <p:nvPr/>
          </p:nvSpPr>
          <p:spPr>
            <a:xfrm>
              <a:off x="24840540" y="1938723"/>
              <a:ext cx="2667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신청된</a:t>
              </a:r>
              <a:r>
                <a:rPr kumimoji="1" lang="ko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대화들</a:t>
              </a:r>
              <a:endPara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A1B34B28-64DC-649B-83BC-20C3E7205A4F}"/>
                </a:ext>
              </a:extLst>
            </p:cNvPr>
            <p:cNvSpPr txBox="1"/>
            <p:nvPr/>
          </p:nvSpPr>
          <p:spPr>
            <a:xfrm>
              <a:off x="24711111" y="7082456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1387" name="TextBox 1386">
              <a:extLst>
                <a:ext uri="{FF2B5EF4-FFF2-40B4-BE49-F238E27FC236}">
                  <a16:creationId xmlns:a16="http://schemas.microsoft.com/office/drawing/2014/main" id="{A7E07057-05A6-E962-1D39-1D2477EAE5B7}"/>
                </a:ext>
              </a:extLst>
            </p:cNvPr>
            <p:cNvSpPr txBox="1"/>
            <p:nvPr/>
          </p:nvSpPr>
          <p:spPr>
            <a:xfrm>
              <a:off x="25587411" y="7082456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1388" name="TextBox 1387">
              <a:extLst>
                <a:ext uri="{FF2B5EF4-FFF2-40B4-BE49-F238E27FC236}">
                  <a16:creationId xmlns:a16="http://schemas.microsoft.com/office/drawing/2014/main" id="{BA09C2D3-418D-73A8-B4B0-739F96BFE822}"/>
                </a:ext>
              </a:extLst>
            </p:cNvPr>
            <p:cNvSpPr txBox="1"/>
            <p:nvPr/>
          </p:nvSpPr>
          <p:spPr>
            <a:xfrm>
              <a:off x="26463711" y="7082456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1389" name="직사각형 1388">
              <a:extLst>
                <a:ext uri="{FF2B5EF4-FFF2-40B4-BE49-F238E27FC236}">
                  <a16:creationId xmlns:a16="http://schemas.microsoft.com/office/drawing/2014/main" id="{5874D99D-65B8-448E-12FC-901C714BC777}"/>
                </a:ext>
              </a:extLst>
            </p:cNvPr>
            <p:cNvSpPr/>
            <p:nvPr/>
          </p:nvSpPr>
          <p:spPr>
            <a:xfrm>
              <a:off x="24726240" y="2433637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390" name="모서리가 둥근 직사각형 1389">
              <a:extLst>
                <a:ext uri="{FF2B5EF4-FFF2-40B4-BE49-F238E27FC236}">
                  <a16:creationId xmlns:a16="http://schemas.microsoft.com/office/drawing/2014/main" id="{D25DD148-7FF5-51F0-D887-CC064DB3E432}"/>
                </a:ext>
              </a:extLst>
            </p:cNvPr>
            <p:cNvSpPr/>
            <p:nvPr/>
          </p:nvSpPr>
          <p:spPr>
            <a:xfrm>
              <a:off x="26539911" y="2505238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rgbClr val="6FC37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chemeClr val="bg1"/>
                  </a:solidFill>
                </a:rPr>
                <a:t>취소</a:t>
              </a:r>
              <a:r>
                <a:rPr kumimoji="1" lang="ko-KR" altLang="en-US" sz="1000">
                  <a:solidFill>
                    <a:schemeClr val="bg1"/>
                  </a:solidFill>
                </a:rPr>
                <a:t> </a:t>
              </a:r>
              <a:r>
                <a:rPr kumimoji="1" lang="ko-Kore-KR" altLang="en-US" sz="1000">
                  <a:solidFill>
                    <a:schemeClr val="bg1"/>
                  </a:solidFill>
                </a:rPr>
                <a:t>완료</a:t>
              </a:r>
            </a:p>
          </p:txBody>
        </p:sp>
        <p:sp>
          <p:nvSpPr>
            <p:cNvPr id="1391" name="직사각형 1390">
              <a:extLst>
                <a:ext uri="{FF2B5EF4-FFF2-40B4-BE49-F238E27FC236}">
                  <a16:creationId xmlns:a16="http://schemas.microsoft.com/office/drawing/2014/main" id="{F58A0449-C3BD-35AF-8B89-782030922508}"/>
                </a:ext>
              </a:extLst>
            </p:cNvPr>
            <p:cNvSpPr/>
            <p:nvPr/>
          </p:nvSpPr>
          <p:spPr>
            <a:xfrm>
              <a:off x="24726240" y="2989389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392" name="모서리가 둥근 직사각형 1391">
              <a:extLst>
                <a:ext uri="{FF2B5EF4-FFF2-40B4-BE49-F238E27FC236}">
                  <a16:creationId xmlns:a16="http://schemas.microsoft.com/office/drawing/2014/main" id="{9F31140C-629B-BC9E-1A63-4C9C66ECB1F8}"/>
                </a:ext>
              </a:extLst>
            </p:cNvPr>
            <p:cNvSpPr/>
            <p:nvPr/>
          </p:nvSpPr>
          <p:spPr>
            <a:xfrm>
              <a:off x="26539911" y="3060990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신청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 </a:t>
              </a:r>
              <a:r>
                <a:rPr kumimoji="1" lang="ko-Kore-KR" altLang="en-US" sz="1000">
                  <a:solidFill>
                    <a:srgbClr val="4AC77F"/>
                  </a:solidFill>
                </a:rPr>
                <a:t>취소</a:t>
              </a:r>
            </a:p>
          </p:txBody>
        </p:sp>
        <p:cxnSp>
          <p:nvCxnSpPr>
            <p:cNvPr id="1393" name="직선 연결선[R] 1392">
              <a:extLst>
                <a:ext uri="{FF2B5EF4-FFF2-40B4-BE49-F238E27FC236}">
                  <a16:creationId xmlns:a16="http://schemas.microsoft.com/office/drawing/2014/main" id="{D6609A78-0976-405E-1F1B-AAD9E38F19BD}"/>
                </a:ext>
              </a:extLst>
            </p:cNvPr>
            <p:cNvCxnSpPr/>
            <p:nvPr/>
          </p:nvCxnSpPr>
          <p:spPr>
            <a:xfrm>
              <a:off x="24721694" y="7005637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4" name="TextBox 1393">
              <a:extLst>
                <a:ext uri="{FF2B5EF4-FFF2-40B4-BE49-F238E27FC236}">
                  <a16:creationId xmlns:a16="http://schemas.microsoft.com/office/drawing/2014/main" id="{6B25599D-BD2D-89A9-330C-2FC786983A83}"/>
                </a:ext>
              </a:extLst>
            </p:cNvPr>
            <p:cNvSpPr txBox="1"/>
            <p:nvPr/>
          </p:nvSpPr>
          <p:spPr>
            <a:xfrm>
              <a:off x="24849002" y="3762924"/>
              <a:ext cx="2667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예정된</a:t>
              </a:r>
              <a:r>
                <a:rPr kumimoji="1" lang="ko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대화들</a:t>
              </a:r>
              <a:endPara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395" name="직사각형 1394">
              <a:extLst>
                <a:ext uri="{FF2B5EF4-FFF2-40B4-BE49-F238E27FC236}">
                  <a16:creationId xmlns:a16="http://schemas.microsoft.com/office/drawing/2014/main" id="{A7319390-7A2A-37EA-9FCE-E054EF109B79}"/>
                </a:ext>
              </a:extLst>
            </p:cNvPr>
            <p:cNvSpPr/>
            <p:nvPr/>
          </p:nvSpPr>
          <p:spPr>
            <a:xfrm>
              <a:off x="24734702" y="4257838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396" name="모서리가 둥근 직사각형 1395">
              <a:extLst>
                <a:ext uri="{FF2B5EF4-FFF2-40B4-BE49-F238E27FC236}">
                  <a16:creationId xmlns:a16="http://schemas.microsoft.com/office/drawing/2014/main" id="{0A730CE5-1E71-F6BB-00F1-E864F7AB4DCF}"/>
                </a:ext>
              </a:extLst>
            </p:cNvPr>
            <p:cNvSpPr/>
            <p:nvPr/>
          </p:nvSpPr>
          <p:spPr>
            <a:xfrm>
              <a:off x="26304341" y="4329439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6FC37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bg1"/>
                  </a:solidFill>
                </a:rPr>
                <a:t>취소완료</a:t>
              </a:r>
              <a:endParaRPr kumimoji="1" lang="ko-Kore-KR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97" name="직사각형 1396">
              <a:extLst>
                <a:ext uri="{FF2B5EF4-FFF2-40B4-BE49-F238E27FC236}">
                  <a16:creationId xmlns:a16="http://schemas.microsoft.com/office/drawing/2014/main" id="{E89BDC69-EDD2-D00D-52FB-0FF8E6BA2B60}"/>
                </a:ext>
              </a:extLst>
            </p:cNvPr>
            <p:cNvSpPr/>
            <p:nvPr/>
          </p:nvSpPr>
          <p:spPr>
            <a:xfrm>
              <a:off x="24734702" y="4813590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398" name="모서리가 둥근 직사각형 1397">
              <a:extLst>
                <a:ext uri="{FF2B5EF4-FFF2-40B4-BE49-F238E27FC236}">
                  <a16:creationId xmlns:a16="http://schemas.microsoft.com/office/drawing/2014/main" id="{93022038-FFB9-DA65-71E3-517623967F04}"/>
                </a:ext>
              </a:extLst>
            </p:cNvPr>
            <p:cNvSpPr/>
            <p:nvPr/>
          </p:nvSpPr>
          <p:spPr>
            <a:xfrm>
              <a:off x="26304341" y="4885191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대화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 취소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399" name="직사각형 1398">
              <a:extLst>
                <a:ext uri="{FF2B5EF4-FFF2-40B4-BE49-F238E27FC236}">
                  <a16:creationId xmlns:a16="http://schemas.microsoft.com/office/drawing/2014/main" id="{DEE47DAA-4950-2615-30BB-FDEC72C5DC85}"/>
                </a:ext>
              </a:extLst>
            </p:cNvPr>
            <p:cNvSpPr/>
            <p:nvPr/>
          </p:nvSpPr>
          <p:spPr>
            <a:xfrm>
              <a:off x="24734702" y="5934238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400" name="모서리가 둥근 직사각형 1399">
              <a:extLst>
                <a:ext uri="{FF2B5EF4-FFF2-40B4-BE49-F238E27FC236}">
                  <a16:creationId xmlns:a16="http://schemas.microsoft.com/office/drawing/2014/main" id="{CE3001D9-B6F7-416B-803A-1FA3C7628EAA}"/>
                </a:ext>
              </a:extLst>
            </p:cNvPr>
            <p:cNvSpPr/>
            <p:nvPr/>
          </p:nvSpPr>
          <p:spPr>
            <a:xfrm>
              <a:off x="26304341" y="6005839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대화 취소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401" name="직사각형 1400">
              <a:extLst>
                <a:ext uri="{FF2B5EF4-FFF2-40B4-BE49-F238E27FC236}">
                  <a16:creationId xmlns:a16="http://schemas.microsoft.com/office/drawing/2014/main" id="{DFF9D6AC-8BC1-B333-4262-7F93AAFEE5A3}"/>
                </a:ext>
              </a:extLst>
            </p:cNvPr>
            <p:cNvSpPr/>
            <p:nvPr/>
          </p:nvSpPr>
          <p:spPr>
            <a:xfrm>
              <a:off x="24734702" y="5374422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402" name="모서리가 둥근 직사각형 1401">
              <a:extLst>
                <a:ext uri="{FF2B5EF4-FFF2-40B4-BE49-F238E27FC236}">
                  <a16:creationId xmlns:a16="http://schemas.microsoft.com/office/drawing/2014/main" id="{28CC82E5-AA76-EB99-6129-79D57D475BFF}"/>
                </a:ext>
              </a:extLst>
            </p:cNvPr>
            <p:cNvSpPr/>
            <p:nvPr/>
          </p:nvSpPr>
          <p:spPr>
            <a:xfrm>
              <a:off x="26304341" y="5446023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rgbClr val="4AC77F"/>
                  </a:solidFill>
                </a:rPr>
                <a:t>대화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 취소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403" name="TextBox 1402">
              <a:extLst>
                <a:ext uri="{FF2B5EF4-FFF2-40B4-BE49-F238E27FC236}">
                  <a16:creationId xmlns:a16="http://schemas.microsoft.com/office/drawing/2014/main" id="{5FA1681E-9581-F107-B758-A39686CF9D62}"/>
                </a:ext>
              </a:extLst>
            </p:cNvPr>
            <p:cNvSpPr txBox="1"/>
            <p:nvPr/>
          </p:nvSpPr>
          <p:spPr>
            <a:xfrm>
              <a:off x="26599857" y="1680608"/>
              <a:ext cx="11430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 선택으로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1405" name="그룹 1404">
            <a:extLst>
              <a:ext uri="{FF2B5EF4-FFF2-40B4-BE49-F238E27FC236}">
                <a16:creationId xmlns:a16="http://schemas.microsoft.com/office/drawing/2014/main" id="{650B6B81-2728-3C70-B235-DBC09CF989F4}"/>
              </a:ext>
            </a:extLst>
          </p:cNvPr>
          <p:cNvGrpSpPr/>
          <p:nvPr/>
        </p:nvGrpSpPr>
        <p:grpSpPr>
          <a:xfrm>
            <a:off x="32285717" y="12485962"/>
            <a:ext cx="3108768" cy="6171429"/>
            <a:chOff x="21146644" y="1367608"/>
            <a:chExt cx="3108768" cy="6171429"/>
          </a:xfrm>
        </p:grpSpPr>
        <p:grpSp>
          <p:nvGrpSpPr>
            <p:cNvPr id="1406" name="그룹 1002">
              <a:extLst>
                <a:ext uri="{FF2B5EF4-FFF2-40B4-BE49-F238E27FC236}">
                  <a16:creationId xmlns:a16="http://schemas.microsoft.com/office/drawing/2014/main" id="{3AA8ACD6-E0C1-2519-1B8A-4911209F150E}"/>
                </a:ext>
              </a:extLst>
            </p:cNvPr>
            <p:cNvGrpSpPr/>
            <p:nvPr/>
          </p:nvGrpSpPr>
          <p:grpSpPr>
            <a:xfrm>
              <a:off x="21146644" y="1367608"/>
              <a:ext cx="3078259" cy="6171429"/>
              <a:chOff x="6518254" y="1425074"/>
              <a:chExt cx="3078259" cy="6171429"/>
            </a:xfrm>
          </p:grpSpPr>
          <p:pic>
            <p:nvPicPr>
              <p:cNvPr id="989" name="Object 5">
                <a:extLst>
                  <a:ext uri="{FF2B5EF4-FFF2-40B4-BE49-F238E27FC236}">
                    <a16:creationId xmlns:a16="http://schemas.microsoft.com/office/drawing/2014/main" id="{FC634182-EA21-BCA0-60C4-7FAE428A9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1407" name="TextBox 1406">
              <a:extLst>
                <a:ext uri="{FF2B5EF4-FFF2-40B4-BE49-F238E27FC236}">
                  <a16:creationId xmlns:a16="http://schemas.microsoft.com/office/drawing/2014/main" id="{97A6A0AC-0F65-1F6B-76E5-E67803AF5193}"/>
                </a:ext>
              </a:extLst>
            </p:cNvPr>
            <p:cNvSpPr txBox="1"/>
            <p:nvPr/>
          </p:nvSpPr>
          <p:spPr>
            <a:xfrm>
              <a:off x="21222844" y="7082456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960" name="TextBox 959">
              <a:extLst>
                <a:ext uri="{FF2B5EF4-FFF2-40B4-BE49-F238E27FC236}">
                  <a16:creationId xmlns:a16="http://schemas.microsoft.com/office/drawing/2014/main" id="{9C7FCE70-A30D-9B47-3C0B-0C8DD0977B62}"/>
                </a:ext>
              </a:extLst>
            </p:cNvPr>
            <p:cNvSpPr txBox="1"/>
            <p:nvPr/>
          </p:nvSpPr>
          <p:spPr>
            <a:xfrm>
              <a:off x="22099144" y="7082456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961" name="TextBox 960">
              <a:extLst>
                <a:ext uri="{FF2B5EF4-FFF2-40B4-BE49-F238E27FC236}">
                  <a16:creationId xmlns:a16="http://schemas.microsoft.com/office/drawing/2014/main" id="{FDDE2D63-ECFA-D9FC-EF74-CF90DA1A8AA2}"/>
                </a:ext>
              </a:extLst>
            </p:cNvPr>
            <p:cNvSpPr txBox="1"/>
            <p:nvPr/>
          </p:nvSpPr>
          <p:spPr>
            <a:xfrm>
              <a:off x="22975444" y="7082456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962" name="TextBox 961">
              <a:extLst>
                <a:ext uri="{FF2B5EF4-FFF2-40B4-BE49-F238E27FC236}">
                  <a16:creationId xmlns:a16="http://schemas.microsoft.com/office/drawing/2014/main" id="{E8996622-58D7-A3E8-D58C-8B01620335E9}"/>
                </a:ext>
              </a:extLst>
            </p:cNvPr>
            <p:cNvSpPr txBox="1"/>
            <p:nvPr/>
          </p:nvSpPr>
          <p:spPr>
            <a:xfrm>
              <a:off x="21352273" y="2014923"/>
              <a:ext cx="2667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예정된</a:t>
              </a:r>
              <a:r>
                <a:rPr kumimoji="1" lang="ko-KR" altLang="en-US" sz="15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대화들</a:t>
              </a:r>
              <a:endParaRPr kumimoji="1" lang="ko-Kore-KR" altLang="en-US" sz="15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963" name="직사각형 962">
              <a:extLst>
                <a:ext uri="{FF2B5EF4-FFF2-40B4-BE49-F238E27FC236}">
                  <a16:creationId xmlns:a16="http://schemas.microsoft.com/office/drawing/2014/main" id="{0C48BB34-8835-C5C9-C088-236D5FD724F2}"/>
                </a:ext>
              </a:extLst>
            </p:cNvPr>
            <p:cNvSpPr/>
            <p:nvPr/>
          </p:nvSpPr>
          <p:spPr>
            <a:xfrm>
              <a:off x="21237973" y="2509837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964" name="모서리가 둥근 직사각형 963">
              <a:extLst>
                <a:ext uri="{FF2B5EF4-FFF2-40B4-BE49-F238E27FC236}">
                  <a16:creationId xmlns:a16="http://schemas.microsoft.com/office/drawing/2014/main" id="{B19B4E6F-5627-FC30-6B2F-65E48CE19658}"/>
                </a:ext>
              </a:extLst>
            </p:cNvPr>
            <p:cNvSpPr/>
            <p:nvPr/>
          </p:nvSpPr>
          <p:spPr>
            <a:xfrm>
              <a:off x="22807612" y="2581438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6FC37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bg1"/>
                  </a:solidFill>
                </a:rPr>
                <a:t>지금 대화하기</a:t>
              </a:r>
              <a:endParaRPr kumimoji="1" lang="ko-Kore-KR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65" name="직사각형 964">
              <a:extLst>
                <a:ext uri="{FF2B5EF4-FFF2-40B4-BE49-F238E27FC236}">
                  <a16:creationId xmlns:a16="http://schemas.microsoft.com/office/drawing/2014/main" id="{84A3AF03-E435-46BF-4306-9429A9B9D96B}"/>
                </a:ext>
              </a:extLst>
            </p:cNvPr>
            <p:cNvSpPr/>
            <p:nvPr/>
          </p:nvSpPr>
          <p:spPr>
            <a:xfrm>
              <a:off x="21237973" y="3065589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966" name="모서리가 둥근 직사각형 965">
              <a:extLst>
                <a:ext uri="{FF2B5EF4-FFF2-40B4-BE49-F238E27FC236}">
                  <a16:creationId xmlns:a16="http://schemas.microsoft.com/office/drawing/2014/main" id="{4EF7185F-CEF9-D15D-A21C-B73294A45875}"/>
                </a:ext>
              </a:extLst>
            </p:cNvPr>
            <p:cNvSpPr/>
            <p:nvPr/>
          </p:nvSpPr>
          <p:spPr>
            <a:xfrm>
              <a:off x="22807612" y="3137190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>
                  <a:solidFill>
                    <a:srgbClr val="4AC77F"/>
                  </a:solidFill>
                </a:rPr>
                <a:t>3</a:t>
              </a:r>
              <a:r>
                <a:rPr kumimoji="1" lang="en-US" altLang="ko-KR" sz="1000">
                  <a:solidFill>
                    <a:srgbClr val="4AC77F"/>
                  </a:solidFill>
                </a:rPr>
                <a:t>0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분 뒤 대화가능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cxnSp>
          <p:nvCxnSpPr>
            <p:cNvPr id="967" name="직선 연결선[R] 966">
              <a:extLst>
                <a:ext uri="{FF2B5EF4-FFF2-40B4-BE49-F238E27FC236}">
                  <a16:creationId xmlns:a16="http://schemas.microsoft.com/office/drawing/2014/main" id="{48B6796C-0ECD-6D4F-8938-C0C3DB952201}"/>
                </a:ext>
              </a:extLst>
            </p:cNvPr>
            <p:cNvCxnSpPr/>
            <p:nvPr/>
          </p:nvCxnSpPr>
          <p:spPr>
            <a:xfrm>
              <a:off x="21233427" y="7005637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7" name="직사각형 976">
              <a:extLst>
                <a:ext uri="{FF2B5EF4-FFF2-40B4-BE49-F238E27FC236}">
                  <a16:creationId xmlns:a16="http://schemas.microsoft.com/office/drawing/2014/main" id="{FA170F07-3011-2881-1E12-939B97816A15}"/>
                </a:ext>
              </a:extLst>
            </p:cNvPr>
            <p:cNvSpPr/>
            <p:nvPr/>
          </p:nvSpPr>
          <p:spPr>
            <a:xfrm>
              <a:off x="21237973" y="4186237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978" name="모서리가 둥근 직사각형 977">
              <a:extLst>
                <a:ext uri="{FF2B5EF4-FFF2-40B4-BE49-F238E27FC236}">
                  <a16:creationId xmlns:a16="http://schemas.microsoft.com/office/drawing/2014/main" id="{71468856-6765-C7DD-77F1-8BA6D1C4E7DF}"/>
                </a:ext>
              </a:extLst>
            </p:cNvPr>
            <p:cNvSpPr/>
            <p:nvPr/>
          </p:nvSpPr>
          <p:spPr>
            <a:xfrm>
              <a:off x="22807612" y="4257838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>
                  <a:solidFill>
                    <a:srgbClr val="4AC77F"/>
                  </a:solidFill>
                </a:rPr>
                <a:t>3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시간 </a:t>
              </a:r>
              <a:r>
                <a:rPr kumimoji="1" lang="en-US" altLang="ko-Kore-KR" sz="1000">
                  <a:solidFill>
                    <a:srgbClr val="4AC77F"/>
                  </a:solidFill>
                </a:rPr>
                <a:t>3</a:t>
              </a:r>
              <a:r>
                <a:rPr kumimoji="1" lang="en-US" altLang="ko-KR" sz="1000">
                  <a:solidFill>
                    <a:srgbClr val="4AC77F"/>
                  </a:solidFill>
                </a:rPr>
                <a:t>0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분 뒤 대화가능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985" name="직사각형 984">
              <a:extLst>
                <a:ext uri="{FF2B5EF4-FFF2-40B4-BE49-F238E27FC236}">
                  <a16:creationId xmlns:a16="http://schemas.microsoft.com/office/drawing/2014/main" id="{3CAD5D6E-62DB-4FDD-E3B3-B86AEFF4C1A8}"/>
                </a:ext>
              </a:extLst>
            </p:cNvPr>
            <p:cNvSpPr/>
            <p:nvPr/>
          </p:nvSpPr>
          <p:spPr>
            <a:xfrm>
              <a:off x="21237973" y="3626421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     말벗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987" name="모서리가 둥근 직사각형 986">
              <a:extLst>
                <a:ext uri="{FF2B5EF4-FFF2-40B4-BE49-F238E27FC236}">
                  <a16:creationId xmlns:a16="http://schemas.microsoft.com/office/drawing/2014/main" id="{7E72816C-0D9B-C806-4B42-6FC2576A400C}"/>
                </a:ext>
              </a:extLst>
            </p:cNvPr>
            <p:cNvSpPr/>
            <p:nvPr/>
          </p:nvSpPr>
          <p:spPr>
            <a:xfrm>
              <a:off x="22807612" y="3698022"/>
              <a:ext cx="1192092" cy="3429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>
                  <a:solidFill>
                    <a:srgbClr val="4AC77F"/>
                  </a:solidFill>
                </a:rPr>
                <a:t>1</a:t>
              </a:r>
              <a:r>
                <a:rPr kumimoji="1" lang="ko-KR" altLang="en-US" sz="1000">
                  <a:solidFill>
                    <a:srgbClr val="4AC77F"/>
                  </a:solidFill>
                </a:rPr>
                <a:t>시간 뒤 대화가능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CF4C7E5B-5678-2631-D1FA-4CB4EE24A749}"/>
                </a:ext>
              </a:extLst>
            </p:cNvPr>
            <p:cNvSpPr txBox="1"/>
            <p:nvPr/>
          </p:nvSpPr>
          <p:spPr>
            <a:xfrm>
              <a:off x="23112412" y="1680608"/>
              <a:ext cx="11430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 선택으로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990" name="그룹 989">
            <a:extLst>
              <a:ext uri="{FF2B5EF4-FFF2-40B4-BE49-F238E27FC236}">
                <a16:creationId xmlns:a16="http://schemas.microsoft.com/office/drawing/2014/main" id="{13522E84-5292-E8BF-84B3-D22D76D9C993}"/>
              </a:ext>
            </a:extLst>
          </p:cNvPr>
          <p:cNvGrpSpPr/>
          <p:nvPr/>
        </p:nvGrpSpPr>
        <p:grpSpPr>
          <a:xfrm>
            <a:off x="22087746" y="27662431"/>
            <a:ext cx="3094666" cy="6171429"/>
            <a:chOff x="23446746" y="15245231"/>
            <a:chExt cx="3094666" cy="6171429"/>
          </a:xfrm>
        </p:grpSpPr>
        <p:grpSp>
          <p:nvGrpSpPr>
            <p:cNvPr id="991" name="그룹 1002">
              <a:extLst>
                <a:ext uri="{FF2B5EF4-FFF2-40B4-BE49-F238E27FC236}">
                  <a16:creationId xmlns:a16="http://schemas.microsoft.com/office/drawing/2014/main" id="{8DE77054-C3B8-FA08-BB99-7A62A12469B0}"/>
                </a:ext>
              </a:extLst>
            </p:cNvPr>
            <p:cNvGrpSpPr/>
            <p:nvPr/>
          </p:nvGrpSpPr>
          <p:grpSpPr>
            <a:xfrm>
              <a:off x="23446746" y="15245231"/>
              <a:ext cx="3078259" cy="6171429"/>
              <a:chOff x="6518254" y="1425074"/>
              <a:chExt cx="3078259" cy="6171429"/>
            </a:xfrm>
          </p:grpSpPr>
          <p:pic>
            <p:nvPicPr>
              <p:cNvPr id="1003" name="Object 5">
                <a:extLst>
                  <a:ext uri="{FF2B5EF4-FFF2-40B4-BE49-F238E27FC236}">
                    <a16:creationId xmlns:a16="http://schemas.microsoft.com/office/drawing/2014/main" id="{0C5056AB-908B-9F65-B56E-7E7CE7E42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50752AD7-389F-4FE6-0EA4-2C34FBF69D01}"/>
                </a:ext>
              </a:extLst>
            </p:cNvPr>
            <p:cNvSpPr txBox="1"/>
            <p:nvPr/>
          </p:nvSpPr>
          <p:spPr>
            <a:xfrm>
              <a:off x="23522946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993" name="TextBox 992">
              <a:extLst>
                <a:ext uri="{FF2B5EF4-FFF2-40B4-BE49-F238E27FC236}">
                  <a16:creationId xmlns:a16="http://schemas.microsoft.com/office/drawing/2014/main" id="{D512A2E5-3938-83AA-059B-91A278C82DAD}"/>
                </a:ext>
              </a:extLst>
            </p:cNvPr>
            <p:cNvSpPr txBox="1"/>
            <p:nvPr/>
          </p:nvSpPr>
          <p:spPr>
            <a:xfrm>
              <a:off x="24399246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995" name="TextBox 994">
              <a:extLst>
                <a:ext uri="{FF2B5EF4-FFF2-40B4-BE49-F238E27FC236}">
                  <a16:creationId xmlns:a16="http://schemas.microsoft.com/office/drawing/2014/main" id="{896226FD-956A-4E9B-864A-B25E796331D5}"/>
                </a:ext>
              </a:extLst>
            </p:cNvPr>
            <p:cNvSpPr txBox="1"/>
            <p:nvPr/>
          </p:nvSpPr>
          <p:spPr>
            <a:xfrm>
              <a:off x="25275546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F02ACA05-C303-DD6C-3712-D7CA6095960C}"/>
                </a:ext>
              </a:extLst>
            </p:cNvPr>
            <p:cNvSpPr txBox="1"/>
            <p:nvPr/>
          </p:nvSpPr>
          <p:spPr>
            <a:xfrm>
              <a:off x="23652375" y="16043555"/>
              <a:ext cx="2667000" cy="48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내</a:t>
              </a:r>
              <a:r>
                <a:rPr kumimoji="1" lang="ko-KR" altLang="en-US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정보</a:t>
              </a:r>
              <a:endPara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cxnSp>
          <p:nvCxnSpPr>
            <p:cNvPr id="997" name="직선 연결선[R] 996">
              <a:extLst>
                <a:ext uri="{FF2B5EF4-FFF2-40B4-BE49-F238E27FC236}">
                  <a16:creationId xmlns:a16="http://schemas.microsoft.com/office/drawing/2014/main" id="{82B0FC47-C1DA-A5AA-970F-585BE6503EC5}"/>
                </a:ext>
              </a:extLst>
            </p:cNvPr>
            <p:cNvCxnSpPr/>
            <p:nvPr/>
          </p:nvCxnSpPr>
          <p:spPr>
            <a:xfrm>
              <a:off x="23533529" y="20883260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직사각형 997">
              <a:extLst>
                <a:ext uri="{FF2B5EF4-FFF2-40B4-BE49-F238E27FC236}">
                  <a16:creationId xmlns:a16="http://schemas.microsoft.com/office/drawing/2014/main" id="{BE90B5D2-638A-347B-B30E-FCCA5DEF1CC2}"/>
                </a:ext>
              </a:extLst>
            </p:cNvPr>
            <p:cNvSpPr/>
            <p:nvPr/>
          </p:nvSpPr>
          <p:spPr>
            <a:xfrm>
              <a:off x="23686285" y="16854074"/>
              <a:ext cx="2626234" cy="1701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내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999" name="모서리가 둥근 직사각형 998">
              <a:extLst>
                <a:ext uri="{FF2B5EF4-FFF2-40B4-BE49-F238E27FC236}">
                  <a16:creationId xmlns:a16="http://schemas.microsoft.com/office/drawing/2014/main" id="{106355E9-3A97-9AF4-9360-492EDFA3467E}"/>
                </a:ext>
              </a:extLst>
            </p:cNvPr>
            <p:cNvSpPr/>
            <p:nvPr/>
          </p:nvSpPr>
          <p:spPr>
            <a:xfrm>
              <a:off x="25275546" y="16454437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4AC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rgbClr val="4AC77F"/>
                  </a:solidFill>
                </a:rPr>
                <a:t>수정하기</a:t>
              </a:r>
              <a:endParaRPr kumimoji="1" lang="ko-Kore-KR" altLang="en-US" sz="1000">
                <a:solidFill>
                  <a:srgbClr val="4AC77F"/>
                </a:solidFill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7D49EF64-503B-D519-9C98-7E68C00642B9}"/>
                </a:ext>
              </a:extLst>
            </p:cNvPr>
            <p:cNvSpPr txBox="1"/>
            <p:nvPr/>
          </p:nvSpPr>
          <p:spPr>
            <a:xfrm>
              <a:off x="25398412" y="15597127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 선택으로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1FFB15E1-6D2F-501E-08F4-2FDC86FD5F74}"/>
              </a:ext>
            </a:extLst>
          </p:cNvPr>
          <p:cNvGrpSpPr/>
          <p:nvPr/>
        </p:nvGrpSpPr>
        <p:grpSpPr>
          <a:xfrm>
            <a:off x="32088639" y="31858723"/>
            <a:ext cx="3122500" cy="6171429"/>
            <a:chOff x="33867456" y="15245231"/>
            <a:chExt cx="3122500" cy="6171429"/>
          </a:xfrm>
        </p:grpSpPr>
        <p:grpSp>
          <p:nvGrpSpPr>
            <p:cNvPr id="1052" name="그룹 1002">
              <a:extLst>
                <a:ext uri="{FF2B5EF4-FFF2-40B4-BE49-F238E27FC236}">
                  <a16:creationId xmlns:a16="http://schemas.microsoft.com/office/drawing/2014/main" id="{DCBCCCFB-060B-ABD3-7E71-FE6C04F9861D}"/>
                </a:ext>
              </a:extLst>
            </p:cNvPr>
            <p:cNvGrpSpPr/>
            <p:nvPr/>
          </p:nvGrpSpPr>
          <p:grpSpPr>
            <a:xfrm>
              <a:off x="33867456" y="15245231"/>
              <a:ext cx="3078259" cy="6171429"/>
              <a:chOff x="6518254" y="1425074"/>
              <a:chExt cx="3078259" cy="6171429"/>
            </a:xfrm>
          </p:grpSpPr>
          <p:pic>
            <p:nvPicPr>
              <p:cNvPr id="1071" name="Object 5">
                <a:extLst>
                  <a:ext uri="{FF2B5EF4-FFF2-40B4-BE49-F238E27FC236}">
                    <a16:creationId xmlns:a16="http://schemas.microsoft.com/office/drawing/2014/main" id="{E531A4E2-D48E-49DC-0B8E-CF9433BBA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18254" y="1425074"/>
                <a:ext cx="3078259" cy="6171429"/>
              </a:xfrm>
              <a:prstGeom prst="rect">
                <a:avLst/>
              </a:prstGeom>
            </p:spPr>
          </p:pic>
        </p:grp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CF96AA24-2AB9-366F-2730-AF4073E6BE3E}"/>
                </a:ext>
              </a:extLst>
            </p:cNvPr>
            <p:cNvSpPr txBox="1"/>
            <p:nvPr/>
          </p:nvSpPr>
          <p:spPr>
            <a:xfrm>
              <a:off x="33943656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홈</a:t>
              </a: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E17A9712-15AB-B7AF-8E3F-67343F659DC1}"/>
                </a:ext>
              </a:extLst>
            </p:cNvPr>
            <p:cNvSpPr txBox="1"/>
            <p:nvPr/>
          </p:nvSpPr>
          <p:spPr>
            <a:xfrm>
              <a:off x="34819956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대화</a:t>
              </a: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1B331B70-6E76-68C3-75CA-24FF7CB2D536}"/>
                </a:ext>
              </a:extLst>
            </p:cNvPr>
            <p:cNvSpPr txBox="1"/>
            <p:nvPr/>
          </p:nvSpPr>
          <p:spPr>
            <a:xfrm>
              <a:off x="35696256" y="20960079"/>
              <a:ext cx="1143000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ore-KR" altLang="en-US" sz="1200" b="1">
                  <a:solidFill>
                    <a:srgbClr val="4AC77F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</a:t>
              </a: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AA55528E-CF09-B12B-8CF8-277E0760A81B}"/>
                </a:ext>
              </a:extLst>
            </p:cNvPr>
            <p:cNvSpPr txBox="1"/>
            <p:nvPr/>
          </p:nvSpPr>
          <p:spPr>
            <a:xfrm>
              <a:off x="34073085" y="16043555"/>
              <a:ext cx="2667000" cy="48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ore-KR" altLang="en-US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결제내역</a:t>
              </a:r>
              <a:r>
                <a:rPr kumimoji="1" lang="ko-KR" altLang="en-US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 보기</a:t>
              </a:r>
              <a:endPara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cxnSp>
          <p:nvCxnSpPr>
            <p:cNvPr id="1057" name="직선 연결선[R] 1056">
              <a:extLst>
                <a:ext uri="{FF2B5EF4-FFF2-40B4-BE49-F238E27FC236}">
                  <a16:creationId xmlns:a16="http://schemas.microsoft.com/office/drawing/2014/main" id="{386A6F21-A952-612B-05D7-C4F12EE2F016}"/>
                </a:ext>
              </a:extLst>
            </p:cNvPr>
            <p:cNvCxnSpPr/>
            <p:nvPr/>
          </p:nvCxnSpPr>
          <p:spPr>
            <a:xfrm>
              <a:off x="33954239" y="20883260"/>
              <a:ext cx="2880471" cy="0"/>
            </a:xfrm>
            <a:prstGeom prst="line">
              <a:avLst/>
            </a:prstGeom>
            <a:ln>
              <a:solidFill>
                <a:srgbClr val="4A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8" name="직사각형 1057">
              <a:extLst>
                <a:ext uri="{FF2B5EF4-FFF2-40B4-BE49-F238E27FC236}">
                  <a16:creationId xmlns:a16="http://schemas.microsoft.com/office/drawing/2014/main" id="{43D414AE-79C7-773C-271E-AB3C6F84BC19}"/>
                </a:ext>
              </a:extLst>
            </p:cNvPr>
            <p:cNvSpPr/>
            <p:nvPr/>
          </p:nvSpPr>
          <p:spPr>
            <a:xfrm>
              <a:off x="33943656" y="16690359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대화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59" name="모서리가 둥근 직사각형 1058">
              <a:extLst>
                <a:ext uri="{FF2B5EF4-FFF2-40B4-BE49-F238E27FC236}">
                  <a16:creationId xmlns:a16="http://schemas.microsoft.com/office/drawing/2014/main" id="{42AE017A-00B8-2377-DA01-0A14FDE417D1}"/>
                </a:ext>
              </a:extLst>
            </p:cNvPr>
            <p:cNvSpPr/>
            <p:nvPr/>
          </p:nvSpPr>
          <p:spPr>
            <a:xfrm>
              <a:off x="35757327" y="16761960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chemeClr val="bg1">
                      <a:lumMod val="50000"/>
                    </a:schemeClr>
                  </a:solidFill>
                </a:rPr>
                <a:t>가격</a:t>
              </a:r>
            </a:p>
          </p:txBody>
        </p:sp>
        <p:sp>
          <p:nvSpPr>
            <p:cNvPr id="1060" name="직사각형 1059">
              <a:extLst>
                <a:ext uri="{FF2B5EF4-FFF2-40B4-BE49-F238E27FC236}">
                  <a16:creationId xmlns:a16="http://schemas.microsoft.com/office/drawing/2014/main" id="{05DB9449-E05E-C423-6E39-60C18104D232}"/>
                </a:ext>
              </a:extLst>
            </p:cNvPr>
            <p:cNvSpPr/>
            <p:nvPr/>
          </p:nvSpPr>
          <p:spPr>
            <a:xfrm>
              <a:off x="33943656" y="17246111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대화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61" name="모서리가 둥근 직사각형 1060">
              <a:extLst>
                <a:ext uri="{FF2B5EF4-FFF2-40B4-BE49-F238E27FC236}">
                  <a16:creationId xmlns:a16="http://schemas.microsoft.com/office/drawing/2014/main" id="{416C6A62-DDEB-98D2-8005-C23CBE94EBB2}"/>
                </a:ext>
              </a:extLst>
            </p:cNvPr>
            <p:cNvSpPr/>
            <p:nvPr/>
          </p:nvSpPr>
          <p:spPr>
            <a:xfrm>
              <a:off x="35757327" y="17317712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chemeClr val="bg1">
                      <a:lumMod val="50000"/>
                    </a:schemeClr>
                  </a:solidFill>
                </a:rPr>
                <a:t>가격</a:t>
              </a:r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8A58670-A49A-9405-EEB1-747B23B60B48}"/>
                </a:ext>
              </a:extLst>
            </p:cNvPr>
            <p:cNvSpPr/>
            <p:nvPr/>
          </p:nvSpPr>
          <p:spPr>
            <a:xfrm>
              <a:off x="33943656" y="17799631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대화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63" name="모서리가 둥근 직사각형 1062">
              <a:extLst>
                <a:ext uri="{FF2B5EF4-FFF2-40B4-BE49-F238E27FC236}">
                  <a16:creationId xmlns:a16="http://schemas.microsoft.com/office/drawing/2014/main" id="{F71DF43D-AF6D-D1ED-891C-6D9EDDFE2939}"/>
                </a:ext>
              </a:extLst>
            </p:cNvPr>
            <p:cNvSpPr/>
            <p:nvPr/>
          </p:nvSpPr>
          <p:spPr>
            <a:xfrm>
              <a:off x="35757327" y="17871232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bg1">
                      <a:lumMod val="50000"/>
                    </a:schemeClr>
                  </a:solidFill>
                </a:rPr>
                <a:t>가격</a:t>
              </a:r>
              <a:endParaRPr kumimoji="1" lang="ko-Kore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60125093-4D26-8179-015E-FD61E8E06395}"/>
                </a:ext>
              </a:extLst>
            </p:cNvPr>
            <p:cNvSpPr/>
            <p:nvPr/>
          </p:nvSpPr>
          <p:spPr>
            <a:xfrm>
              <a:off x="33943656" y="18355383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대화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65" name="모서리가 둥근 직사각형 1064">
              <a:extLst>
                <a:ext uri="{FF2B5EF4-FFF2-40B4-BE49-F238E27FC236}">
                  <a16:creationId xmlns:a16="http://schemas.microsoft.com/office/drawing/2014/main" id="{C1F16828-2317-9B36-4385-08C99646A5F9}"/>
                </a:ext>
              </a:extLst>
            </p:cNvPr>
            <p:cNvSpPr/>
            <p:nvPr/>
          </p:nvSpPr>
          <p:spPr>
            <a:xfrm>
              <a:off x="35757327" y="18426984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chemeClr val="bg1">
                      <a:lumMod val="50000"/>
                    </a:schemeClr>
                  </a:solidFill>
                </a:rPr>
                <a:t>가격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4622B5A4-1E19-0DF0-BA53-70652C97B479}"/>
                </a:ext>
              </a:extLst>
            </p:cNvPr>
            <p:cNvSpPr/>
            <p:nvPr/>
          </p:nvSpPr>
          <p:spPr>
            <a:xfrm>
              <a:off x="33943656" y="18908903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대화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67" name="모서리가 둥근 직사각형 1066">
              <a:extLst>
                <a:ext uri="{FF2B5EF4-FFF2-40B4-BE49-F238E27FC236}">
                  <a16:creationId xmlns:a16="http://schemas.microsoft.com/office/drawing/2014/main" id="{EBB27754-08AD-2862-E51F-967F784DAF12}"/>
                </a:ext>
              </a:extLst>
            </p:cNvPr>
            <p:cNvSpPr/>
            <p:nvPr/>
          </p:nvSpPr>
          <p:spPr>
            <a:xfrm>
              <a:off x="35757327" y="18980504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>
                  <a:solidFill>
                    <a:schemeClr val="bg1">
                      <a:lumMod val="50000"/>
                    </a:schemeClr>
                  </a:solidFill>
                </a:rPr>
                <a:t>가격</a:t>
              </a:r>
              <a:endParaRPr kumimoji="1" lang="ko-Kore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68" name="직사각형 1067">
              <a:extLst>
                <a:ext uri="{FF2B5EF4-FFF2-40B4-BE49-F238E27FC236}">
                  <a16:creationId xmlns:a16="http://schemas.microsoft.com/office/drawing/2014/main" id="{30805B77-EF71-1A79-DC6C-E9C5466F12B6}"/>
                </a:ext>
              </a:extLst>
            </p:cNvPr>
            <p:cNvSpPr/>
            <p:nvPr/>
          </p:nvSpPr>
          <p:spPr>
            <a:xfrm>
              <a:off x="33943656" y="19464655"/>
              <a:ext cx="2895600" cy="511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</a:t>
              </a:r>
              <a:r>
                <a:rPr kumimoji="1" lang="ko-KR" altLang="en-US" sz="130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대화 정보</a:t>
              </a:r>
              <a:endParaRPr kumimoji="1" lang="en-US" altLang="ko-Kore-KR" sz="130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69" name="모서리가 둥근 직사각형 1068">
              <a:extLst>
                <a:ext uri="{FF2B5EF4-FFF2-40B4-BE49-F238E27FC236}">
                  <a16:creationId xmlns:a16="http://schemas.microsoft.com/office/drawing/2014/main" id="{D16B84E2-70E0-17B4-FA8A-A9CDD0EF0C6C}"/>
                </a:ext>
              </a:extLst>
            </p:cNvPr>
            <p:cNvSpPr/>
            <p:nvPr/>
          </p:nvSpPr>
          <p:spPr>
            <a:xfrm>
              <a:off x="35757327" y="19536256"/>
              <a:ext cx="990600" cy="342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>
                  <a:solidFill>
                    <a:schemeClr val="bg1">
                      <a:lumMod val="50000"/>
                    </a:schemeClr>
                  </a:solidFill>
                </a:rPr>
                <a:t>가격</a:t>
              </a: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D45A5D45-1D3A-D06A-9BDC-73A61506F6FB}"/>
                </a:ext>
              </a:extLst>
            </p:cNvPr>
            <p:cNvSpPr txBox="1"/>
            <p:nvPr/>
          </p:nvSpPr>
          <p:spPr>
            <a:xfrm>
              <a:off x="35846956" y="15597127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b="1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마이페이지 선택으로</a:t>
              </a:r>
              <a:endParaRPr kumimoji="1" lang="ko-Kore-KR" altLang="en-US" sz="10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grpSp>
        <p:nvGrpSpPr>
          <p:cNvPr id="1072" name="그룹 1071">
            <a:extLst>
              <a:ext uri="{FF2B5EF4-FFF2-40B4-BE49-F238E27FC236}">
                <a16:creationId xmlns:a16="http://schemas.microsoft.com/office/drawing/2014/main" id="{A1665C2A-1DE6-F237-50E5-C6013F6729C7}"/>
              </a:ext>
            </a:extLst>
          </p:cNvPr>
          <p:cNvGrpSpPr/>
          <p:nvPr/>
        </p:nvGrpSpPr>
        <p:grpSpPr>
          <a:xfrm>
            <a:off x="27392976" y="15899684"/>
            <a:ext cx="3138901" cy="6733325"/>
            <a:chOff x="18553338" y="8443692"/>
            <a:chExt cx="3138901" cy="6733325"/>
          </a:xfrm>
        </p:grpSpPr>
        <p:grpSp>
          <p:nvGrpSpPr>
            <p:cNvPr id="1073" name="그룹 1072">
              <a:extLst>
                <a:ext uri="{FF2B5EF4-FFF2-40B4-BE49-F238E27FC236}">
                  <a16:creationId xmlns:a16="http://schemas.microsoft.com/office/drawing/2014/main" id="{7F936CF1-1328-BBE3-74E4-CB9BD77282D8}"/>
                </a:ext>
              </a:extLst>
            </p:cNvPr>
            <p:cNvGrpSpPr/>
            <p:nvPr/>
          </p:nvGrpSpPr>
          <p:grpSpPr>
            <a:xfrm>
              <a:off x="18613980" y="9005588"/>
              <a:ext cx="3078259" cy="6171429"/>
              <a:chOff x="19771893" y="8399588"/>
              <a:chExt cx="3078259" cy="6171429"/>
            </a:xfrm>
          </p:grpSpPr>
          <p:grpSp>
            <p:nvGrpSpPr>
              <p:cNvPr id="1076" name="그룹 1002">
                <a:extLst>
                  <a:ext uri="{FF2B5EF4-FFF2-40B4-BE49-F238E27FC236}">
                    <a16:creationId xmlns:a16="http://schemas.microsoft.com/office/drawing/2014/main" id="{29F6D2F6-7B15-DC89-466F-28DB71FF7C13}"/>
                  </a:ext>
                </a:extLst>
              </p:cNvPr>
              <p:cNvGrpSpPr/>
              <p:nvPr/>
            </p:nvGrpSpPr>
            <p:grpSpPr>
              <a:xfrm>
                <a:off x="19771893" y="8399588"/>
                <a:ext cx="3078259" cy="6171429"/>
                <a:chOff x="6518254" y="1425074"/>
                <a:chExt cx="3078259" cy="6171429"/>
              </a:xfrm>
            </p:grpSpPr>
            <p:pic>
              <p:nvPicPr>
                <p:cNvPr id="1096" name="Object 5">
                  <a:extLst>
                    <a:ext uri="{FF2B5EF4-FFF2-40B4-BE49-F238E27FC236}">
                      <a16:creationId xmlns:a16="http://schemas.microsoft.com/office/drawing/2014/main" id="{3D2A6E02-97EF-D94E-5380-23B5F07D76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518254" y="1425074"/>
                  <a:ext cx="3078259" cy="6171429"/>
                </a:xfrm>
                <a:prstGeom prst="rect">
                  <a:avLst/>
                </a:prstGeom>
              </p:spPr>
            </p:pic>
          </p:grp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773A6B4F-DC6F-4081-AD1F-A68F6C1E85F0}"/>
                  </a:ext>
                </a:extLst>
              </p:cNvPr>
              <p:cNvSpPr txBox="1"/>
              <p:nvPr/>
            </p:nvSpPr>
            <p:spPr>
              <a:xfrm>
                <a:off x="19848093" y="14114436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홈</a:t>
                </a:r>
              </a:p>
            </p:txBody>
          </p:sp>
          <p:sp>
            <p:nvSpPr>
              <p:cNvPr id="1080" name="TextBox 1079">
                <a:extLst>
                  <a:ext uri="{FF2B5EF4-FFF2-40B4-BE49-F238E27FC236}">
                    <a16:creationId xmlns:a16="http://schemas.microsoft.com/office/drawing/2014/main" id="{01010E8F-2981-6E8F-DB41-2473D3AB2018}"/>
                  </a:ext>
                </a:extLst>
              </p:cNvPr>
              <p:cNvSpPr txBox="1"/>
              <p:nvPr/>
            </p:nvSpPr>
            <p:spPr>
              <a:xfrm>
                <a:off x="20724393" y="14114436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solidFill>
                      <a:srgbClr val="4AC77F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</a:t>
                </a:r>
              </a:p>
            </p:txBody>
          </p:sp>
          <p:sp>
            <p:nvSpPr>
              <p:cNvPr id="1081" name="TextBox 1080">
                <a:extLst>
                  <a:ext uri="{FF2B5EF4-FFF2-40B4-BE49-F238E27FC236}">
                    <a16:creationId xmlns:a16="http://schemas.microsoft.com/office/drawing/2014/main" id="{3EF8116F-7B67-9B08-53AA-C1B3AA92428C}"/>
                  </a:ext>
                </a:extLst>
              </p:cNvPr>
              <p:cNvSpPr txBox="1"/>
              <p:nvPr/>
            </p:nvSpPr>
            <p:spPr>
              <a:xfrm>
                <a:off x="21600693" y="14114436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마이페이지</a:t>
                </a:r>
              </a:p>
            </p:txBody>
          </p:sp>
          <p:sp>
            <p:nvSpPr>
              <p:cNvPr id="1082" name="TextBox 1081">
                <a:extLst>
                  <a:ext uri="{FF2B5EF4-FFF2-40B4-BE49-F238E27FC236}">
                    <a16:creationId xmlns:a16="http://schemas.microsoft.com/office/drawing/2014/main" id="{EC7117E9-23A5-55B3-98EF-CFE287A7AF9F}"/>
                  </a:ext>
                </a:extLst>
              </p:cNvPr>
              <p:cNvSpPr txBox="1"/>
              <p:nvPr/>
            </p:nvSpPr>
            <p:spPr>
              <a:xfrm>
                <a:off x="19977522" y="9185555"/>
                <a:ext cx="2667000" cy="48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ore-KR" altLang="en-US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</a:t>
                </a:r>
              </a:p>
            </p:txBody>
          </p:sp>
          <p:sp>
            <p:nvSpPr>
              <p:cNvPr id="1083" name="모서리가 둥근 직사각형 1082">
                <a:extLst>
                  <a:ext uri="{FF2B5EF4-FFF2-40B4-BE49-F238E27FC236}">
                    <a16:creationId xmlns:a16="http://schemas.microsoft.com/office/drawing/2014/main" id="{768D9216-81EC-DA90-3147-E727D485F69D}"/>
                  </a:ext>
                </a:extLst>
              </p:cNvPr>
              <p:cNvSpPr/>
              <p:nvPr/>
            </p:nvSpPr>
            <p:spPr>
              <a:xfrm>
                <a:off x="20011556" y="10000408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예정된</a:t>
                </a:r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 대화들 보기</a:t>
                </a:r>
                <a:endParaRPr kumimoji="1" lang="ko-Kore-KR" altLang="en-US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cxnSp>
            <p:nvCxnSpPr>
              <p:cNvPr id="1084" name="직선 연결선[R] 1083">
                <a:extLst>
                  <a:ext uri="{FF2B5EF4-FFF2-40B4-BE49-F238E27FC236}">
                    <a16:creationId xmlns:a16="http://schemas.microsoft.com/office/drawing/2014/main" id="{4435CAEA-F9D4-F448-3D00-B51DD186A7C0}"/>
                  </a:ext>
                </a:extLst>
              </p:cNvPr>
              <p:cNvCxnSpPr/>
              <p:nvPr/>
            </p:nvCxnSpPr>
            <p:spPr>
              <a:xfrm>
                <a:off x="19858676" y="14037617"/>
                <a:ext cx="2880471" cy="0"/>
              </a:xfrm>
              <a:prstGeom prst="line">
                <a:avLst/>
              </a:prstGeom>
              <a:ln>
                <a:solidFill>
                  <a:srgbClr val="4AC7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5" name="모서리가 둥근 직사각형 1084">
                <a:extLst>
                  <a:ext uri="{FF2B5EF4-FFF2-40B4-BE49-F238E27FC236}">
                    <a16:creationId xmlns:a16="http://schemas.microsoft.com/office/drawing/2014/main" id="{5D369E4E-9384-280A-0DBB-CE3C37D6430D}"/>
                  </a:ext>
                </a:extLst>
              </p:cNvPr>
              <p:cNvSpPr/>
              <p:nvPr/>
            </p:nvSpPr>
            <p:spPr>
              <a:xfrm>
                <a:off x="21346871" y="10000408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신청한</a:t>
                </a:r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 대화들 보기</a:t>
                </a:r>
                <a:endParaRPr kumimoji="1" lang="en-US" altLang="ko-KR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  <a:p>
                <a:pPr algn="ctr"/>
                <a:r>
                  <a:rPr kumimoji="1" lang="en-US" altLang="ko-KR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+</a:t>
                </a:r>
              </a:p>
              <a:p>
                <a:pPr algn="ctr"/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 취소하기</a:t>
                </a:r>
                <a:endParaRPr kumimoji="1" lang="ko-Kore-KR" altLang="en-US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sp>
            <p:nvSpPr>
              <p:cNvPr id="1094" name="모서리가 둥근 직사각형 1093">
                <a:extLst>
                  <a:ext uri="{FF2B5EF4-FFF2-40B4-BE49-F238E27FC236}">
                    <a16:creationId xmlns:a16="http://schemas.microsoft.com/office/drawing/2014/main" id="{697840D9-CEA1-9209-2F9A-6A35225616FB}"/>
                  </a:ext>
                </a:extLst>
              </p:cNvPr>
              <p:cNvSpPr/>
              <p:nvPr/>
            </p:nvSpPr>
            <p:spPr>
              <a:xfrm>
                <a:off x="20011556" y="11509894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과거 대화 내용 보기</a:t>
                </a:r>
                <a:endParaRPr kumimoji="1" lang="ko-Kore-KR" altLang="en-US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sp>
            <p:nvSpPr>
              <p:cNvPr id="1095" name="모서리가 둥근 직사각형 1094">
                <a:extLst>
                  <a:ext uri="{FF2B5EF4-FFF2-40B4-BE49-F238E27FC236}">
                    <a16:creationId xmlns:a16="http://schemas.microsoft.com/office/drawing/2014/main" id="{93D4674C-93F4-C44D-C58D-08057EAC1701}"/>
                  </a:ext>
                </a:extLst>
              </p:cNvPr>
              <p:cNvSpPr/>
              <p:nvPr/>
            </p:nvSpPr>
            <p:spPr>
              <a:xfrm>
                <a:off x="21346871" y="11509894"/>
                <a:ext cx="1272429" cy="1354617"/>
              </a:xfrm>
              <a:prstGeom prst="roundRect">
                <a:avLst>
                  <a:gd name="adj" fmla="val 50000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대화한</a:t>
                </a:r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 말벗</a:t>
                </a:r>
                <a:endParaRPr kumimoji="1" lang="en-US" altLang="ko-KR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  <a:p>
                <a:pPr algn="ctr"/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평가하기</a:t>
                </a:r>
                <a:endParaRPr kumimoji="1" lang="ko-Kore-KR" altLang="en-US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</p:grp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652D91D0-5B24-C74A-16B5-B35230C21B58}"/>
                </a:ext>
              </a:extLst>
            </p:cNvPr>
            <p:cNvSpPr txBox="1"/>
            <p:nvPr/>
          </p:nvSpPr>
          <p:spPr>
            <a:xfrm>
              <a:off x="18553338" y="8443692"/>
              <a:ext cx="1425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 b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대화</a:t>
              </a:r>
              <a:r>
                <a:rPr kumimoji="1" lang="ko-KR" altLang="en-US" sz="2000" b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탭 화면</a:t>
              </a:r>
              <a:endPara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1097" name="그룹 1096">
            <a:extLst>
              <a:ext uri="{FF2B5EF4-FFF2-40B4-BE49-F238E27FC236}">
                <a16:creationId xmlns:a16="http://schemas.microsoft.com/office/drawing/2014/main" id="{83012F47-C440-3003-8B27-482F6C428270}"/>
              </a:ext>
            </a:extLst>
          </p:cNvPr>
          <p:cNvGrpSpPr/>
          <p:nvPr/>
        </p:nvGrpSpPr>
        <p:grpSpPr>
          <a:xfrm>
            <a:off x="27230964" y="30533196"/>
            <a:ext cx="3078259" cy="6732895"/>
            <a:chOff x="18553338" y="15889521"/>
            <a:chExt cx="3078259" cy="6732895"/>
          </a:xfrm>
        </p:grpSpPr>
        <p:grpSp>
          <p:nvGrpSpPr>
            <p:cNvPr id="1098" name="그룹 1097">
              <a:extLst>
                <a:ext uri="{FF2B5EF4-FFF2-40B4-BE49-F238E27FC236}">
                  <a16:creationId xmlns:a16="http://schemas.microsoft.com/office/drawing/2014/main" id="{0B48961A-8959-530A-6C9E-BB48A14BA38E}"/>
                </a:ext>
              </a:extLst>
            </p:cNvPr>
            <p:cNvGrpSpPr/>
            <p:nvPr/>
          </p:nvGrpSpPr>
          <p:grpSpPr>
            <a:xfrm>
              <a:off x="18553338" y="16450987"/>
              <a:ext cx="3078259" cy="6171429"/>
              <a:chOff x="19771893" y="15245231"/>
              <a:chExt cx="3078259" cy="6171429"/>
            </a:xfrm>
          </p:grpSpPr>
          <p:grpSp>
            <p:nvGrpSpPr>
              <p:cNvPr id="1100" name="그룹 1002">
                <a:extLst>
                  <a:ext uri="{FF2B5EF4-FFF2-40B4-BE49-F238E27FC236}">
                    <a16:creationId xmlns:a16="http://schemas.microsoft.com/office/drawing/2014/main" id="{A09D96DC-080E-0946-4091-2CF3323EB877}"/>
                  </a:ext>
                </a:extLst>
              </p:cNvPr>
              <p:cNvGrpSpPr/>
              <p:nvPr/>
            </p:nvGrpSpPr>
            <p:grpSpPr>
              <a:xfrm>
                <a:off x="19771893" y="15245231"/>
                <a:ext cx="3078259" cy="6171429"/>
                <a:chOff x="6518254" y="1425074"/>
                <a:chExt cx="3078259" cy="6171429"/>
              </a:xfrm>
            </p:grpSpPr>
            <p:pic>
              <p:nvPicPr>
                <p:cNvPr id="1114" name="Object 5">
                  <a:extLst>
                    <a:ext uri="{FF2B5EF4-FFF2-40B4-BE49-F238E27FC236}">
                      <a16:creationId xmlns:a16="http://schemas.microsoft.com/office/drawing/2014/main" id="{B4C52345-C259-1A71-74E9-28F281BC00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518254" y="1425074"/>
                  <a:ext cx="3078259" cy="6171429"/>
                </a:xfrm>
                <a:prstGeom prst="rect">
                  <a:avLst/>
                </a:prstGeom>
              </p:spPr>
            </p:pic>
          </p:grpSp>
          <p:sp>
            <p:nvSpPr>
              <p:cNvPr id="1103" name="TextBox 1102">
                <a:extLst>
                  <a:ext uri="{FF2B5EF4-FFF2-40B4-BE49-F238E27FC236}">
                    <a16:creationId xmlns:a16="http://schemas.microsoft.com/office/drawing/2014/main" id="{CCF96525-D054-3444-82C9-095F02DD9527}"/>
                  </a:ext>
                </a:extLst>
              </p:cNvPr>
              <p:cNvSpPr txBox="1"/>
              <p:nvPr/>
            </p:nvSpPr>
            <p:spPr>
              <a:xfrm>
                <a:off x="19848093" y="20960079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홈</a:t>
                </a:r>
              </a:p>
            </p:txBody>
          </p:sp>
          <p:sp>
            <p:nvSpPr>
              <p:cNvPr id="1106" name="TextBox 1105">
                <a:extLst>
                  <a:ext uri="{FF2B5EF4-FFF2-40B4-BE49-F238E27FC236}">
                    <a16:creationId xmlns:a16="http://schemas.microsoft.com/office/drawing/2014/main" id="{CB2D8330-9ECB-2DDA-F564-368EDE7B1A14}"/>
                  </a:ext>
                </a:extLst>
              </p:cNvPr>
              <p:cNvSpPr txBox="1"/>
              <p:nvPr/>
            </p:nvSpPr>
            <p:spPr>
              <a:xfrm>
                <a:off x="20724393" y="20960079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대화</a:t>
                </a:r>
              </a:p>
            </p:txBody>
          </p:sp>
          <p:sp>
            <p:nvSpPr>
              <p:cNvPr id="1107" name="TextBox 1106">
                <a:extLst>
                  <a:ext uri="{FF2B5EF4-FFF2-40B4-BE49-F238E27FC236}">
                    <a16:creationId xmlns:a16="http://schemas.microsoft.com/office/drawing/2014/main" id="{3D78E367-B0F3-562F-A010-5CA822E479C6}"/>
                  </a:ext>
                </a:extLst>
              </p:cNvPr>
              <p:cNvSpPr txBox="1"/>
              <p:nvPr/>
            </p:nvSpPr>
            <p:spPr>
              <a:xfrm>
                <a:off x="21600693" y="20960079"/>
                <a:ext cx="114300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ko-Kore-KR" altLang="en-US" sz="1200" b="1">
                    <a:solidFill>
                      <a:srgbClr val="4AC77F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마이페이지</a:t>
                </a:r>
              </a:p>
            </p:txBody>
          </p:sp>
          <p:sp>
            <p:nvSpPr>
              <p:cNvPr id="1108" name="TextBox 1107">
                <a:extLst>
                  <a:ext uri="{FF2B5EF4-FFF2-40B4-BE49-F238E27FC236}">
                    <a16:creationId xmlns:a16="http://schemas.microsoft.com/office/drawing/2014/main" id="{4565083E-8B0E-F2AB-DCF4-67D7E498A25F}"/>
                  </a:ext>
                </a:extLst>
              </p:cNvPr>
              <p:cNvSpPr txBox="1"/>
              <p:nvPr/>
            </p:nvSpPr>
            <p:spPr>
              <a:xfrm>
                <a:off x="19977522" y="16043555"/>
                <a:ext cx="2667000" cy="48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ore-KR" altLang="en-US" b="1"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마이페이지</a:t>
                </a:r>
              </a:p>
            </p:txBody>
          </p:sp>
          <p:sp>
            <p:nvSpPr>
              <p:cNvPr id="1109" name="모서리가 둥근 직사각형 1108">
                <a:extLst>
                  <a:ext uri="{FF2B5EF4-FFF2-40B4-BE49-F238E27FC236}">
                    <a16:creationId xmlns:a16="http://schemas.microsoft.com/office/drawing/2014/main" id="{4DE52BED-CE2D-FCAE-16AD-FDC3146A3C5F}"/>
                  </a:ext>
                </a:extLst>
              </p:cNvPr>
              <p:cNvSpPr/>
              <p:nvPr/>
            </p:nvSpPr>
            <p:spPr>
              <a:xfrm>
                <a:off x="20011556" y="16846051"/>
                <a:ext cx="2607744" cy="1354617"/>
              </a:xfrm>
              <a:prstGeom prst="roundRect">
                <a:avLst>
                  <a:gd name="adj" fmla="val 34117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내</a:t>
                </a:r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 정보</a:t>
                </a:r>
                <a:endParaRPr kumimoji="1" lang="en-US" altLang="ko-KR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  <a:p>
                <a:pPr algn="ctr"/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수정하기</a:t>
                </a:r>
                <a:endParaRPr kumimoji="1" lang="ko-Kore-KR" altLang="en-US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  <p:cxnSp>
            <p:nvCxnSpPr>
              <p:cNvPr id="1110" name="직선 연결선[R] 1109">
                <a:extLst>
                  <a:ext uri="{FF2B5EF4-FFF2-40B4-BE49-F238E27FC236}">
                    <a16:creationId xmlns:a16="http://schemas.microsoft.com/office/drawing/2014/main" id="{A777FC56-1029-E959-2E07-D3F1F636C429}"/>
                  </a:ext>
                </a:extLst>
              </p:cNvPr>
              <p:cNvCxnSpPr/>
              <p:nvPr/>
            </p:nvCxnSpPr>
            <p:spPr>
              <a:xfrm>
                <a:off x="19858676" y="20883260"/>
                <a:ext cx="2880471" cy="0"/>
              </a:xfrm>
              <a:prstGeom prst="line">
                <a:avLst/>
              </a:prstGeom>
              <a:ln>
                <a:solidFill>
                  <a:srgbClr val="4AC7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3" name="모서리가 둥근 직사각형 1112">
                <a:extLst>
                  <a:ext uri="{FF2B5EF4-FFF2-40B4-BE49-F238E27FC236}">
                    <a16:creationId xmlns:a16="http://schemas.microsoft.com/office/drawing/2014/main" id="{BA2151DE-A3AA-1287-415D-95D5FEBD8FF1}"/>
                  </a:ext>
                </a:extLst>
              </p:cNvPr>
              <p:cNvSpPr/>
              <p:nvPr/>
            </p:nvSpPr>
            <p:spPr>
              <a:xfrm>
                <a:off x="20011557" y="18355537"/>
                <a:ext cx="2607744" cy="1354617"/>
              </a:xfrm>
              <a:prstGeom prst="roundRect">
                <a:avLst>
                  <a:gd name="adj" fmla="val 32794"/>
                </a:avLst>
              </a:prstGeom>
              <a:solidFill>
                <a:srgbClr val="6FC3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결제 내역</a:t>
                </a:r>
                <a:endParaRPr kumimoji="1" lang="en-US" altLang="ko-KR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  <a:p>
                <a:pPr algn="ctr"/>
                <a:r>
                  <a:rPr kumimoji="1" lang="ko-KR" altLang="en-US" sz="1200" b="1">
                    <a:solidFill>
                      <a:schemeClr val="bg1"/>
                    </a:solidFill>
                    <a:latin typeface="Apple SD Gothic Neo SemiBold" panose="02000300000000000000" pitchFamily="2" charset="-127"/>
                    <a:ea typeface="Apple SD Gothic Neo SemiBold" panose="02000300000000000000" pitchFamily="2" charset="-127"/>
                  </a:rPr>
                  <a:t>확인하기</a:t>
                </a:r>
                <a:endParaRPr kumimoji="1" lang="ko-Kore-KR" altLang="en-US" sz="1200" b="1">
                  <a:solidFill>
                    <a:schemeClr val="bg1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endParaRPr>
              </a:p>
            </p:txBody>
          </p:sp>
        </p:grp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716C2F1E-80BB-7D9D-05A9-58A3A4518387}"/>
                </a:ext>
              </a:extLst>
            </p:cNvPr>
            <p:cNvSpPr txBox="1"/>
            <p:nvPr/>
          </p:nvSpPr>
          <p:spPr>
            <a:xfrm>
              <a:off x="18553338" y="15889521"/>
              <a:ext cx="208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000" b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마이페이지</a:t>
              </a:r>
              <a:r>
                <a:rPr kumimoji="1" lang="ko-KR" altLang="en-US" sz="2000" b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탭 화면</a:t>
              </a:r>
              <a:endParaRPr kumimoji="1" lang="ko-Kore-KR" altLang="en-US" sz="2000" b="1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cxnSp>
        <p:nvCxnSpPr>
          <p:cNvPr id="1115" name="꺾인 연결선[E] 1114">
            <a:extLst>
              <a:ext uri="{FF2B5EF4-FFF2-40B4-BE49-F238E27FC236}">
                <a16:creationId xmlns:a16="http://schemas.microsoft.com/office/drawing/2014/main" id="{ECB919E8-4E3A-BDF9-43A6-A57F7E2FF414}"/>
              </a:ext>
            </a:extLst>
          </p:cNvPr>
          <p:cNvCxnSpPr>
            <a:stCxn id="1083" idx="1"/>
          </p:cNvCxnSpPr>
          <p:nvPr/>
        </p:nvCxnSpPr>
        <p:spPr>
          <a:xfrm rot="10800000" flipH="1">
            <a:off x="27693278" y="14439464"/>
            <a:ext cx="4807352" cy="4300242"/>
          </a:xfrm>
          <a:prstGeom prst="bentConnector3">
            <a:avLst>
              <a:gd name="adj1" fmla="val -13737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꺾인 연결선[E] 1118">
            <a:extLst>
              <a:ext uri="{FF2B5EF4-FFF2-40B4-BE49-F238E27FC236}">
                <a16:creationId xmlns:a16="http://schemas.microsoft.com/office/drawing/2014/main" id="{922AF5CE-3012-B5D4-54B2-6CD5A592768F}"/>
              </a:ext>
            </a:extLst>
          </p:cNvPr>
          <p:cNvCxnSpPr>
            <a:cxnSpLocks/>
            <a:stCxn id="1085" idx="3"/>
            <a:endCxn id="1404" idx="1"/>
          </p:cNvCxnSpPr>
          <p:nvPr/>
        </p:nvCxnSpPr>
        <p:spPr>
          <a:xfrm>
            <a:off x="30301027" y="18739706"/>
            <a:ext cx="1985517" cy="3723786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꺾인 연결선[E] 1119">
            <a:extLst>
              <a:ext uri="{FF2B5EF4-FFF2-40B4-BE49-F238E27FC236}">
                <a16:creationId xmlns:a16="http://schemas.microsoft.com/office/drawing/2014/main" id="{52231B74-8B16-9AAE-C9CD-B8EBC91F2382}"/>
              </a:ext>
            </a:extLst>
          </p:cNvPr>
          <p:cNvCxnSpPr>
            <a:cxnSpLocks/>
            <a:stCxn id="1094" idx="1"/>
            <a:endCxn id="52" idx="3"/>
          </p:cNvCxnSpPr>
          <p:nvPr/>
        </p:nvCxnSpPr>
        <p:spPr>
          <a:xfrm rot="10800000">
            <a:off x="25293416" y="15510605"/>
            <a:ext cx="2399862" cy="4738591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꺾인 연결선[E] 1120">
            <a:extLst>
              <a:ext uri="{FF2B5EF4-FFF2-40B4-BE49-F238E27FC236}">
                <a16:creationId xmlns:a16="http://schemas.microsoft.com/office/drawing/2014/main" id="{5AA2A5E8-467F-F608-D1B6-C8258D6FC1AD}"/>
              </a:ext>
            </a:extLst>
          </p:cNvPr>
          <p:cNvCxnSpPr>
            <a:cxnSpLocks/>
            <a:stCxn id="1095" idx="2"/>
          </p:cNvCxnSpPr>
          <p:nvPr/>
        </p:nvCxnSpPr>
        <p:spPr>
          <a:xfrm rot="5400000">
            <a:off x="26273231" y="19946690"/>
            <a:ext cx="2411773" cy="4371392"/>
          </a:xfrm>
          <a:prstGeom prst="bentConnector2">
            <a:avLst/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꺾인 연결선[E] 1126">
            <a:extLst>
              <a:ext uri="{FF2B5EF4-FFF2-40B4-BE49-F238E27FC236}">
                <a16:creationId xmlns:a16="http://schemas.microsoft.com/office/drawing/2014/main" id="{031FC35D-7992-942C-8C5E-DF566DFABA6E}"/>
              </a:ext>
            </a:extLst>
          </p:cNvPr>
          <p:cNvCxnSpPr>
            <a:cxnSpLocks/>
            <a:stCxn id="1109" idx="1"/>
            <a:endCxn id="1003" idx="3"/>
          </p:cNvCxnSpPr>
          <p:nvPr/>
        </p:nvCxnSpPr>
        <p:spPr>
          <a:xfrm rot="10800000">
            <a:off x="25166005" y="30748145"/>
            <a:ext cx="2304618" cy="2624645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꺾인 연결선[E] 1131">
            <a:extLst>
              <a:ext uri="{FF2B5EF4-FFF2-40B4-BE49-F238E27FC236}">
                <a16:creationId xmlns:a16="http://schemas.microsoft.com/office/drawing/2014/main" id="{00816BE1-3BFF-A1B6-58D0-44D025DC24B2}"/>
              </a:ext>
            </a:extLst>
          </p:cNvPr>
          <p:cNvCxnSpPr>
            <a:cxnSpLocks/>
            <a:stCxn id="1113" idx="3"/>
            <a:endCxn id="1058" idx="1"/>
          </p:cNvCxnSpPr>
          <p:nvPr/>
        </p:nvCxnSpPr>
        <p:spPr>
          <a:xfrm flipV="1">
            <a:off x="30078370" y="33559373"/>
            <a:ext cx="2086471" cy="1322900"/>
          </a:xfrm>
          <a:prstGeom prst="bentConnector3">
            <a:avLst>
              <a:gd name="adj1" fmla="val 50000"/>
            </a:avLst>
          </a:prstGeom>
          <a:ln w="38100">
            <a:solidFill>
              <a:srgbClr val="6FC3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2E42A8-56EE-4020-1853-92258826A616}"/>
              </a:ext>
            </a:extLst>
          </p:cNvPr>
          <p:cNvSpPr txBox="1"/>
          <p:nvPr/>
        </p:nvSpPr>
        <p:spPr>
          <a:xfrm>
            <a:off x="27411102" y="29883547"/>
            <a:ext cx="7364517" cy="432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>
                <a:solidFill>
                  <a:srgbClr val="FF0000"/>
                </a:solidFill>
              </a:rPr>
              <a:t>+</a:t>
            </a:r>
            <a:r>
              <a:rPr kumimoji="1" lang="ko-Kore-KR" altLang="en-US">
                <a:solidFill>
                  <a:srgbClr val="FF0000"/>
                </a:solidFill>
              </a:rPr>
              <a:t>어르신 대화를 대신 결제할 탭을 추가할지 말지 논의 필요</a:t>
            </a:r>
          </a:p>
        </p:txBody>
      </p:sp>
    </p:spTree>
    <p:extLst>
      <p:ext uri="{BB962C8B-B14F-4D97-AF65-F5344CB8AC3E}">
        <p14:creationId xmlns:p14="http://schemas.microsoft.com/office/powerpoint/2010/main" val="4290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1358</Words>
  <Application>Microsoft Macintosh PowerPoint</Application>
  <PresentationFormat>사용자 지정</PresentationFormat>
  <Paragraphs>632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Apple SD Gothic Neo</vt:lpstr>
      <vt:lpstr>Apple SD Gothic Neo Medium</vt:lpstr>
      <vt:lpstr>Apple SD Gothic Neo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이수진</cp:lastModifiedBy>
  <cp:revision>13</cp:revision>
  <dcterms:created xsi:type="dcterms:W3CDTF">2022-08-01T21:34:07Z</dcterms:created>
  <dcterms:modified xsi:type="dcterms:W3CDTF">2022-08-20T04:42:07Z</dcterms:modified>
</cp:coreProperties>
</file>