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CLTV Advertisers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Sandeep David Golkonda</a:t>
            </a:r>
          </a:p>
        </p:txBody>
      </p:sp>
    </p:spTree>
    <p:extLst>
      <p:ext uri="{BB962C8B-B14F-4D97-AF65-F5344CB8AC3E}">
        <p14:creationId xmlns:p14="http://schemas.microsoft.com/office/powerpoint/2010/main" val="115852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26" y="1758461"/>
            <a:ext cx="4125317" cy="4472013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1881554"/>
            <a:ext cx="6072776" cy="31300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80% of the revenue is generated by only 0.1% of the customers. Remaining customers account to 5 million.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Developed data dimension using </a:t>
            </a:r>
            <a:r>
              <a:rPr lang="en-US" dirty="0" err="1">
                <a:solidFill>
                  <a:schemeClr val="bg1"/>
                </a:solidFill>
              </a:rPr>
              <a:t>Recency</a:t>
            </a:r>
            <a:r>
              <a:rPr lang="en-US" dirty="0">
                <a:solidFill>
                  <a:schemeClr val="bg1"/>
                </a:solidFill>
              </a:rPr>
              <a:t> Frequency and Monetary value.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2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25" y="1383649"/>
            <a:ext cx="6391533" cy="3963048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819963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1855177"/>
            <a:ext cx="3133726" cy="41646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11% of customers with low RFM score are classified as churned who contribute </a:t>
            </a:r>
            <a:r>
              <a:rPr lang="en-US" dirty="0">
                <a:solidFill>
                  <a:schemeClr val="bg1"/>
                </a:solidFill>
              </a:rPr>
              <a:t>1.2% to revenue.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Removing the highly contributing variables did not have an impact on the RFM score.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Discount rate 9% for next year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9598372" y="3217984"/>
            <a:ext cx="1831628" cy="2128713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11%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88" y="1276604"/>
            <a:ext cx="6671124" cy="1678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488" y="2580967"/>
            <a:ext cx="6813755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Total Customer life time value without using RFM &amp; Survival 47,492,800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Total Customer life time value using survival model 35,846,643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1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3947</TotalTime>
  <Words>103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CLTV Advertisers</vt:lpstr>
      <vt:lpstr>Summary</vt:lpstr>
      <vt:lpstr>Assumptions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David Golkonda</dc:creator>
  <cp:lastModifiedBy>Sandeep David Golkonda</cp:lastModifiedBy>
  <cp:revision>15</cp:revision>
  <dcterms:created xsi:type="dcterms:W3CDTF">2016-12-03T03:21:48Z</dcterms:created>
  <dcterms:modified xsi:type="dcterms:W3CDTF">2016-12-05T21:09:09Z</dcterms:modified>
</cp:coreProperties>
</file>