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5000" u="none" kumimoji="0" normalizeH="0">
        <a:ln>
          <a:noFill/>
        </a:ln>
        <a:solidFill>
          <a:srgbClr val="000000"/>
        </a:solidFill>
        <a:effectLst/>
        <a:uFillTx/>
        <a:latin typeface="Overpass-ExtraBold"/>
        <a:ea typeface="Overpass-ExtraBold"/>
        <a:cs typeface="Overpass-ExtraBold"/>
        <a:sym typeface="Overpass-ExtraBold"/>
      </a:defRPr>
    </a:lvl1pPr>
    <a:lvl2pPr marL="0" marR="0" indent="0" algn="ctr" defTabSz="825500" rtl="0" fontAlgn="auto" latinLnBrk="0" hangingPunct="0">
      <a:lnSpc>
        <a:spcPct val="100000"/>
      </a:lnSpc>
      <a:spcBef>
        <a:spcPts val="0"/>
      </a:spcBef>
      <a:spcAft>
        <a:spcPts val="0"/>
      </a:spcAft>
      <a:buClrTx/>
      <a:buSzTx/>
      <a:buFontTx/>
      <a:buNone/>
      <a:tabLst/>
      <a:defRPr b="1" baseline="0" cap="none" i="0" spc="0" strike="noStrike" sz="5000" u="none" kumimoji="0" normalizeH="0">
        <a:ln>
          <a:noFill/>
        </a:ln>
        <a:solidFill>
          <a:srgbClr val="000000"/>
        </a:solidFill>
        <a:effectLst/>
        <a:uFillTx/>
        <a:latin typeface="Overpass-ExtraBold"/>
        <a:ea typeface="Overpass-ExtraBold"/>
        <a:cs typeface="Overpass-ExtraBold"/>
        <a:sym typeface="Overpass-ExtraBold"/>
      </a:defRPr>
    </a:lvl2pPr>
    <a:lvl3pPr marL="0" marR="0" indent="0" algn="ctr" defTabSz="825500" rtl="0" fontAlgn="auto" latinLnBrk="0" hangingPunct="0">
      <a:lnSpc>
        <a:spcPct val="100000"/>
      </a:lnSpc>
      <a:spcBef>
        <a:spcPts val="0"/>
      </a:spcBef>
      <a:spcAft>
        <a:spcPts val="0"/>
      </a:spcAft>
      <a:buClrTx/>
      <a:buSzTx/>
      <a:buFontTx/>
      <a:buNone/>
      <a:tabLst/>
      <a:defRPr b="1" baseline="0" cap="none" i="0" spc="0" strike="noStrike" sz="5000" u="none" kumimoji="0" normalizeH="0">
        <a:ln>
          <a:noFill/>
        </a:ln>
        <a:solidFill>
          <a:srgbClr val="000000"/>
        </a:solidFill>
        <a:effectLst/>
        <a:uFillTx/>
        <a:latin typeface="Overpass-ExtraBold"/>
        <a:ea typeface="Overpass-ExtraBold"/>
        <a:cs typeface="Overpass-ExtraBold"/>
        <a:sym typeface="Overpass-ExtraBold"/>
      </a:defRPr>
    </a:lvl3pPr>
    <a:lvl4pPr marL="0" marR="0" indent="0" algn="ctr" defTabSz="825500" rtl="0" fontAlgn="auto" latinLnBrk="0" hangingPunct="0">
      <a:lnSpc>
        <a:spcPct val="100000"/>
      </a:lnSpc>
      <a:spcBef>
        <a:spcPts val="0"/>
      </a:spcBef>
      <a:spcAft>
        <a:spcPts val="0"/>
      </a:spcAft>
      <a:buClrTx/>
      <a:buSzTx/>
      <a:buFontTx/>
      <a:buNone/>
      <a:tabLst/>
      <a:defRPr b="1" baseline="0" cap="none" i="0" spc="0" strike="noStrike" sz="5000" u="none" kumimoji="0" normalizeH="0">
        <a:ln>
          <a:noFill/>
        </a:ln>
        <a:solidFill>
          <a:srgbClr val="000000"/>
        </a:solidFill>
        <a:effectLst/>
        <a:uFillTx/>
        <a:latin typeface="Overpass-ExtraBold"/>
        <a:ea typeface="Overpass-ExtraBold"/>
        <a:cs typeface="Overpass-ExtraBold"/>
        <a:sym typeface="Overpass-ExtraBold"/>
      </a:defRPr>
    </a:lvl4pPr>
    <a:lvl5pPr marL="0" marR="0" indent="0" algn="ctr" defTabSz="825500" rtl="0" fontAlgn="auto" latinLnBrk="0" hangingPunct="0">
      <a:lnSpc>
        <a:spcPct val="100000"/>
      </a:lnSpc>
      <a:spcBef>
        <a:spcPts val="0"/>
      </a:spcBef>
      <a:spcAft>
        <a:spcPts val="0"/>
      </a:spcAft>
      <a:buClrTx/>
      <a:buSzTx/>
      <a:buFontTx/>
      <a:buNone/>
      <a:tabLst/>
      <a:defRPr b="1" baseline="0" cap="none" i="0" spc="0" strike="noStrike" sz="5000" u="none" kumimoji="0" normalizeH="0">
        <a:ln>
          <a:noFill/>
        </a:ln>
        <a:solidFill>
          <a:srgbClr val="000000"/>
        </a:solidFill>
        <a:effectLst/>
        <a:uFillTx/>
        <a:latin typeface="Overpass-ExtraBold"/>
        <a:ea typeface="Overpass-ExtraBold"/>
        <a:cs typeface="Overpass-ExtraBold"/>
        <a:sym typeface="Overpass-ExtraBold"/>
      </a:defRPr>
    </a:lvl5pPr>
    <a:lvl6pPr marL="0" marR="0" indent="0" algn="ctr" defTabSz="825500" rtl="0" fontAlgn="auto" latinLnBrk="0" hangingPunct="0">
      <a:lnSpc>
        <a:spcPct val="100000"/>
      </a:lnSpc>
      <a:spcBef>
        <a:spcPts val="0"/>
      </a:spcBef>
      <a:spcAft>
        <a:spcPts val="0"/>
      </a:spcAft>
      <a:buClrTx/>
      <a:buSzTx/>
      <a:buFontTx/>
      <a:buNone/>
      <a:tabLst/>
      <a:defRPr b="1" baseline="0" cap="none" i="0" spc="0" strike="noStrike" sz="5000" u="none" kumimoji="0" normalizeH="0">
        <a:ln>
          <a:noFill/>
        </a:ln>
        <a:solidFill>
          <a:srgbClr val="000000"/>
        </a:solidFill>
        <a:effectLst/>
        <a:uFillTx/>
        <a:latin typeface="Overpass-ExtraBold"/>
        <a:ea typeface="Overpass-ExtraBold"/>
        <a:cs typeface="Overpass-ExtraBold"/>
        <a:sym typeface="Overpass-ExtraBold"/>
      </a:defRPr>
    </a:lvl6pPr>
    <a:lvl7pPr marL="0" marR="0" indent="0" algn="ctr" defTabSz="825500" rtl="0" fontAlgn="auto" latinLnBrk="0" hangingPunct="0">
      <a:lnSpc>
        <a:spcPct val="100000"/>
      </a:lnSpc>
      <a:spcBef>
        <a:spcPts val="0"/>
      </a:spcBef>
      <a:spcAft>
        <a:spcPts val="0"/>
      </a:spcAft>
      <a:buClrTx/>
      <a:buSzTx/>
      <a:buFontTx/>
      <a:buNone/>
      <a:tabLst/>
      <a:defRPr b="1" baseline="0" cap="none" i="0" spc="0" strike="noStrike" sz="5000" u="none" kumimoji="0" normalizeH="0">
        <a:ln>
          <a:noFill/>
        </a:ln>
        <a:solidFill>
          <a:srgbClr val="000000"/>
        </a:solidFill>
        <a:effectLst/>
        <a:uFillTx/>
        <a:latin typeface="Overpass-ExtraBold"/>
        <a:ea typeface="Overpass-ExtraBold"/>
        <a:cs typeface="Overpass-ExtraBold"/>
        <a:sym typeface="Overpass-ExtraBold"/>
      </a:defRPr>
    </a:lvl7pPr>
    <a:lvl8pPr marL="0" marR="0" indent="0" algn="ctr" defTabSz="825500" rtl="0" fontAlgn="auto" latinLnBrk="0" hangingPunct="0">
      <a:lnSpc>
        <a:spcPct val="100000"/>
      </a:lnSpc>
      <a:spcBef>
        <a:spcPts val="0"/>
      </a:spcBef>
      <a:spcAft>
        <a:spcPts val="0"/>
      </a:spcAft>
      <a:buClrTx/>
      <a:buSzTx/>
      <a:buFontTx/>
      <a:buNone/>
      <a:tabLst/>
      <a:defRPr b="1" baseline="0" cap="none" i="0" spc="0" strike="noStrike" sz="5000" u="none" kumimoji="0" normalizeH="0">
        <a:ln>
          <a:noFill/>
        </a:ln>
        <a:solidFill>
          <a:srgbClr val="000000"/>
        </a:solidFill>
        <a:effectLst/>
        <a:uFillTx/>
        <a:latin typeface="Overpass-ExtraBold"/>
        <a:ea typeface="Overpass-ExtraBold"/>
        <a:cs typeface="Overpass-ExtraBold"/>
        <a:sym typeface="Overpass-ExtraBold"/>
      </a:defRPr>
    </a:lvl8pPr>
    <a:lvl9pPr marL="0" marR="0" indent="0" algn="ctr" defTabSz="825500" rtl="0" fontAlgn="auto" latinLnBrk="0" hangingPunct="0">
      <a:lnSpc>
        <a:spcPct val="100000"/>
      </a:lnSpc>
      <a:spcBef>
        <a:spcPts val="0"/>
      </a:spcBef>
      <a:spcAft>
        <a:spcPts val="0"/>
      </a:spcAft>
      <a:buClrTx/>
      <a:buSzTx/>
      <a:buFontTx/>
      <a:buNone/>
      <a:tabLst/>
      <a:defRPr b="1" baseline="0" cap="none" i="0" spc="0" strike="noStrike" sz="5000" u="none" kumimoji="0" normalizeH="0">
        <a:ln>
          <a:noFill/>
        </a:ln>
        <a:solidFill>
          <a:srgbClr val="000000"/>
        </a:solidFill>
        <a:effectLst/>
        <a:uFillTx/>
        <a:latin typeface="Overpass-ExtraBold"/>
        <a:ea typeface="Overpass-ExtraBold"/>
        <a:cs typeface="Overpass-ExtraBold"/>
        <a:sym typeface="Overpass-Extra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
          <a:latin typeface="Overpass-ExtraBold"/>
          <a:ea typeface="Overpass-ExtraBold"/>
          <a:cs typeface="Overpass-ExtraBold"/>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Overpass-ExtraBold"/>
          <a:ea typeface="Overpass-ExtraBold"/>
          <a:cs typeface="Overpass-ExtraBold"/>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n" i="off">
        <a:font>
          <a:latin typeface="Overpass-ExtraBold"/>
          <a:ea typeface="Overpass-ExtraBold"/>
          <a:cs typeface="Overpass-ExtraBold"/>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Overpass-ExtraBold"/>
          <a:ea typeface="Overpass-ExtraBold"/>
          <a:cs typeface="Overpass-ExtraBold"/>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C7B018BB-80A7-4F77-B60F-C8B233D01FF8}" styleName="">
    <a:tblBg/>
    <a:wholeTbl>
      <a:tcTxStyle b="on" i="off">
        <a:font>
          <a:latin typeface="Overpass-ExtraBold"/>
          <a:ea typeface="Overpass-ExtraBold"/>
          <a:cs typeface="Overpass-ExtraBold"/>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Overpass-ExtraBold"/>
          <a:ea typeface="Overpass-ExtraBold"/>
          <a:cs typeface="Overpass-Extra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n" i="off">
        <a:font>
          <a:latin typeface="Overpass-ExtraBold"/>
          <a:ea typeface="Overpass-ExtraBold"/>
          <a:cs typeface="Overpass-ExtraBold"/>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Overpass-ExtraBold"/>
          <a:ea typeface="Overpass-ExtraBold"/>
          <a:cs typeface="Overpass-Extra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EEE7283C-3CF3-47DC-8721-378D4A62B228}" styleName="">
    <a:tblBg/>
    <a:wholeTbl>
      <a:tcTxStyle b="on" i="off">
        <a:font>
          <a:latin typeface="Overpass-ExtraBold"/>
          <a:ea typeface="Overpass-ExtraBold"/>
          <a:cs typeface="Overpass-Extra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b="def" i="def"/>
      <a:tcStyle>
        <a:tcBdr/>
        <a:fill>
          <a:solidFill>
            <a:srgbClr val="E6EAF4"/>
          </a:solidFill>
        </a:fill>
      </a:tcStyle>
    </a:band2H>
    <a:firstCol>
      <a:tcTxStyle b="on" i="off">
        <a:font>
          <a:latin typeface="Overpass-ExtraBold"/>
          <a:ea typeface="Overpass-ExtraBold"/>
          <a:cs typeface="Overpass-Extra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Overpass-ExtraBold"/>
          <a:ea typeface="Overpass-ExtraBold"/>
          <a:cs typeface="Overpass-Extra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Overpass-ExtraBold"/>
          <a:ea typeface="Overpass-ExtraBold"/>
          <a:cs typeface="Overpass-Extra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n" i="off">
        <a:font>
          <a:latin typeface="Overpass-ExtraBold"/>
          <a:ea typeface="Overpass-ExtraBold"/>
          <a:cs typeface="Overpass-Extra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
          <a:latin typeface="Overpass-ExtraBold"/>
          <a:ea typeface="Overpass-ExtraBold"/>
          <a:cs typeface="Overpass-Extra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Overpass-ExtraBold"/>
          <a:ea typeface="Overpass-ExtraBold"/>
          <a:cs typeface="Overpass-Extra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Overpass-ExtraBold"/>
          <a:ea typeface="Overpass-ExtraBold"/>
          <a:cs typeface="Overpass-Extra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n" i="off">
        <a:font>
          <a:latin typeface="Overpass-ExtraBold"/>
          <a:ea typeface="Overpass-ExtraBold"/>
          <a:cs typeface="Overpass-ExtraBol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
          <a:latin typeface="Overpass-ExtraBold"/>
          <a:ea typeface="Overpass-ExtraBold"/>
          <a:cs typeface="Overpass-Extra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Overpass-ExtraBold"/>
          <a:ea typeface="Overpass-ExtraBold"/>
          <a:cs typeface="Overpass-Extra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Overpass-ExtraBold"/>
          <a:ea typeface="Overpass-ExtraBold"/>
          <a:cs typeface="Overpass-Extra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n" i="off">
        <a:font>
          <a:latin typeface="Overpass-ExtraBold"/>
          <a:ea typeface="Overpass-ExtraBold"/>
          <a:cs typeface="Overpass-ExtraBold"/>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Overpass-ExtraBold"/>
          <a:ea typeface="Overpass-ExtraBold"/>
          <a:cs typeface="Overpass-Extra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Overpass-ExtraBold"/>
          <a:ea typeface="Overpass-ExtraBold"/>
          <a:cs typeface="Overpass-ExtraBold"/>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Overpass-ExtraBold"/>
          <a:ea typeface="Overpass-ExtraBold"/>
          <a:cs typeface="Overpass-ExtraBold"/>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 Id="rId2" Type="http://schemas.openxmlformats.org/officeDocument/2006/relationships/image" Target="../media/image19.png"/><Relationship Id="rId3" Type="http://schemas.openxmlformats.org/officeDocument/2006/relationships/image" Target="../media/image20.png"/></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view3D>
      <c:rotX val="18"/>
      <c:hPercent val="51"/>
      <c:rotY val="18"/>
      <c:depthPercent val="42"/>
      <c:rAngAx val="0"/>
      <c:perspective val="30"/>
    </c:view3D>
    <c:floor>
      <c:spPr>
        <a:noFill/>
        <a:ln>
          <a:noFill/>
        </a:ln>
        <a:effectLst/>
        <a:sp3d/>
      </c:spPr>
    </c:floor>
    <c:sideWall>
      <c:spPr>
        <a:noFill/>
        <a:ln>
          <a:noFill/>
        </a:ln>
        <a:effectLst/>
        <a:sp3d/>
      </c:spPr>
    </c:sideWall>
    <c:backWall>
      <c:spPr>
        <a:noFill/>
        <a:ln>
          <a:noFill/>
        </a:ln>
        <a:effectLst/>
        <a:sp3d/>
      </c:spPr>
    </c:backWall>
    <c:plotArea>
      <c:layout>
        <c:manualLayout>
          <c:layoutTarget val="inner"/>
          <c:xMode val="edge"/>
          <c:yMode val="edge"/>
          <c:x val="0.005"/>
          <c:y val="0.0430977"/>
          <c:w val="0.99"/>
          <c:h val="0.944402"/>
        </c:manualLayout>
      </c:layout>
      <c:bar3DChart>
        <c:barDir val="col"/>
        <c:grouping val="stacked"/>
        <c:varyColors val="0"/>
        <c:ser>
          <c:idx val="0"/>
          <c:order val="0"/>
          <c:tx>
            <c:strRef>
              <c:f>Sheet1!$A$2</c:f>
              <c:strCache>
                <c:ptCount val="1"/>
                <c:pt idx="0">
                  <c:v>hidden via nonsense</c:v>
                </c:pt>
              </c:strCache>
            </c:strRef>
          </c:tx>
          <c:spPr>
            <a:blipFill rotWithShape="1">
              <a:blip r:embed="rId2"/>
              <a:srcRect l="0" t="0" r="0" b="0"/>
              <a:stretch>
                <a:fillRect/>
              </a:stretch>
            </a:blipFill>
            <a:ln w="12700" cap="flat">
              <a:noFill/>
              <a:miter lim="400000"/>
            </a:ln>
            <a:effectLst>
              <a:outerShdw sx="100000" sy="100000" kx="0" ky="0" algn="tl" rotWithShape="1" blurRad="254000" dist="0" dir="7320000">
                <a:srgbClr val="000000">
                  <a:alpha val="55000"/>
                </a:srgbClr>
              </a:outerShdw>
            </a:effectLst>
            <a:sp3d prstMaterial="matte"/>
          </c:spPr>
          <c:invertIfNegative val="0"/>
          <c:pictureOptions>
            <c:pictureFormat val="stretch"/>
          </c:pictureOptions>
          <c:dLbls>
            <c:numFmt formatCode="#,##0" sourceLinked="0"/>
            <c:txPr>
              <a:bodyPr/>
              <a:lstStyle/>
              <a:p>
                <a:pPr>
                  <a:defRPr b="1" i="0" strike="noStrike" sz="2400" u="none">
                    <a:solidFill>
                      <a:srgbClr val="FFFFFF"/>
                    </a:solidFill>
                    <a:effectLst>
                      <a:outerShdw sx="100000" sy="100000" kx="0" ky="0" algn="tl" rotWithShape="1" blurRad="127000" dist="65164" dir="2388334">
                        <a:srgbClr val="000000">
                          <a:alpha val="79310"/>
                        </a:srgbClr>
                      </a:outerShdw>
                    </a:effectLst>
                    <a:latin typeface="Overpass-SemiBold"/>
                  </a:defRPr>
                </a:pPr>
              </a:p>
            </c:txPr>
            <c:showLegendKey val="0"/>
            <c:showVal val="0"/>
            <c:showCatName val="0"/>
            <c:showSerName val="0"/>
            <c:showPercent val="0"/>
            <c:showBubbleSize val="0"/>
            <c:showLeaderLines val="0"/>
          </c:dLbls>
          <c:cat>
            <c:strRef>
              <c:f>Sheet1!$B$1:$E$1</c:f>
              <c:strCache>
                <c:ptCount val="4"/>
                <c:pt idx="0">
                  <c:v>unbearable</c:v>
                </c:pt>
                <c:pt idx="1">
                  <c:v>terrible</c:v>
                </c:pt>
                <c:pt idx="2">
                  <c:v>tedious</c:v>
                </c:pt>
                <c:pt idx="3">
                  <c:v>tiresome</c:v>
                </c:pt>
              </c:strCache>
            </c:strRef>
          </c:cat>
          <c:val>
            <c:numRef>
              <c:f>Sheet1!$B$2:$E$2</c:f>
              <c:numCache>
                <c:ptCount val="4"/>
                <c:pt idx="0">
                  <c:v>27.000000</c:v>
                </c:pt>
                <c:pt idx="1">
                  <c:v>36.000000</c:v>
                </c:pt>
                <c:pt idx="2">
                  <c:v>63.000000</c:v>
                </c:pt>
                <c:pt idx="3">
                  <c:v>143.000000</c:v>
                </c:pt>
              </c:numCache>
            </c:numRef>
          </c:val>
          <c:shape val="box"/>
        </c:ser>
        <c:ser>
          <c:idx val="1"/>
          <c:order val="1"/>
          <c:tx>
            <c:strRef>
              <c:f>Sheet1!$A$3</c:f>
              <c:strCache>
                <c:ptCount val="1"/>
                <c:pt idx="0">
                  <c:v>left sadly unadorned</c:v>
                </c:pt>
              </c:strCache>
            </c:strRef>
          </c:tx>
          <c:spPr>
            <a:blipFill rotWithShape="1">
              <a:blip r:embed="rId3"/>
              <a:srcRect l="0" t="0" r="0" b="0"/>
              <a:stretch>
                <a:fillRect/>
              </a:stretch>
            </a:blipFill>
            <a:ln w="12700" cap="flat">
              <a:noFill/>
              <a:miter lim="400000"/>
            </a:ln>
            <a:effectLst>
              <a:outerShdw sx="100000" sy="100000" kx="0" ky="0" algn="tl" rotWithShape="1" blurRad="254000" dist="0" dir="7320000">
                <a:srgbClr val="000000">
                  <a:alpha val="55000"/>
                </a:srgbClr>
              </a:outerShdw>
            </a:effectLst>
            <a:sp3d prstMaterial="matte"/>
          </c:spPr>
          <c:invertIfNegative val="0"/>
          <c:pictureOptions>
            <c:pictureFormat val="stretch"/>
          </c:pictureOptions>
          <c:dLbls>
            <c:numFmt formatCode="#,##0" sourceLinked="0"/>
            <c:txPr>
              <a:bodyPr/>
              <a:lstStyle/>
              <a:p>
                <a:pPr>
                  <a:defRPr b="1" i="0" strike="noStrike" sz="2400" u="none">
                    <a:solidFill>
                      <a:srgbClr val="FFFFFF"/>
                    </a:solidFill>
                    <a:effectLst>
                      <a:outerShdw sx="100000" sy="100000" kx="0" ky="0" algn="tl" rotWithShape="1" blurRad="127000" dist="65164" dir="2388334">
                        <a:srgbClr val="000000">
                          <a:alpha val="79310"/>
                        </a:srgbClr>
                      </a:outerShdw>
                    </a:effectLst>
                    <a:latin typeface="Overpass-SemiBold"/>
                  </a:defRPr>
                </a:pPr>
              </a:p>
            </c:txPr>
            <c:showLegendKey val="0"/>
            <c:showVal val="0"/>
            <c:showCatName val="0"/>
            <c:showSerName val="0"/>
            <c:showPercent val="0"/>
            <c:showBubbleSize val="0"/>
            <c:showLeaderLines val="0"/>
          </c:dLbls>
          <c:cat>
            <c:strRef>
              <c:f>Sheet1!$B$1:$E$1</c:f>
              <c:strCache>
                <c:ptCount val="4"/>
                <c:pt idx="0">
                  <c:v>unbearable</c:v>
                </c:pt>
                <c:pt idx="1">
                  <c:v>terrible</c:v>
                </c:pt>
                <c:pt idx="2">
                  <c:v>tedious</c:v>
                </c:pt>
                <c:pt idx="3">
                  <c:v>tiresome</c:v>
                </c:pt>
              </c:strCache>
            </c:strRef>
          </c:cat>
          <c:val>
            <c:numRef>
              <c:f>Sheet1!$B$3:$E$3</c:f>
              <c:numCache>
                <c:ptCount val="4"/>
                <c:pt idx="0">
                  <c:v>55.000000</c:v>
                </c:pt>
                <c:pt idx="1">
                  <c:v>43.000000</c:v>
                </c:pt>
                <c:pt idx="2">
                  <c:v>80.000000</c:v>
                </c:pt>
                <c:pt idx="3">
                  <c:v>48.000000</c:v>
                </c:pt>
              </c:numCache>
            </c:numRef>
          </c:val>
          <c:shape val="box"/>
        </c:ser>
        <c:gapWidth val="40"/>
        <c:gapDepth val="150"/>
        <c:shape val="box"/>
        <c:axId val="2094734552"/>
        <c:axId val="2094734553"/>
        <c:axId val="2094734554"/>
      </c:bar3DChart>
      <c:catAx>
        <c:axId val="2094734552"/>
        <c:scaling>
          <c:orientation val="minMax"/>
        </c:scaling>
        <c:delete val="0"/>
        <c:axPos val="b"/>
        <c:numFmt formatCode="General" sourceLinked="0"/>
        <c:majorTickMark val="none"/>
        <c:minorTickMark val="none"/>
        <c:tickLblPos val="low"/>
        <c:spPr>
          <a:ln w="12700" cap="flat">
            <a:noFill/>
            <a:prstDash val="solid"/>
            <a:miter lim="400000"/>
          </a:ln>
        </c:spPr>
        <c:txPr>
          <a:bodyPr rot="0"/>
          <a:lstStyle/>
          <a:p>
            <a:pPr>
              <a:defRPr b="1" i="0" strike="noStrike" sz="2400" u="none">
                <a:solidFill>
                  <a:srgbClr val="000000"/>
                </a:solidFill>
                <a:latin typeface="Overpass-SemiBold"/>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0" sourceLinked="0"/>
        <c:majorTickMark val="none"/>
        <c:minorTickMark val="none"/>
        <c:tickLblPos val="high"/>
        <c:spPr>
          <a:ln w="12700" cap="flat">
            <a:noFill/>
            <a:prstDash val="solid"/>
            <a:miter lim="400000"/>
          </a:ln>
        </c:spPr>
        <c:txPr>
          <a:bodyPr rot="0"/>
          <a:lstStyle/>
          <a:p>
            <a:pPr>
              <a:defRPr b="1" i="0" strike="noStrike" sz="2400" u="none">
                <a:solidFill>
                  <a:srgbClr val="000000"/>
                </a:solidFill>
                <a:latin typeface="Overpass-SemiBold"/>
              </a:defRPr>
            </a:pPr>
          </a:p>
        </c:txPr>
        <c:crossAx val="2094734552"/>
        <c:crosses val="autoZero"/>
        <c:crossBetween val="between"/>
        <c:majorUnit val="50"/>
        <c:minorUnit val="25"/>
      </c:valAx>
      <c:serAx>
        <c:axId val="2094734554"/>
        <c:scaling>
          <c:orientation val="minMax"/>
        </c:scaling>
        <c:delete val="0"/>
        <c:axPos val="b"/>
        <c:majorTickMark val="out"/>
        <c:minorTickMark val="none"/>
        <c:tickLblPos val="none"/>
        <c:spPr>
          <a:ln w="12700" cap="flat">
            <a:noFill/>
            <a:prstDash val="solid"/>
            <a:miter lim="400000"/>
          </a:ln>
        </c:spPr>
        <c:crossAx val="2094734553"/>
        <c:crosses val="autoZero"/>
        <c:tickLblSkip val="1"/>
      </c:serAx>
      <c:spPr>
        <a:noFill/>
        <a:ln w="12700" cap="flat">
          <a:noFill/>
          <a:miter lim="400000"/>
        </a:ln>
        <a:effectLst/>
      </c:spPr>
    </c:plotArea>
    <c:legend>
      <c:legendPos val="r"/>
      <c:layout>
        <c:manualLayout>
          <c:xMode val="edge"/>
          <c:yMode val="edge"/>
          <c:x val="0"/>
          <c:y val="0"/>
          <c:w val="0.985544"/>
          <c:h val="0.076579"/>
        </c:manualLayout>
      </c:layout>
      <c:overlay val="1"/>
      <c:spPr>
        <a:noFill/>
        <a:ln w="12700" cap="flat">
          <a:noFill/>
          <a:miter lim="400000"/>
        </a:ln>
        <a:effectLst/>
      </c:spPr>
      <c:txPr>
        <a:bodyPr rot="0"/>
        <a:lstStyle/>
        <a:p>
          <a:pPr>
            <a:defRPr b="1" i="0" strike="noStrike" sz="2600" u="none">
              <a:solidFill>
                <a:srgbClr val="000000"/>
              </a:solidFill>
              <a:latin typeface="Overpass-SemiBold"/>
            </a:defRPr>
          </a:pPr>
        </a:p>
      </c:txPr>
    </c:legend>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2" name="Shape 132"/>
          <p:cNvSpPr/>
          <p:nvPr>
            <p:ph type="sldImg"/>
          </p:nvPr>
        </p:nvSpPr>
        <p:spPr>
          <a:xfrm>
            <a:off x="1143000" y="685800"/>
            <a:ext cx="4572000" cy="3429000"/>
          </a:xfrm>
          <a:prstGeom prst="rect">
            <a:avLst/>
          </a:prstGeom>
        </p:spPr>
        <p:txBody>
          <a:bodyPr/>
          <a:lstStyle/>
          <a:p>
            <a:pPr/>
          </a:p>
        </p:txBody>
      </p:sp>
      <p:sp>
        <p:nvSpPr>
          <p:cNvPr id="133" name="Shape 1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Diving straight into your presentation is a great way to engage the audience and get them interested in the topic immediately. </a:t>
            </a:r>
          </a:p>
          <a:p>
            <a:pPr/>
            <a:r>
              <a:t>And the audience will be aware that an introduction is an introduction, without you telling them that it is an introduction!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Shape 257"/>
          <p:cNvSpPr/>
          <p:nvPr>
            <p:ph type="sldImg"/>
          </p:nvPr>
        </p:nvSpPr>
        <p:spPr>
          <a:prstGeom prst="rect">
            <a:avLst/>
          </a:prstGeom>
        </p:spPr>
        <p:txBody>
          <a:bodyPr/>
          <a:lstStyle/>
          <a:p>
            <a:pPr/>
          </a:p>
        </p:txBody>
      </p:sp>
      <p:sp>
        <p:nvSpPr>
          <p:cNvPr id="258" name="Shape 258"/>
          <p:cNvSpPr/>
          <p:nvPr>
            <p:ph type="body" sz="quarter" idx="1"/>
          </p:nvPr>
        </p:nvSpPr>
        <p:spPr>
          <a:prstGeom prst="rect">
            <a:avLst/>
          </a:prstGeom>
        </p:spPr>
        <p:txBody>
          <a:bodyPr/>
          <a:lstStyle/>
          <a:p>
            <a:pPr/>
            <a:r>
              <a:t>You can make more complicated shapes out of boolean combinations of other shapes; in this example, we’ve made a 15-tooth gear from three circles and a 15-pointed star.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p>
            <a:pPr/>
            <a:r>
              <a:t>Listing sections also helps you to structure your talk, and easily expand or contract content as appropriate.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r>
              <a:t>You should talk around a section title slide - motivate what’s coming up and emphasise the relevant parts of what you have previously presented. </a:t>
            </a:r>
          </a:p>
          <a:p>
            <a:pPr/>
          </a:p>
          <a:p>
            <a:pPr/>
            <a:r>
              <a:t>Section title slides are also a good place to stop and get the pulse of the audience and draw them back in. You could try asking them to raise their hands if they have used technology X, or ask a key question which will be answered in the next section to get them thinking.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Perhaps the easiest way to ensure that your slide deck is up to scratch is to make sure that you are not following any well-known slide anti patterns. I’m sure everyone has been to a presentation where the slides were overcrowded, uninformative or unclear. Let’s take a look at some of those types of slides now.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defTabSz="584200">
              <a:lnSpc>
                <a:spcPct val="100000"/>
              </a:lnSpc>
              <a:defRPr>
                <a:latin typeface="Lucida Grande"/>
                <a:ea typeface="Lucida Grande"/>
                <a:cs typeface="Lucida Grande"/>
                <a:sym typeface="Lucida Grande"/>
              </a:defRPr>
            </a:pPr>
            <a:r>
              <a:t>As well as this slide being overpopulated and undersized,</a:t>
            </a:r>
          </a:p>
          <a:p>
            <a:pPr defTabSz="584200">
              <a:lnSpc>
                <a:spcPct val="100000"/>
              </a:lnSpc>
              <a:defRPr>
                <a:latin typeface="Lucida Grande"/>
                <a:ea typeface="Lucida Grande"/>
                <a:cs typeface="Lucida Grande"/>
                <a:sym typeface="Lucida Grande"/>
              </a:defRPr>
            </a:pPr>
            <a:r>
              <a:t>NOTICE that this bad slide also inspires a bad presentation!</a:t>
            </a:r>
          </a:p>
          <a:p>
            <a:pPr defTabSz="584200">
              <a:lnSpc>
                <a:spcPct val="100000"/>
              </a:lnSpc>
              <a:defRPr>
                <a:latin typeface="Lucida Grande"/>
                <a:ea typeface="Lucida Grande"/>
                <a:cs typeface="Lucida Grande"/>
                <a:sym typeface="Lucida Grande"/>
              </a:defRPr>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a:r>
              <a:t>Slides shouldn’t just be a low-density way to convey prose; they should support your presentation.  These examples of publicly-available slide decks from US Government agencies are good examples of what not to do.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a:p>
        </p:txBody>
      </p:sp>
      <p:sp>
        <p:nvSpPr>
          <p:cNvPr id="215" name="Shape 215"/>
          <p:cNvSpPr/>
          <p:nvPr>
            <p:ph type="body" sz="quarter" idx="1"/>
          </p:nvPr>
        </p:nvSpPr>
        <p:spPr>
          <a:prstGeom prst="rect">
            <a:avLst/>
          </a:prstGeom>
        </p:spPr>
        <p:txBody>
          <a:bodyPr/>
          <a:lstStyle/>
          <a:p>
            <a:pPr/>
            <a:r>
              <a:t>The animated figure on the left shows how you’d use transparency to highlight important points in a figure — in this case, in Beethoven’s 5th symphony</a:t>
            </a:r>
          </a:p>
          <a:p>
            <a:pPr/>
          </a:p>
          <a:p>
            <a:pPr/>
            <a:r>
              <a:t>The animated figure on the right shows how you’d use transparency to de-emphasize the parts of a figure or diagram you aren’t talking about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a:r>
              <a:t>Transparency is especially great for stepping through code and explaining it in context.  This is the middle frame of a discussion of a parallel machine learning algorithm.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a:r>
              <a:t>There’s no need for photorealistic gradients — use basic shapes and combinations of basic shapes to make simple, iconic figures.  If you’re worried they’re too abstract, just explain them!</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image red">
    <p:bg>
      <p:bgPr>
        <a:solidFill>
          <a:srgbClr val="D81E00"/>
        </a:solidFill>
      </p:bgPr>
    </p:bg>
    <p:spTree>
      <p:nvGrpSpPr>
        <p:cNvPr id="1" name=""/>
        <p:cNvGrpSpPr/>
        <p:nvPr/>
      </p:nvGrpSpPr>
      <p:grpSpPr>
        <a:xfrm>
          <a:off x="0" y="0"/>
          <a:ext cx="0" cy="0"/>
          <a:chOff x="0" y="0"/>
          <a:chExt cx="0" cy="0"/>
        </a:xfrm>
      </p:grpSpPr>
      <p:sp>
        <p:nvSpPr>
          <p:cNvPr id="85" name="Title Text"/>
          <p:cNvSpPr txBox="1"/>
          <p:nvPr>
            <p:ph type="title"/>
          </p:nvPr>
        </p:nvSpPr>
        <p:spPr>
          <a:xfrm>
            <a:off x="2146300" y="1996528"/>
            <a:ext cx="21005800" cy="2480272"/>
          </a:xfrm>
          <a:prstGeom prst="rect">
            <a:avLst/>
          </a:prstGeom>
        </p:spPr>
        <p:txBody>
          <a:bodyPr/>
          <a:lstStyle>
            <a:lvl1pPr>
              <a:lnSpc>
                <a:spcPct val="100000"/>
              </a:lnSpc>
              <a:defRPr>
                <a:solidFill>
                  <a:srgbClr val="FFFFFF"/>
                </a:solidFill>
                <a:latin typeface="Overpass-ExtraBold"/>
                <a:ea typeface="Overpass-ExtraBold"/>
                <a:cs typeface="Overpass-ExtraBold"/>
                <a:sym typeface="Overpass-ExtraBold"/>
              </a:defRPr>
            </a:lvl1pPr>
          </a:lstStyle>
          <a:p>
            <a:pPr/>
            <a:r>
              <a:t>Title Text</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5092362" y="8953500"/>
            <a:ext cx="5244159" cy="709830"/>
          </a:xfrm>
          <a:prstGeom prst="rect">
            <a:avLst/>
          </a:prstGeom>
        </p:spPr>
        <p:txBody>
          <a:bodyPr anchor="t"/>
          <a:lstStyle>
            <a:lvl1pPr>
              <a:defRPr i="1" sz="3800">
                <a:latin typeface="Overpass Light"/>
                <a:ea typeface="Overpass Light"/>
                <a:cs typeface="Overpass Light"/>
                <a:sym typeface="Overpass Light"/>
              </a:defRPr>
            </a:lvl1pPr>
            <a:lvl2pPr marL="1099037" indent="-464037">
              <a:buSzPct val="75000"/>
              <a:buChar char="•"/>
              <a:defRPr i="1" sz="3800">
                <a:latin typeface="Overpass Light"/>
                <a:ea typeface="Overpass Light"/>
                <a:cs typeface="Overpass Light"/>
                <a:sym typeface="Overpass Light"/>
              </a:defRPr>
            </a:lvl2pPr>
            <a:lvl3pPr marL="1734037" indent="-464037">
              <a:buSzPct val="75000"/>
              <a:buChar char="•"/>
              <a:defRPr i="1" sz="3800">
                <a:latin typeface="Overpass Light"/>
                <a:ea typeface="Overpass Light"/>
                <a:cs typeface="Overpass Light"/>
                <a:sym typeface="Overpass Light"/>
              </a:defRPr>
            </a:lvl3pPr>
            <a:lvl4pPr marL="2369037" indent="-464037">
              <a:buSzPct val="75000"/>
              <a:buChar char="•"/>
              <a:defRPr i="1" sz="3800">
                <a:latin typeface="Overpass Light"/>
                <a:ea typeface="Overpass Light"/>
                <a:cs typeface="Overpass Light"/>
                <a:sym typeface="Overpass Light"/>
              </a:defRPr>
            </a:lvl4pPr>
            <a:lvl5pPr marL="3004037" indent="-464037">
              <a:buSzPct val="75000"/>
              <a:buChar char="•"/>
              <a:defRPr i="1" sz="3800">
                <a:latin typeface="Overpass Light"/>
                <a:ea typeface="Overpass Light"/>
                <a:cs typeface="Overpass Light"/>
                <a:sym typeface="Overpass Light"/>
              </a:defRPr>
            </a:lvl5pPr>
          </a:lstStyle>
          <a:p>
            <a:pPr/>
            <a:r>
              <a:t>Body Level One</a:t>
            </a:r>
          </a:p>
          <a:p>
            <a:pPr lvl="1"/>
            <a:r>
              <a:t>Body Level Two</a:t>
            </a:r>
          </a:p>
          <a:p>
            <a:pPr lvl="2"/>
            <a:r>
              <a:t>Body Level Three</a:t>
            </a:r>
          </a:p>
          <a:p>
            <a:pPr lvl="3"/>
            <a:r>
              <a:t>Body Level Four</a:t>
            </a:r>
          </a:p>
          <a:p>
            <a:pPr lvl="4"/>
            <a:r>
              <a:t>Body Level Five</a:t>
            </a:r>
          </a:p>
        </p:txBody>
      </p:sp>
      <p:sp>
        <p:nvSpPr>
          <p:cNvPr id="94" name="Shape 62"/>
          <p:cNvSpPr/>
          <p:nvPr>
            <p:ph type="body" sz="quarter" idx="13"/>
          </p:nvPr>
        </p:nvSpPr>
        <p:spPr>
          <a:xfrm>
            <a:off x="4068316" y="6018733"/>
            <a:ext cx="16260068" cy="941934"/>
          </a:xfrm>
          <a:prstGeom prst="rect">
            <a:avLst/>
          </a:prstGeom>
        </p:spPr>
        <p:txBody>
          <a:bodyPr>
            <a:normAutofit fontScale="100000" lnSpcReduction="0"/>
          </a:bodyPr>
          <a:lstStyle/>
          <a:p>
            <a:pPr>
              <a:defRPr b="1" sz="5200">
                <a:latin typeface="Overpass-SemiBold"/>
                <a:ea typeface="Overpass-SemiBold"/>
                <a:cs typeface="Overpass-SemiBold"/>
                <a:sym typeface="Overpass-SemiBold"/>
              </a:defRPr>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6ths and 3rds">
    <p:spTree>
      <p:nvGrpSpPr>
        <p:cNvPr id="1" name=""/>
        <p:cNvGrpSpPr/>
        <p:nvPr/>
      </p:nvGrpSpPr>
      <p:grpSpPr>
        <a:xfrm>
          <a:off x="0" y="0"/>
          <a:ext cx="0" cy="0"/>
          <a:chOff x="0" y="0"/>
          <a:chExt cx="0" cy="0"/>
        </a:xfrm>
      </p:grpSpPr>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golden mean">
    <p:spTree>
      <p:nvGrpSpPr>
        <p:cNvPr id="1" name=""/>
        <p:cNvGrpSpPr/>
        <p:nvPr/>
      </p:nvGrpSpPr>
      <p:grpSpPr>
        <a:xfrm>
          <a:off x="0" y="0"/>
          <a:ext cx="0" cy="0"/>
          <a:chOff x="0" y="0"/>
          <a:chExt cx="0" cy="0"/>
        </a:xfrm>
      </p:grpSpPr>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golden mean inverse">
    <p:spTree>
      <p:nvGrpSpPr>
        <p:cNvPr id="1" name=""/>
        <p:cNvGrpSpPr/>
        <p:nvPr/>
      </p:nvGrpSpPr>
      <p:grpSpPr>
        <a:xfrm>
          <a:off x="0" y="0"/>
          <a:ext cx="0" cy="0"/>
          <a:chOff x="0" y="0"/>
          <a:chExt cx="0" cy="0"/>
        </a:xfrm>
      </p:grpSpPr>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Bullets">
    <p:spTree>
      <p:nvGrpSpPr>
        <p:cNvPr id="1" name=""/>
        <p:cNvGrpSpPr/>
        <p:nvPr/>
      </p:nvGrpSpPr>
      <p:grpSpPr>
        <a:xfrm>
          <a:off x="0" y="0"/>
          <a:ext cx="0" cy="0"/>
          <a:chOff x="0" y="0"/>
          <a:chExt cx="0" cy="0"/>
        </a:xfrm>
      </p:grpSpPr>
      <p:sp>
        <p:nvSpPr>
          <p:cNvPr id="123" name="William C. Benton"/>
          <p:cNvSpPr/>
          <p:nvPr/>
        </p:nvSpPr>
        <p:spPr>
          <a:xfrm>
            <a:off x="10422142" y="12929989"/>
            <a:ext cx="3525011" cy="625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4349AA"/>
                </a:solidFill>
                <a:latin typeface="+mj-lt"/>
                <a:ea typeface="+mj-ea"/>
                <a:cs typeface="+mj-cs"/>
                <a:sym typeface="Helvetica"/>
              </a:defRPr>
            </a:lvl1pPr>
          </a:lstStyle>
          <a:p>
            <a:pPr/>
            <a:r>
              <a:t>William C. Benton</a:t>
            </a:r>
          </a:p>
        </p:txBody>
      </p:sp>
      <p:sp>
        <p:nvSpPr>
          <p:cNvPr id="124" name="Title Text"/>
          <p:cNvSpPr txBox="1"/>
          <p:nvPr>
            <p:ph type="title"/>
          </p:nvPr>
        </p:nvSpPr>
        <p:spPr>
          <a:xfrm>
            <a:off x="3958828" y="910828"/>
            <a:ext cx="16466344" cy="2286001"/>
          </a:xfrm>
          <a:prstGeom prst="rect">
            <a:avLst/>
          </a:prstGeom>
        </p:spPr>
        <p:txBody>
          <a:bodyPr lIns="71437" tIns="71437" rIns="71437" bIns="71437" anchor="t"/>
          <a:lstStyle>
            <a:lvl1pPr defTabSz="821531">
              <a:lnSpc>
                <a:spcPct val="110000"/>
              </a:lnSpc>
              <a:defRPr sz="9000">
                <a:solidFill>
                  <a:srgbClr val="000000"/>
                </a:solidFill>
                <a:latin typeface="+mj-lt"/>
                <a:ea typeface="+mj-ea"/>
                <a:cs typeface="+mj-cs"/>
                <a:sym typeface="Helvetica"/>
              </a:defRPr>
            </a:lvl1pPr>
          </a:lstStyle>
          <a:p>
            <a:pPr/>
            <a:r>
              <a:t>Title Text</a:t>
            </a:r>
          </a:p>
        </p:txBody>
      </p:sp>
      <p:sp>
        <p:nvSpPr>
          <p:cNvPr id="125" name="Body Level One…"/>
          <p:cNvSpPr txBox="1"/>
          <p:nvPr>
            <p:ph type="body" sz="half" idx="1"/>
          </p:nvPr>
        </p:nvSpPr>
        <p:spPr>
          <a:xfrm>
            <a:off x="3958828" y="3750468"/>
            <a:ext cx="16466344" cy="8036720"/>
          </a:xfrm>
          <a:prstGeom prst="rect">
            <a:avLst/>
          </a:prstGeom>
        </p:spPr>
        <p:txBody>
          <a:bodyPr lIns="0" tIns="0" rIns="0" bIns="0"/>
          <a:lstStyle>
            <a:lvl1pPr marL="1103312" indent="-785812" defTabSz="821531">
              <a:spcBef>
                <a:spcPts val="3300"/>
              </a:spcBef>
              <a:buSzPct val="171000"/>
              <a:buChar char="•"/>
              <a:defRPr b="1" sz="6600">
                <a:latin typeface="+mj-lt"/>
                <a:ea typeface="+mj-ea"/>
                <a:cs typeface="+mj-cs"/>
                <a:sym typeface="Helvetica"/>
              </a:defRPr>
            </a:lvl1pPr>
            <a:lvl2pPr marL="1547812" indent="-785812" defTabSz="821531">
              <a:spcBef>
                <a:spcPts val="3300"/>
              </a:spcBef>
              <a:buSzPct val="171000"/>
              <a:buChar char="•"/>
              <a:defRPr b="1" sz="6600">
                <a:latin typeface="+mj-lt"/>
                <a:ea typeface="+mj-ea"/>
                <a:cs typeface="+mj-cs"/>
                <a:sym typeface="Helvetica"/>
              </a:defRPr>
            </a:lvl2pPr>
            <a:lvl3pPr marL="1992312" indent="-785812" defTabSz="821531">
              <a:spcBef>
                <a:spcPts val="3300"/>
              </a:spcBef>
              <a:buSzPct val="171000"/>
              <a:buChar char="•"/>
              <a:defRPr b="1" sz="6600">
                <a:latin typeface="+mj-lt"/>
                <a:ea typeface="+mj-ea"/>
                <a:cs typeface="+mj-cs"/>
                <a:sym typeface="Helvetica"/>
              </a:defRPr>
            </a:lvl3pPr>
            <a:lvl4pPr marL="2436812" indent="-785812" defTabSz="821531">
              <a:spcBef>
                <a:spcPts val="3300"/>
              </a:spcBef>
              <a:buSzPct val="171000"/>
              <a:buChar char="•"/>
              <a:defRPr b="1" sz="6600">
                <a:latin typeface="+mj-lt"/>
                <a:ea typeface="+mj-ea"/>
                <a:cs typeface="+mj-cs"/>
                <a:sym typeface="Helvetica"/>
              </a:defRPr>
            </a:lvl4pPr>
            <a:lvl5pPr marL="2881312" indent="-785812" defTabSz="821531">
              <a:spcBef>
                <a:spcPts val="3300"/>
              </a:spcBef>
              <a:buSzPct val="171000"/>
              <a:buChar char="•"/>
              <a:defRPr b="1" sz="6600">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26" name="Slide Number"/>
          <p:cNvSpPr txBox="1"/>
          <p:nvPr>
            <p:ph type="sldNum" sz="quarter" idx="2"/>
          </p:nvPr>
        </p:nvSpPr>
        <p:spPr>
          <a:xfrm>
            <a:off x="20630356" y="13001426"/>
            <a:ext cx="464741" cy="482601"/>
          </a:xfrm>
          <a:prstGeom prst="rect">
            <a:avLst/>
          </a:prstGeom>
        </p:spPr>
        <p:txBody>
          <a:bodyPr lIns="0" tIns="0" rIns="0" bIns="0" anchor="ctr"/>
          <a:lstStyle>
            <a:lvl1pPr defTabSz="821531">
              <a:defRPr b="1" sz="3200">
                <a:solidFill>
                  <a:srgbClr val="434ED6"/>
                </a:solidFill>
                <a:latin typeface="+mj-lt"/>
                <a:ea typeface="+mj-ea"/>
                <a:cs typeface="+mj-cs"/>
                <a:sym typeface="Helvetic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20" name="Title Text"/>
          <p:cNvSpPr txBox="1"/>
          <p:nvPr>
            <p:ph type="title"/>
          </p:nvPr>
        </p:nvSpPr>
        <p:spPr>
          <a:xfrm>
            <a:off x="1778000" y="6142185"/>
            <a:ext cx="20828000" cy="4648203"/>
          </a:xfrm>
          <a:prstGeom prst="rect">
            <a:avLst/>
          </a:prstGeom>
        </p:spPr>
        <p:txBody>
          <a:body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D81E00"/>
        </a:solidFill>
      </p:bgPr>
    </p:bg>
    <p:spTree>
      <p:nvGrpSpPr>
        <p:cNvPr id="1" name=""/>
        <p:cNvGrpSpPr/>
        <p:nvPr/>
      </p:nvGrpSpPr>
      <p:grpSpPr>
        <a:xfrm>
          <a:off x="0" y="0"/>
          <a:ext cx="0" cy="0"/>
          <a:chOff x="0" y="0"/>
          <a:chExt cx="0" cy="0"/>
        </a:xfrm>
      </p:grpSpPr>
      <p:sp>
        <p:nvSpPr>
          <p:cNvPr id="28" name="Title Text"/>
          <p:cNvSpPr txBox="1"/>
          <p:nvPr>
            <p:ph type="title"/>
          </p:nvPr>
        </p:nvSpPr>
        <p:spPr>
          <a:xfrm>
            <a:off x="1778000" y="6140003"/>
            <a:ext cx="20828000" cy="4648202"/>
          </a:xfrm>
          <a:prstGeom prst="rect">
            <a:avLst/>
          </a:prstGeom>
        </p:spPr>
        <p:txBody>
          <a:bodyPr>
            <a:normAutofit fontScale="100000" lnSpcReduction="0"/>
          </a:bodyPr>
          <a:lstStyle>
            <a:lvl1pPr>
              <a:lnSpc>
                <a:spcPct val="100000"/>
              </a:lnSpc>
              <a:defRPr>
                <a:solidFill>
                  <a:srgbClr val="FFFFFF"/>
                </a:solidFill>
              </a:defRPr>
            </a:lvl1pPr>
          </a:lstStyle>
          <a:p>
            <a:pPr/>
            <a:r>
              <a:t>Title Text</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ubsection purple">
    <p:bg>
      <p:bgPr>
        <a:solidFill>
          <a:srgbClr val="3B0083"/>
        </a:solidFill>
      </p:bgPr>
    </p:bg>
    <p:spTree>
      <p:nvGrpSpPr>
        <p:cNvPr id="1" name=""/>
        <p:cNvGrpSpPr/>
        <p:nvPr/>
      </p:nvGrpSpPr>
      <p:grpSpPr>
        <a:xfrm>
          <a:off x="0" y="0"/>
          <a:ext cx="0" cy="0"/>
          <a:chOff x="0" y="0"/>
          <a:chExt cx="0" cy="0"/>
        </a:xfrm>
      </p:grpSpPr>
      <p:sp>
        <p:nvSpPr>
          <p:cNvPr id="36" name="Title Text"/>
          <p:cNvSpPr txBox="1"/>
          <p:nvPr>
            <p:ph type="title"/>
          </p:nvPr>
        </p:nvSpPr>
        <p:spPr>
          <a:xfrm>
            <a:off x="1778000" y="6140003"/>
            <a:ext cx="20828000" cy="4648202"/>
          </a:xfrm>
          <a:prstGeom prst="rect">
            <a:avLst/>
          </a:prstGeom>
        </p:spPr>
        <p:txBody>
          <a:bodyPr>
            <a:normAutofit fontScale="100000" lnSpcReduction="0"/>
          </a:bodyPr>
          <a:lstStyle>
            <a:lvl1pPr>
              <a:lnSpc>
                <a:spcPct val="100000"/>
              </a:lnSpc>
              <a:defRPr>
                <a:solidFill>
                  <a:srgbClr val="FFFFFF"/>
                </a:solidFill>
              </a:defRPr>
            </a:lvl1pPr>
          </a:lstStyle>
          <a:p>
            <a:pPr/>
            <a:r>
              <a:t>Title Text</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ubsection cyan">
    <p:bg>
      <p:bgPr>
        <a:solidFill>
          <a:srgbClr val="00B9E4"/>
        </a:solidFill>
      </p:bgPr>
    </p:bg>
    <p:spTree>
      <p:nvGrpSpPr>
        <p:cNvPr id="1" name=""/>
        <p:cNvGrpSpPr/>
        <p:nvPr/>
      </p:nvGrpSpPr>
      <p:grpSpPr>
        <a:xfrm>
          <a:off x="0" y="0"/>
          <a:ext cx="0" cy="0"/>
          <a:chOff x="0" y="0"/>
          <a:chExt cx="0" cy="0"/>
        </a:xfrm>
      </p:grpSpPr>
      <p:sp>
        <p:nvSpPr>
          <p:cNvPr id="44" name="Title Text"/>
          <p:cNvSpPr txBox="1"/>
          <p:nvPr>
            <p:ph type="title"/>
          </p:nvPr>
        </p:nvSpPr>
        <p:spPr>
          <a:xfrm>
            <a:off x="1778000" y="6140003"/>
            <a:ext cx="20828000" cy="4648202"/>
          </a:xfrm>
          <a:prstGeom prst="rect">
            <a:avLst/>
          </a:prstGeom>
        </p:spPr>
        <p:txBody>
          <a:bodyPr>
            <a:normAutofit fontScale="100000" lnSpcReduction="0"/>
          </a:bodyPr>
          <a:lstStyle>
            <a:lvl1pPr>
              <a:lnSpc>
                <a:spcPct val="100000"/>
              </a:lnSpc>
              <a:defRPr>
                <a:solidFill>
                  <a:srgbClr val="FFFFFF"/>
                </a:solidFill>
              </a:defRPr>
            </a:lvl1pPr>
          </a:lstStyle>
          <a:p>
            <a:pPr/>
            <a:r>
              <a:t>Title Text</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ubsection orange">
    <p:bg>
      <p:bgPr>
        <a:solidFill>
          <a:srgbClr val="F4B800"/>
        </a:solidFill>
      </p:bgPr>
    </p:bg>
    <p:spTree>
      <p:nvGrpSpPr>
        <p:cNvPr id="1" name=""/>
        <p:cNvGrpSpPr/>
        <p:nvPr/>
      </p:nvGrpSpPr>
      <p:grpSpPr>
        <a:xfrm>
          <a:off x="0" y="0"/>
          <a:ext cx="0" cy="0"/>
          <a:chOff x="0" y="0"/>
          <a:chExt cx="0" cy="0"/>
        </a:xfrm>
      </p:grpSpPr>
      <p:sp>
        <p:nvSpPr>
          <p:cNvPr id="52" name="Title Text"/>
          <p:cNvSpPr txBox="1"/>
          <p:nvPr>
            <p:ph type="title"/>
          </p:nvPr>
        </p:nvSpPr>
        <p:spPr>
          <a:xfrm>
            <a:off x="1778000" y="6140003"/>
            <a:ext cx="20828000" cy="4648202"/>
          </a:xfrm>
          <a:prstGeom prst="rect">
            <a:avLst/>
          </a:prstGeom>
        </p:spPr>
        <p:txBody>
          <a:bodyPr>
            <a:normAutofit fontScale="100000" lnSpcReduction="0"/>
          </a:bodyPr>
          <a:lstStyle>
            <a:lvl1pPr>
              <a:lnSpc>
                <a:spcPct val="100000"/>
              </a:lnSpc>
              <a:defRPr>
                <a:solidFill>
                  <a:srgbClr val="FFFFFF"/>
                </a:solidFill>
              </a:defRPr>
            </a:lvl1pPr>
          </a:lstStyle>
          <a:p>
            <a:pPr/>
            <a:r>
              <a:t>Title Text</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ubsection green">
    <p:bg>
      <p:bgPr>
        <a:solidFill>
          <a:srgbClr val="A0D241"/>
        </a:solidFill>
      </p:bgPr>
    </p:bg>
    <p:spTree>
      <p:nvGrpSpPr>
        <p:cNvPr id="1" name=""/>
        <p:cNvGrpSpPr/>
        <p:nvPr/>
      </p:nvGrpSpPr>
      <p:grpSpPr>
        <a:xfrm>
          <a:off x="0" y="0"/>
          <a:ext cx="0" cy="0"/>
          <a:chOff x="0" y="0"/>
          <a:chExt cx="0" cy="0"/>
        </a:xfrm>
      </p:grpSpPr>
      <p:sp>
        <p:nvSpPr>
          <p:cNvPr id="60" name="Title Text"/>
          <p:cNvSpPr txBox="1"/>
          <p:nvPr>
            <p:ph type="title"/>
          </p:nvPr>
        </p:nvSpPr>
        <p:spPr>
          <a:xfrm>
            <a:off x="1778000" y="6140003"/>
            <a:ext cx="20828000" cy="4648202"/>
          </a:xfrm>
          <a:prstGeom prst="rect">
            <a:avLst/>
          </a:prstGeom>
        </p:spPr>
        <p:txBody>
          <a:bodyPr>
            <a:normAutofit fontScale="100000" lnSpcReduction="0"/>
          </a:bodyPr>
          <a:lstStyle>
            <a:lvl1pPr>
              <a:lnSpc>
                <a:spcPct val="100000"/>
              </a:lnSpc>
              <a:defRPr>
                <a:solidFill>
                  <a:srgbClr val="FFFFFF"/>
                </a:solidFill>
              </a:defRPr>
            </a:lvl1p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68" name="Title Text"/>
          <p:cNvSpPr txBox="1"/>
          <p:nvPr>
            <p:ph type="title"/>
          </p:nvPr>
        </p:nvSpPr>
        <p:spPr>
          <a:xfrm>
            <a:off x="2146300" y="1997025"/>
            <a:ext cx="21005800" cy="2479280"/>
          </a:xfrm>
          <a:prstGeom prst="rect">
            <a:avLst/>
          </a:prstGeom>
        </p:spPr>
        <p:txBody>
          <a:bodyPr/>
          <a:lstStyle>
            <a:lvl1pPr>
              <a:lnSpc>
                <a:spcPct val="100000"/>
              </a:lnSpc>
              <a:defRPr>
                <a:solidFill>
                  <a:srgbClr val="000000"/>
                </a:solidFill>
                <a:latin typeface="Overpass-ExtraBold"/>
                <a:ea typeface="Overpass-ExtraBold"/>
                <a:cs typeface="Overpass-ExtraBold"/>
                <a:sym typeface="Overpass-ExtraBold"/>
              </a:defRPr>
            </a:lvl1pPr>
          </a:lstStyle>
          <a:p>
            <a:pPr/>
            <a:r>
              <a:t>Title Text</a:t>
            </a:r>
          </a:p>
        </p:txBody>
      </p:sp>
      <p:sp>
        <p:nvSpPr>
          <p:cNvPr id="69" name="Body Level One…"/>
          <p:cNvSpPr txBox="1"/>
          <p:nvPr>
            <p:ph type="body" idx="1"/>
          </p:nvPr>
        </p:nvSpPr>
        <p:spPr>
          <a:xfrm>
            <a:off x="2154583" y="4946501"/>
            <a:ext cx="20540317" cy="7086898"/>
          </a:xfrm>
          <a:prstGeom prst="rect">
            <a:avLst/>
          </a:prstGeom>
        </p:spPr>
        <p:txBody>
          <a:bodyPr lIns="0" tIns="0" rIns="0" bIns="0" anchor="t"/>
          <a:lstStyle>
            <a:lvl1pPr>
              <a:spcBef>
                <a:spcPts val="4800"/>
              </a:spcBef>
              <a:defRPr sz="4800"/>
            </a:lvl1pPr>
            <a:lvl2pPr>
              <a:spcBef>
                <a:spcPts val="4800"/>
              </a:spcBef>
              <a:defRPr sz="4800"/>
            </a:lvl2pPr>
            <a:lvl3pPr>
              <a:spcBef>
                <a:spcPts val="4800"/>
              </a:spcBef>
              <a:defRPr sz="4800"/>
            </a:lvl3pPr>
            <a:lvl4pPr>
              <a:spcBef>
                <a:spcPts val="4800"/>
              </a:spcBef>
              <a:defRPr sz="4800"/>
            </a:lvl4pPr>
            <a:lvl5pPr>
              <a:spcBef>
                <a:spcPts val="4800"/>
              </a:spcBef>
              <a:defRPr sz="4800"/>
            </a:lvl5pPr>
          </a:lstStyle>
          <a:p>
            <a:pPr/>
            <a:r>
              <a:t>Body Level One</a:t>
            </a:r>
          </a:p>
          <a:p>
            <a:pPr lvl="1"/>
            <a:r>
              <a:t>Body Level Two</a:t>
            </a:r>
          </a:p>
          <a:p>
            <a:pPr lvl="2"/>
            <a:r>
              <a:t>Body Level Three</a:t>
            </a:r>
          </a:p>
          <a:p>
            <a:pPr lvl="3"/>
            <a:r>
              <a:t>Body Level Four</a:t>
            </a:r>
          </a:p>
          <a:p>
            <a:pPr lvl="4"/>
            <a:r>
              <a:t>Body Level Five</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lone">
    <p:spTree>
      <p:nvGrpSpPr>
        <p:cNvPr id="1" name=""/>
        <p:cNvGrpSpPr/>
        <p:nvPr/>
      </p:nvGrpSpPr>
      <p:grpSpPr>
        <a:xfrm>
          <a:off x="0" y="0"/>
          <a:ext cx="0" cy="0"/>
          <a:chOff x="0" y="0"/>
          <a:chExt cx="0" cy="0"/>
        </a:xfrm>
      </p:grpSpPr>
      <p:sp>
        <p:nvSpPr>
          <p:cNvPr id="77" name="Title Text"/>
          <p:cNvSpPr txBox="1"/>
          <p:nvPr>
            <p:ph type="title"/>
          </p:nvPr>
        </p:nvSpPr>
        <p:spPr>
          <a:xfrm>
            <a:off x="2146300" y="1996528"/>
            <a:ext cx="21005800" cy="2480272"/>
          </a:xfrm>
          <a:prstGeom prst="rect">
            <a:avLst/>
          </a:prstGeom>
        </p:spPr>
        <p:txBody>
          <a:bodyPr/>
          <a:lstStyle>
            <a:lvl1pPr>
              <a:lnSpc>
                <a:spcPct val="100000"/>
              </a:lnSpc>
              <a:defRPr>
                <a:solidFill>
                  <a:srgbClr val="000000"/>
                </a:solidFill>
                <a:latin typeface="Overpass-ExtraBold"/>
                <a:ea typeface="Overpass-ExtraBold"/>
                <a:cs typeface="Overpass-ExtraBold"/>
                <a:sym typeface="Overpass-ExtraBold"/>
              </a:defRPr>
            </a:lvl1pPr>
          </a:lstStyle>
          <a:p>
            <a:pPr/>
            <a:r>
              <a:t>Title Text</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778000" y="2912069"/>
            <a:ext cx="20828000" cy="46482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3" name="Body Level One…"/>
          <p:cNvSpPr txBox="1"/>
          <p:nvPr>
            <p:ph type="body" idx="1"/>
          </p:nvPr>
        </p:nvSpPr>
        <p:spPr>
          <a:xfrm>
            <a:off x="1778000" y="7272511"/>
            <a:ext cx="20828000" cy="24276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b="0" sz="2400">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825500" rtl="0" latinLnBrk="0">
        <a:lnSpc>
          <a:spcPct val="80000"/>
        </a:lnSpc>
        <a:spcBef>
          <a:spcPts val="0"/>
        </a:spcBef>
        <a:spcAft>
          <a:spcPts val="0"/>
        </a:spcAft>
        <a:buClrTx/>
        <a:buSzTx/>
        <a:buFontTx/>
        <a:buNone/>
        <a:tabLst/>
        <a:defRPr b="1" baseline="0" cap="none" i="0" spc="0" strike="noStrike" sz="11200" u="none">
          <a:solidFill>
            <a:srgbClr val="D81E00"/>
          </a:solidFill>
          <a:uFillTx/>
          <a:latin typeface="Overpass-Heavy"/>
          <a:ea typeface="Overpass-Heavy"/>
          <a:cs typeface="Overpass-Heavy"/>
          <a:sym typeface="Overpass-Heavy"/>
        </a:defRPr>
      </a:lvl1pPr>
      <a:lvl2pPr marL="0" marR="0" indent="0" algn="l" defTabSz="825500" rtl="0" latinLnBrk="0">
        <a:lnSpc>
          <a:spcPct val="80000"/>
        </a:lnSpc>
        <a:spcBef>
          <a:spcPts val="0"/>
        </a:spcBef>
        <a:spcAft>
          <a:spcPts val="0"/>
        </a:spcAft>
        <a:buClrTx/>
        <a:buSzTx/>
        <a:buFontTx/>
        <a:buNone/>
        <a:tabLst/>
        <a:defRPr b="1" baseline="0" cap="none" i="0" spc="0" strike="noStrike" sz="11200" u="none">
          <a:solidFill>
            <a:srgbClr val="D81E00"/>
          </a:solidFill>
          <a:uFillTx/>
          <a:latin typeface="Overpass-Heavy"/>
          <a:ea typeface="Overpass-Heavy"/>
          <a:cs typeface="Overpass-Heavy"/>
          <a:sym typeface="Overpass-Heavy"/>
        </a:defRPr>
      </a:lvl2pPr>
      <a:lvl3pPr marL="0" marR="0" indent="0" algn="l" defTabSz="825500" rtl="0" latinLnBrk="0">
        <a:lnSpc>
          <a:spcPct val="80000"/>
        </a:lnSpc>
        <a:spcBef>
          <a:spcPts val="0"/>
        </a:spcBef>
        <a:spcAft>
          <a:spcPts val="0"/>
        </a:spcAft>
        <a:buClrTx/>
        <a:buSzTx/>
        <a:buFontTx/>
        <a:buNone/>
        <a:tabLst/>
        <a:defRPr b="1" baseline="0" cap="none" i="0" spc="0" strike="noStrike" sz="11200" u="none">
          <a:solidFill>
            <a:srgbClr val="D81E00"/>
          </a:solidFill>
          <a:uFillTx/>
          <a:latin typeface="Overpass-Heavy"/>
          <a:ea typeface="Overpass-Heavy"/>
          <a:cs typeface="Overpass-Heavy"/>
          <a:sym typeface="Overpass-Heavy"/>
        </a:defRPr>
      </a:lvl3pPr>
      <a:lvl4pPr marL="0" marR="0" indent="0" algn="l" defTabSz="825500" rtl="0" latinLnBrk="0">
        <a:lnSpc>
          <a:spcPct val="80000"/>
        </a:lnSpc>
        <a:spcBef>
          <a:spcPts val="0"/>
        </a:spcBef>
        <a:spcAft>
          <a:spcPts val="0"/>
        </a:spcAft>
        <a:buClrTx/>
        <a:buSzTx/>
        <a:buFontTx/>
        <a:buNone/>
        <a:tabLst/>
        <a:defRPr b="1" baseline="0" cap="none" i="0" spc="0" strike="noStrike" sz="11200" u="none">
          <a:solidFill>
            <a:srgbClr val="D81E00"/>
          </a:solidFill>
          <a:uFillTx/>
          <a:latin typeface="Overpass-Heavy"/>
          <a:ea typeface="Overpass-Heavy"/>
          <a:cs typeface="Overpass-Heavy"/>
          <a:sym typeface="Overpass-Heavy"/>
        </a:defRPr>
      </a:lvl4pPr>
      <a:lvl5pPr marL="0" marR="0" indent="0" algn="l" defTabSz="825500" rtl="0" latinLnBrk="0">
        <a:lnSpc>
          <a:spcPct val="80000"/>
        </a:lnSpc>
        <a:spcBef>
          <a:spcPts val="0"/>
        </a:spcBef>
        <a:spcAft>
          <a:spcPts val="0"/>
        </a:spcAft>
        <a:buClrTx/>
        <a:buSzTx/>
        <a:buFontTx/>
        <a:buNone/>
        <a:tabLst/>
        <a:defRPr b="1" baseline="0" cap="none" i="0" spc="0" strike="noStrike" sz="11200" u="none">
          <a:solidFill>
            <a:srgbClr val="D81E00"/>
          </a:solidFill>
          <a:uFillTx/>
          <a:latin typeface="Overpass-Heavy"/>
          <a:ea typeface="Overpass-Heavy"/>
          <a:cs typeface="Overpass-Heavy"/>
          <a:sym typeface="Overpass-Heavy"/>
        </a:defRPr>
      </a:lvl5pPr>
      <a:lvl6pPr marL="0" marR="0" indent="0" algn="l" defTabSz="825500" rtl="0" latinLnBrk="0">
        <a:lnSpc>
          <a:spcPct val="80000"/>
        </a:lnSpc>
        <a:spcBef>
          <a:spcPts val="0"/>
        </a:spcBef>
        <a:spcAft>
          <a:spcPts val="0"/>
        </a:spcAft>
        <a:buClrTx/>
        <a:buSzTx/>
        <a:buFontTx/>
        <a:buNone/>
        <a:tabLst/>
        <a:defRPr b="1" baseline="0" cap="none" i="0" spc="0" strike="noStrike" sz="11200" u="none">
          <a:solidFill>
            <a:srgbClr val="D81E00"/>
          </a:solidFill>
          <a:uFillTx/>
          <a:latin typeface="Overpass-Heavy"/>
          <a:ea typeface="Overpass-Heavy"/>
          <a:cs typeface="Overpass-Heavy"/>
          <a:sym typeface="Overpass-Heavy"/>
        </a:defRPr>
      </a:lvl6pPr>
      <a:lvl7pPr marL="0" marR="0" indent="0" algn="l" defTabSz="825500" rtl="0" latinLnBrk="0">
        <a:lnSpc>
          <a:spcPct val="80000"/>
        </a:lnSpc>
        <a:spcBef>
          <a:spcPts val="0"/>
        </a:spcBef>
        <a:spcAft>
          <a:spcPts val="0"/>
        </a:spcAft>
        <a:buClrTx/>
        <a:buSzTx/>
        <a:buFontTx/>
        <a:buNone/>
        <a:tabLst/>
        <a:defRPr b="1" baseline="0" cap="none" i="0" spc="0" strike="noStrike" sz="11200" u="none">
          <a:solidFill>
            <a:srgbClr val="D81E00"/>
          </a:solidFill>
          <a:uFillTx/>
          <a:latin typeface="Overpass-Heavy"/>
          <a:ea typeface="Overpass-Heavy"/>
          <a:cs typeface="Overpass-Heavy"/>
          <a:sym typeface="Overpass-Heavy"/>
        </a:defRPr>
      </a:lvl7pPr>
      <a:lvl8pPr marL="0" marR="0" indent="0" algn="l" defTabSz="825500" rtl="0" latinLnBrk="0">
        <a:lnSpc>
          <a:spcPct val="80000"/>
        </a:lnSpc>
        <a:spcBef>
          <a:spcPts val="0"/>
        </a:spcBef>
        <a:spcAft>
          <a:spcPts val="0"/>
        </a:spcAft>
        <a:buClrTx/>
        <a:buSzTx/>
        <a:buFontTx/>
        <a:buNone/>
        <a:tabLst/>
        <a:defRPr b="1" baseline="0" cap="none" i="0" spc="0" strike="noStrike" sz="11200" u="none">
          <a:solidFill>
            <a:srgbClr val="D81E00"/>
          </a:solidFill>
          <a:uFillTx/>
          <a:latin typeface="Overpass-Heavy"/>
          <a:ea typeface="Overpass-Heavy"/>
          <a:cs typeface="Overpass-Heavy"/>
          <a:sym typeface="Overpass-Heavy"/>
        </a:defRPr>
      </a:lvl8pPr>
      <a:lvl9pPr marL="0" marR="0" indent="0" algn="l" defTabSz="825500" rtl="0" latinLnBrk="0">
        <a:lnSpc>
          <a:spcPct val="80000"/>
        </a:lnSpc>
        <a:spcBef>
          <a:spcPts val="0"/>
        </a:spcBef>
        <a:spcAft>
          <a:spcPts val="0"/>
        </a:spcAft>
        <a:buClrTx/>
        <a:buSzTx/>
        <a:buFontTx/>
        <a:buNone/>
        <a:tabLst/>
        <a:defRPr b="1" baseline="0" cap="none" i="0" spc="0" strike="noStrike" sz="11200" u="none">
          <a:solidFill>
            <a:srgbClr val="D81E00"/>
          </a:solidFill>
          <a:uFillTx/>
          <a:latin typeface="Overpass-Heavy"/>
          <a:ea typeface="Overpass-Heavy"/>
          <a:cs typeface="Overpass-Heavy"/>
          <a:sym typeface="Overpass-Heavy"/>
        </a:defRPr>
      </a:lvl9pPr>
    </p:titleStyle>
    <p:bodyStyle>
      <a:lvl1pPr marL="0" marR="0" indent="0" algn="l" defTabSz="825500" rtl="0" latinLnBrk="0">
        <a:lnSpc>
          <a:spcPct val="100000"/>
        </a:lnSpc>
        <a:spcBef>
          <a:spcPts val="0"/>
        </a:spcBef>
        <a:spcAft>
          <a:spcPts val="0"/>
        </a:spcAft>
        <a:buClrTx/>
        <a:buSzTx/>
        <a:buFontTx/>
        <a:buNone/>
        <a:tabLst/>
        <a:defRPr b="0" baseline="0" cap="none" i="0" spc="0" strike="noStrike" sz="6400" u="none">
          <a:solidFill>
            <a:srgbClr val="000000"/>
          </a:solidFill>
          <a:uFillTx/>
          <a:latin typeface="Overpass-Regular"/>
          <a:ea typeface="Overpass-Regular"/>
          <a:cs typeface="Overpass-Regular"/>
          <a:sym typeface="Overpass-Regular"/>
        </a:defRPr>
      </a:lvl1pPr>
      <a:lvl2pPr marL="0" marR="0" indent="0" algn="l" defTabSz="825500" rtl="0" latinLnBrk="0">
        <a:lnSpc>
          <a:spcPct val="100000"/>
        </a:lnSpc>
        <a:spcBef>
          <a:spcPts val="0"/>
        </a:spcBef>
        <a:spcAft>
          <a:spcPts val="0"/>
        </a:spcAft>
        <a:buClrTx/>
        <a:buSzTx/>
        <a:buFontTx/>
        <a:buNone/>
        <a:tabLst/>
        <a:defRPr b="0" baseline="0" cap="none" i="0" spc="0" strike="noStrike" sz="6400" u="none">
          <a:solidFill>
            <a:srgbClr val="000000"/>
          </a:solidFill>
          <a:uFillTx/>
          <a:latin typeface="Overpass-Regular"/>
          <a:ea typeface="Overpass-Regular"/>
          <a:cs typeface="Overpass-Regular"/>
          <a:sym typeface="Overpass-Regular"/>
        </a:defRPr>
      </a:lvl2pPr>
      <a:lvl3pPr marL="0" marR="0" indent="0" algn="l" defTabSz="825500" rtl="0" latinLnBrk="0">
        <a:lnSpc>
          <a:spcPct val="100000"/>
        </a:lnSpc>
        <a:spcBef>
          <a:spcPts val="0"/>
        </a:spcBef>
        <a:spcAft>
          <a:spcPts val="0"/>
        </a:spcAft>
        <a:buClrTx/>
        <a:buSzTx/>
        <a:buFontTx/>
        <a:buNone/>
        <a:tabLst/>
        <a:defRPr b="0" baseline="0" cap="none" i="0" spc="0" strike="noStrike" sz="6400" u="none">
          <a:solidFill>
            <a:srgbClr val="000000"/>
          </a:solidFill>
          <a:uFillTx/>
          <a:latin typeface="Overpass-Regular"/>
          <a:ea typeface="Overpass-Regular"/>
          <a:cs typeface="Overpass-Regular"/>
          <a:sym typeface="Overpass-Regular"/>
        </a:defRPr>
      </a:lvl3pPr>
      <a:lvl4pPr marL="0" marR="0" indent="0" algn="l" defTabSz="825500" rtl="0" latinLnBrk="0">
        <a:lnSpc>
          <a:spcPct val="100000"/>
        </a:lnSpc>
        <a:spcBef>
          <a:spcPts val="0"/>
        </a:spcBef>
        <a:spcAft>
          <a:spcPts val="0"/>
        </a:spcAft>
        <a:buClrTx/>
        <a:buSzTx/>
        <a:buFontTx/>
        <a:buNone/>
        <a:tabLst/>
        <a:defRPr b="0" baseline="0" cap="none" i="0" spc="0" strike="noStrike" sz="6400" u="none">
          <a:solidFill>
            <a:srgbClr val="000000"/>
          </a:solidFill>
          <a:uFillTx/>
          <a:latin typeface="Overpass-Regular"/>
          <a:ea typeface="Overpass-Regular"/>
          <a:cs typeface="Overpass-Regular"/>
          <a:sym typeface="Overpass-Regular"/>
        </a:defRPr>
      </a:lvl4pPr>
      <a:lvl5pPr marL="0" marR="0" indent="0" algn="l" defTabSz="825500" rtl="0" latinLnBrk="0">
        <a:lnSpc>
          <a:spcPct val="100000"/>
        </a:lnSpc>
        <a:spcBef>
          <a:spcPts val="0"/>
        </a:spcBef>
        <a:spcAft>
          <a:spcPts val="0"/>
        </a:spcAft>
        <a:buClrTx/>
        <a:buSzTx/>
        <a:buFontTx/>
        <a:buNone/>
        <a:tabLst/>
        <a:defRPr b="0" baseline="0" cap="none" i="0" spc="0" strike="noStrike" sz="6400" u="none">
          <a:solidFill>
            <a:srgbClr val="000000"/>
          </a:solidFill>
          <a:uFillTx/>
          <a:latin typeface="Overpass-Regular"/>
          <a:ea typeface="Overpass-Regular"/>
          <a:cs typeface="Overpass-Regular"/>
          <a:sym typeface="Overpass-Regular"/>
        </a:defRPr>
      </a:lvl5pPr>
      <a:lvl6pPr marL="3956537" marR="0" indent="-781537" algn="l" defTabSz="825500" rtl="0" latinLnBrk="0">
        <a:lnSpc>
          <a:spcPct val="100000"/>
        </a:lnSpc>
        <a:spcBef>
          <a:spcPts val="0"/>
        </a:spcBef>
        <a:spcAft>
          <a:spcPts val="0"/>
        </a:spcAft>
        <a:buClrTx/>
        <a:buSzPct val="75000"/>
        <a:buFontTx/>
        <a:buChar char="•"/>
        <a:tabLst/>
        <a:defRPr b="0" baseline="0" cap="none" i="0" spc="0" strike="noStrike" sz="6400" u="none">
          <a:solidFill>
            <a:srgbClr val="000000"/>
          </a:solidFill>
          <a:uFillTx/>
          <a:latin typeface="Overpass-Regular"/>
          <a:ea typeface="Overpass-Regular"/>
          <a:cs typeface="Overpass-Regular"/>
          <a:sym typeface="Overpass-Regular"/>
        </a:defRPr>
      </a:lvl6pPr>
      <a:lvl7pPr marL="4591537" marR="0" indent="-781537" algn="l" defTabSz="825500" rtl="0" latinLnBrk="0">
        <a:lnSpc>
          <a:spcPct val="100000"/>
        </a:lnSpc>
        <a:spcBef>
          <a:spcPts val="0"/>
        </a:spcBef>
        <a:spcAft>
          <a:spcPts val="0"/>
        </a:spcAft>
        <a:buClrTx/>
        <a:buSzPct val="75000"/>
        <a:buFontTx/>
        <a:buChar char="•"/>
        <a:tabLst/>
        <a:defRPr b="0" baseline="0" cap="none" i="0" spc="0" strike="noStrike" sz="6400" u="none">
          <a:solidFill>
            <a:srgbClr val="000000"/>
          </a:solidFill>
          <a:uFillTx/>
          <a:latin typeface="Overpass-Regular"/>
          <a:ea typeface="Overpass-Regular"/>
          <a:cs typeface="Overpass-Regular"/>
          <a:sym typeface="Overpass-Regular"/>
        </a:defRPr>
      </a:lvl7pPr>
      <a:lvl8pPr marL="5226537" marR="0" indent="-781537" algn="l" defTabSz="825500" rtl="0" latinLnBrk="0">
        <a:lnSpc>
          <a:spcPct val="100000"/>
        </a:lnSpc>
        <a:spcBef>
          <a:spcPts val="0"/>
        </a:spcBef>
        <a:spcAft>
          <a:spcPts val="0"/>
        </a:spcAft>
        <a:buClrTx/>
        <a:buSzPct val="75000"/>
        <a:buFontTx/>
        <a:buChar char="•"/>
        <a:tabLst/>
        <a:defRPr b="0" baseline="0" cap="none" i="0" spc="0" strike="noStrike" sz="6400" u="none">
          <a:solidFill>
            <a:srgbClr val="000000"/>
          </a:solidFill>
          <a:uFillTx/>
          <a:latin typeface="Overpass-Regular"/>
          <a:ea typeface="Overpass-Regular"/>
          <a:cs typeface="Overpass-Regular"/>
          <a:sym typeface="Overpass-Regular"/>
        </a:defRPr>
      </a:lvl8pPr>
      <a:lvl9pPr marL="5861537" marR="0" indent="-781537" algn="l" defTabSz="825500" rtl="0" latinLnBrk="0">
        <a:lnSpc>
          <a:spcPct val="100000"/>
        </a:lnSpc>
        <a:spcBef>
          <a:spcPts val="0"/>
        </a:spcBef>
        <a:spcAft>
          <a:spcPts val="0"/>
        </a:spcAft>
        <a:buClrTx/>
        <a:buSzPct val="75000"/>
        <a:buFontTx/>
        <a:buChar char="•"/>
        <a:tabLst/>
        <a:defRPr b="0" baseline="0" cap="none" i="0" spc="0" strike="noStrike" sz="6400" u="none">
          <a:solidFill>
            <a:srgbClr val="000000"/>
          </a:solidFill>
          <a:uFillTx/>
          <a:latin typeface="Overpass-Regular"/>
          <a:ea typeface="Overpass-Regular"/>
          <a:cs typeface="Overpass-Regular"/>
          <a:sym typeface="Overpass-Regular"/>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chart" Target="../charts/char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3.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tif"/><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tif"/><Relationship Id="rId3" Type="http://schemas.openxmlformats.org/officeDocument/2006/relationships/image" Target="../media/image16.png"/><Relationship Id="rId4" Type="http://schemas.openxmlformats.org/officeDocument/2006/relationships/image" Target="../media/image6.tif"/><Relationship Id="rId5" Type="http://schemas.openxmlformats.org/officeDocument/2006/relationships/image" Target="../media/image7.tif"/><Relationship Id="rId6" Type="http://schemas.openxmlformats.org/officeDocument/2006/relationships/image" Target="../media/image8.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7.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Your talk title goes here"/>
          <p:cNvSpPr txBox="1"/>
          <p:nvPr>
            <p:ph type="ctrTitle"/>
          </p:nvPr>
        </p:nvSpPr>
        <p:spPr>
          <a:prstGeom prst="rect">
            <a:avLst/>
          </a:prstGeom>
        </p:spPr>
        <p:txBody>
          <a:bodyPr/>
          <a:lstStyle/>
          <a:p>
            <a:pPr/>
            <a:r>
              <a:t>Your talk title goes here</a:t>
            </a:r>
          </a:p>
        </p:txBody>
      </p:sp>
      <p:sp>
        <p:nvSpPr>
          <p:cNvPr id="136" name="Your Name   •   @your_social_handle   •  you@redhat.com"/>
          <p:cNvSpPr txBox="1"/>
          <p:nvPr>
            <p:ph type="subTitle" sz="quarter" idx="1"/>
          </p:nvPr>
        </p:nvSpPr>
        <p:spPr>
          <a:prstGeom prst="rect">
            <a:avLst/>
          </a:prstGeom>
        </p:spPr>
        <p:txBody>
          <a:bodyPr/>
          <a:lstStyle/>
          <a:p>
            <a:pPr/>
            <a:r>
              <a:t>Your Name   •   @your_social_handle   •  you@redhat.com</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Bad slides need not be verbose"/>
          <p:cNvSpPr txBox="1"/>
          <p:nvPr>
            <p:ph type="title"/>
          </p:nvPr>
        </p:nvSpPr>
        <p:spPr>
          <a:xfrm>
            <a:off x="2146300" y="1996528"/>
            <a:ext cx="21912015" cy="2480272"/>
          </a:xfrm>
          <a:prstGeom prst="rect">
            <a:avLst/>
          </a:prstGeom>
        </p:spPr>
        <p:txBody>
          <a:bodyPr/>
          <a:lstStyle>
            <a:lvl1pPr>
              <a:defRPr>
                <a:latin typeface="Overpass-Heavy"/>
                <a:ea typeface="Overpass-Heavy"/>
                <a:cs typeface="Overpass-Heavy"/>
                <a:sym typeface="Overpass-Heavy"/>
              </a:defRPr>
            </a:lvl1pPr>
          </a:lstStyle>
          <a:p>
            <a:pPr/>
            <a:r>
              <a:t>Bad slides need not be verbose</a:t>
            </a:r>
          </a:p>
        </p:txBody>
      </p:sp>
      <p:graphicFrame>
        <p:nvGraphicFramePr>
          <p:cNvPr id="167" name="3D Stacked Column Chart"/>
          <p:cNvGraphicFramePr/>
          <p:nvPr/>
        </p:nvGraphicFramePr>
        <p:xfrm>
          <a:off x="5551840" y="5044024"/>
          <a:ext cx="13280079" cy="8146086"/>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69" name="Make slides that support you"/>
          <p:cNvSpPr txBox="1"/>
          <p:nvPr>
            <p:ph type="title"/>
          </p:nvPr>
        </p:nvSpPr>
        <p:spPr>
          <a:prstGeom prst="rect">
            <a:avLst/>
          </a:prstGeom>
        </p:spPr>
        <p:txBody>
          <a:bodyPr/>
          <a:lstStyle/>
          <a:p>
            <a:pPr/>
            <a:r>
              <a:t>Make slides that support you</a:t>
            </a:r>
          </a:p>
        </p:txBody>
      </p:sp>
      <p:grpSp>
        <p:nvGrpSpPr>
          <p:cNvPr id="173" name="Group"/>
          <p:cNvGrpSpPr/>
          <p:nvPr/>
        </p:nvGrpSpPr>
        <p:grpSpPr>
          <a:xfrm>
            <a:off x="2279938" y="5087055"/>
            <a:ext cx="19824124" cy="4907682"/>
            <a:chOff x="0" y="0"/>
            <a:chExt cx="19824123" cy="4907680"/>
          </a:xfrm>
        </p:grpSpPr>
        <p:pic>
          <p:nvPicPr>
            <p:cNvPr id="170" name="slide29.tiff" descr="slide29.tiff"/>
            <p:cNvPicPr>
              <a:picLocks noChangeAspect="1"/>
            </p:cNvPicPr>
            <p:nvPr/>
          </p:nvPicPr>
          <p:blipFill>
            <a:blip r:embed="rId3">
              <a:extLst/>
            </a:blip>
            <a:stretch>
              <a:fillRect/>
            </a:stretch>
          </p:blipFill>
          <p:spPr>
            <a:xfrm>
              <a:off x="0" y="684"/>
              <a:ext cx="6528652" cy="4896491"/>
            </a:xfrm>
            <a:prstGeom prst="rect">
              <a:avLst/>
            </a:prstGeom>
            <a:ln w="12700" cap="flat">
              <a:noFill/>
              <a:miter lim="400000"/>
            </a:ln>
            <a:effectLst/>
          </p:spPr>
        </p:pic>
        <p:pic>
          <p:nvPicPr>
            <p:cNvPr id="171" name="Slide3.tiff" descr="Slide3.tiff"/>
            <p:cNvPicPr>
              <a:picLocks noChangeAspect="1"/>
            </p:cNvPicPr>
            <p:nvPr/>
          </p:nvPicPr>
          <p:blipFill>
            <a:blip r:embed="rId4">
              <a:extLst/>
            </a:blip>
            <a:stretch>
              <a:fillRect/>
            </a:stretch>
          </p:blipFill>
          <p:spPr>
            <a:xfrm>
              <a:off x="13477602" y="0"/>
              <a:ext cx="6346522" cy="4897860"/>
            </a:xfrm>
            <a:prstGeom prst="rect">
              <a:avLst/>
            </a:prstGeom>
            <a:ln w="12700" cap="flat">
              <a:noFill/>
              <a:miter lim="400000"/>
            </a:ln>
            <a:effectLst/>
          </p:spPr>
        </p:pic>
        <p:pic>
          <p:nvPicPr>
            <p:cNvPr id="172" name="Slide13.tiff" descr="Slide13.tiff"/>
            <p:cNvPicPr>
              <a:picLocks noChangeAspect="1"/>
            </p:cNvPicPr>
            <p:nvPr/>
          </p:nvPicPr>
          <p:blipFill>
            <a:blip r:embed="rId5">
              <a:extLst/>
            </a:blip>
            <a:stretch>
              <a:fillRect/>
            </a:stretch>
          </p:blipFill>
          <p:spPr>
            <a:xfrm>
              <a:off x="6724791" y="11192"/>
              <a:ext cx="6528652" cy="4896489"/>
            </a:xfrm>
            <a:prstGeom prst="rect">
              <a:avLst/>
            </a:prstGeom>
            <a:ln w="12700" cap="flat">
              <a:noFill/>
              <a:miter lim="400000"/>
            </a:ln>
            <a:effectLst/>
          </p:spPr>
        </p:pic>
      </p:grpSp>
      <p:sp>
        <p:nvSpPr>
          <p:cNvPr id="174" name="(“credits”:  OSHA, USDA, DOL)"/>
          <p:cNvSpPr/>
          <p:nvPr/>
        </p:nvSpPr>
        <p:spPr>
          <a:xfrm>
            <a:off x="14281160" y="10604992"/>
            <a:ext cx="7815755" cy="6274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lgn="r" defTabSz="584200">
              <a:lnSpc>
                <a:spcPct val="110000"/>
              </a:lnSpc>
              <a:defRPr b="0" sz="3200">
                <a:latin typeface="Overpass Bold"/>
                <a:ea typeface="Overpass Bold"/>
                <a:cs typeface="Overpass Bold"/>
                <a:sym typeface="Overpass Bold"/>
              </a:defRPr>
            </a:lvl1pPr>
          </a:lstStyle>
          <a:p>
            <a:pPr/>
            <a:r>
              <a:t>(“credits”:  OSHA, USDA, DOL)</a:t>
            </a:r>
          </a:p>
        </p:txBody>
      </p:sp>
      <p:sp>
        <p:nvSpPr>
          <p:cNvPr id="175" name="(not that make you unnecessary — see presenter notes!)"/>
          <p:cNvSpPr/>
          <p:nvPr/>
        </p:nvSpPr>
        <p:spPr>
          <a:xfrm>
            <a:off x="2213123" y="4027361"/>
            <a:ext cx="10930505" cy="6274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algn="l" defTabSz="584200">
              <a:lnSpc>
                <a:spcPct val="110000"/>
              </a:lnSpc>
              <a:defRPr b="0" sz="3200">
                <a:latin typeface="Overpass Bold"/>
                <a:ea typeface="Overpass Bold"/>
                <a:cs typeface="Overpass Bold"/>
                <a:sym typeface="Overpass Bold"/>
              </a:defRPr>
            </a:lvl1pPr>
          </a:lstStyle>
          <a:p>
            <a:pPr/>
            <a:r>
              <a:t>(not that make you unnecessary — see presenter notes!)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idebar:  positive suggestions"/>
          <p:cNvSpPr txBox="1"/>
          <p:nvPr>
            <p:ph type="title"/>
          </p:nvPr>
        </p:nvSpPr>
        <p:spPr>
          <a:prstGeom prst="rect">
            <a:avLst/>
          </a:prstGeom>
        </p:spPr>
        <p:txBody>
          <a:bodyPr>
            <a:noAutofit/>
          </a:bodyPr>
          <a:lstStyle/>
          <a:p>
            <a:pPr/>
            <a:r>
              <a:t>Sidebar:  positive suggestions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Use transparency (see notes)"/>
          <p:cNvSpPr txBox="1"/>
          <p:nvPr>
            <p:ph type="title"/>
          </p:nvPr>
        </p:nvSpPr>
        <p:spPr>
          <a:prstGeom prst="rect">
            <a:avLst/>
          </a:prstGeom>
        </p:spPr>
        <p:txBody>
          <a:bodyPr/>
          <a:lstStyle/>
          <a:p>
            <a:pPr/>
            <a:r>
              <a:t>Use transparency (see notes)</a:t>
            </a:r>
          </a:p>
        </p:txBody>
      </p:sp>
      <p:pic>
        <p:nvPicPr>
          <p:cNvPr id="182" name="Symphony5_1-preview.tiff" descr="Symphony5_1-preview.tiff"/>
          <p:cNvPicPr>
            <a:picLocks noChangeAspect="1"/>
          </p:cNvPicPr>
          <p:nvPr/>
        </p:nvPicPr>
        <p:blipFill>
          <a:blip r:embed="rId3">
            <a:extLst/>
          </a:blip>
          <a:stretch>
            <a:fillRect/>
          </a:stretch>
        </p:blipFill>
        <p:spPr>
          <a:xfrm>
            <a:off x="2182881" y="4875569"/>
            <a:ext cx="7442201" cy="7340601"/>
          </a:xfrm>
          <a:prstGeom prst="rect">
            <a:avLst/>
          </a:prstGeom>
          <a:ln w="12700">
            <a:miter lim="400000"/>
          </a:ln>
        </p:spPr>
      </p:pic>
      <p:pic>
        <p:nvPicPr>
          <p:cNvPr id="183" name="droppedImage.pdf" descr="droppedImage.pdf"/>
          <p:cNvPicPr>
            <a:picLocks noChangeAspect="1"/>
          </p:cNvPicPr>
          <p:nvPr/>
        </p:nvPicPr>
        <p:blipFill>
          <a:blip r:embed="rId4">
            <a:extLst/>
          </a:blip>
          <a:stretch>
            <a:fillRect/>
          </a:stretch>
        </p:blipFill>
        <p:spPr>
          <a:xfrm>
            <a:off x="3440181" y="4435163"/>
            <a:ext cx="2159001" cy="1998414"/>
          </a:xfrm>
          <a:prstGeom prst="rect">
            <a:avLst/>
          </a:prstGeom>
          <a:ln w="12700">
            <a:miter lim="400000"/>
          </a:ln>
        </p:spPr>
      </p:pic>
      <p:pic>
        <p:nvPicPr>
          <p:cNvPr id="184" name="droppedImage.pdf" descr="droppedImage.pdf"/>
          <p:cNvPicPr>
            <a:picLocks noChangeAspect="1"/>
          </p:cNvPicPr>
          <p:nvPr/>
        </p:nvPicPr>
        <p:blipFill>
          <a:blip r:embed="rId5">
            <a:extLst/>
          </a:blip>
          <a:stretch>
            <a:fillRect/>
          </a:stretch>
        </p:blipFill>
        <p:spPr>
          <a:xfrm>
            <a:off x="4303781" y="6399569"/>
            <a:ext cx="1996559" cy="2146301"/>
          </a:xfrm>
          <a:prstGeom prst="rect">
            <a:avLst/>
          </a:prstGeom>
          <a:ln w="12700">
            <a:miter lim="400000"/>
          </a:ln>
        </p:spPr>
      </p:pic>
      <p:pic>
        <p:nvPicPr>
          <p:cNvPr id="185" name="droppedImage.pdf" descr="droppedImage.pdf"/>
          <p:cNvPicPr>
            <a:picLocks noChangeAspect="1"/>
          </p:cNvPicPr>
          <p:nvPr/>
        </p:nvPicPr>
        <p:blipFill>
          <a:blip r:embed="rId6">
            <a:extLst/>
          </a:blip>
          <a:stretch>
            <a:fillRect/>
          </a:stretch>
        </p:blipFill>
        <p:spPr>
          <a:xfrm>
            <a:off x="5884931" y="5304439"/>
            <a:ext cx="2235201" cy="1641231"/>
          </a:xfrm>
          <a:prstGeom prst="rect">
            <a:avLst/>
          </a:prstGeom>
          <a:ln w="12700">
            <a:miter lim="400000"/>
          </a:ln>
        </p:spPr>
      </p:pic>
      <p:pic>
        <p:nvPicPr>
          <p:cNvPr id="186" name="droppedImage.pdf" descr="droppedImage.pdf"/>
          <p:cNvPicPr>
            <a:picLocks noChangeAspect="1"/>
          </p:cNvPicPr>
          <p:nvPr/>
        </p:nvPicPr>
        <p:blipFill>
          <a:blip r:embed="rId7">
            <a:extLst/>
          </a:blip>
          <a:stretch>
            <a:fillRect/>
          </a:stretch>
        </p:blipFill>
        <p:spPr>
          <a:xfrm>
            <a:off x="-407919" y="4075469"/>
            <a:ext cx="13004801" cy="9753601"/>
          </a:xfrm>
          <a:prstGeom prst="rect">
            <a:avLst/>
          </a:prstGeom>
          <a:ln w="12700">
            <a:miter lim="400000"/>
          </a:ln>
        </p:spPr>
      </p:pic>
      <p:grpSp>
        <p:nvGrpSpPr>
          <p:cNvPr id="191" name="Group"/>
          <p:cNvGrpSpPr/>
          <p:nvPr/>
        </p:nvGrpSpPr>
        <p:grpSpPr>
          <a:xfrm>
            <a:off x="10832007" y="7062216"/>
            <a:ext cx="8674117" cy="955856"/>
            <a:chOff x="0" y="0"/>
            <a:chExt cx="8674115" cy="955854"/>
          </a:xfrm>
        </p:grpSpPr>
        <p:sp>
          <p:nvSpPr>
            <p:cNvPr id="187" name="featue engineering"/>
            <p:cNvSpPr/>
            <p:nvPr/>
          </p:nvSpPr>
          <p:spPr>
            <a:xfrm>
              <a:off x="3933534" y="0"/>
              <a:ext cx="1240449" cy="955855"/>
            </a:xfrm>
            <a:prstGeom prst="rect">
              <a:avLst/>
            </a:prstGeom>
            <a:solidFill>
              <a:srgbClr val="2F4C8E"/>
            </a:solidFill>
            <a:ln w="12700" cap="flat">
              <a:noFill/>
              <a:miter lim="400000"/>
            </a:ln>
            <a:effectLst/>
          </p:spPr>
          <p:txBody>
            <a:bodyPr wrap="square" lIns="50800" tIns="50800" rIns="50800" bIns="50800" numCol="1" anchor="ctr">
              <a:noAutofit/>
            </a:bodyPr>
            <a:lstStyle/>
            <a:p>
              <a:pPr>
                <a:lnSpc>
                  <a:spcPct val="70000"/>
                </a:lnSpc>
                <a:defRPr sz="2800">
                  <a:solidFill>
                    <a:srgbClr val="FFFFFF"/>
                  </a:solidFill>
                </a:defRPr>
              </a:pPr>
            </a:p>
          </p:txBody>
        </p:sp>
        <p:sp>
          <p:nvSpPr>
            <p:cNvPr id="188" name="Rectangle"/>
            <p:cNvSpPr/>
            <p:nvPr/>
          </p:nvSpPr>
          <p:spPr>
            <a:xfrm>
              <a:off x="2158631" y="0"/>
              <a:ext cx="1333753" cy="955855"/>
            </a:xfrm>
            <a:prstGeom prst="rect">
              <a:avLst/>
            </a:prstGeom>
            <a:solidFill>
              <a:srgbClr val="2F4C8E"/>
            </a:solidFill>
            <a:ln w="12700" cap="flat">
              <a:noFill/>
              <a:miter lim="400000"/>
            </a:ln>
            <a:effectLst/>
          </p:spPr>
          <p:txBody>
            <a:bodyPr wrap="square" lIns="50800" tIns="50800" rIns="50800" bIns="50800" numCol="1" anchor="ctr">
              <a:noAutofit/>
            </a:bodyPr>
            <a:lstStyle/>
            <a:p>
              <a:pPr>
                <a:lnSpc>
                  <a:spcPct val="70000"/>
                </a:lnSpc>
                <a:defRPr sz="2800">
                  <a:solidFill>
                    <a:srgbClr val="FFFFFF"/>
                  </a:solidFill>
                </a:defRPr>
              </a:pPr>
            </a:p>
          </p:txBody>
        </p:sp>
        <p:sp>
          <p:nvSpPr>
            <p:cNvPr id="189" name="Rectangle"/>
            <p:cNvSpPr/>
            <p:nvPr/>
          </p:nvSpPr>
          <p:spPr>
            <a:xfrm>
              <a:off x="7367540" y="0"/>
              <a:ext cx="1306576" cy="955855"/>
            </a:xfrm>
            <a:prstGeom prst="rect">
              <a:avLst/>
            </a:prstGeom>
            <a:solidFill>
              <a:srgbClr val="2F4C8E"/>
            </a:solidFill>
            <a:ln w="12700" cap="flat">
              <a:noFill/>
              <a:miter lim="400000"/>
            </a:ln>
            <a:effectLst/>
          </p:spPr>
          <p:txBody>
            <a:bodyPr wrap="square" lIns="50800" tIns="50800" rIns="50800" bIns="50800" numCol="1" anchor="ctr">
              <a:noAutofit/>
            </a:bodyPr>
            <a:lstStyle/>
            <a:p>
              <a:pPr>
                <a:lnSpc>
                  <a:spcPct val="70000"/>
                </a:lnSpc>
                <a:defRPr sz="2800">
                  <a:solidFill>
                    <a:srgbClr val="FFFFFF"/>
                  </a:solidFill>
                </a:defRPr>
              </a:pPr>
            </a:p>
          </p:txBody>
        </p:sp>
        <p:sp>
          <p:nvSpPr>
            <p:cNvPr id="190" name="Rectangle"/>
            <p:cNvSpPr/>
            <p:nvPr/>
          </p:nvSpPr>
          <p:spPr>
            <a:xfrm>
              <a:off x="0" y="0"/>
              <a:ext cx="1704007" cy="955855"/>
            </a:xfrm>
            <a:prstGeom prst="rect">
              <a:avLst/>
            </a:prstGeom>
            <a:solidFill>
              <a:srgbClr val="2F4C8E"/>
            </a:solidFill>
            <a:ln w="12700" cap="flat">
              <a:noFill/>
              <a:miter lim="400000"/>
            </a:ln>
            <a:effectLst/>
          </p:spPr>
          <p:txBody>
            <a:bodyPr wrap="square" lIns="50800" tIns="50800" rIns="50800" bIns="50800" numCol="1" anchor="ctr">
              <a:noAutofit/>
            </a:bodyPr>
            <a:lstStyle/>
            <a:p>
              <a:pPr>
                <a:lnSpc>
                  <a:spcPct val="70000"/>
                </a:lnSpc>
                <a:defRPr sz="2800">
                  <a:solidFill>
                    <a:srgbClr val="FFFFFF"/>
                  </a:solidFill>
                </a:defRPr>
              </a:pPr>
            </a:p>
          </p:txBody>
        </p:sp>
      </p:grpSp>
      <p:sp>
        <p:nvSpPr>
          <p:cNvPr id="192" name="Triangle"/>
          <p:cNvSpPr/>
          <p:nvPr/>
        </p:nvSpPr>
        <p:spPr>
          <a:xfrm rot="5400000">
            <a:off x="12630894" y="7408064"/>
            <a:ext cx="264159" cy="2641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B6B6B6"/>
          </a:solidFill>
          <a:ln w="12700">
            <a:miter lim="400000"/>
          </a:ln>
        </p:spPr>
        <p:txBody>
          <a:bodyPr lIns="50800" tIns="50800" rIns="50800" bIns="50800" anchor="ctr"/>
          <a:lstStyle/>
          <a:p>
            <a:pPr>
              <a:defRPr sz="2800"/>
            </a:pPr>
          </a:p>
        </p:txBody>
      </p:sp>
      <p:sp>
        <p:nvSpPr>
          <p:cNvPr id="193" name="Triangle"/>
          <p:cNvSpPr/>
          <p:nvPr/>
        </p:nvSpPr>
        <p:spPr>
          <a:xfrm rot="5400000">
            <a:off x="14419975" y="7408064"/>
            <a:ext cx="264160" cy="2641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B6B6B6"/>
          </a:solidFill>
          <a:ln w="12700">
            <a:miter lim="400000"/>
          </a:ln>
        </p:spPr>
        <p:txBody>
          <a:bodyPr lIns="50800" tIns="50800" rIns="50800" bIns="50800" anchor="ctr"/>
          <a:lstStyle/>
          <a:p>
            <a:pPr>
              <a:defRPr sz="2800"/>
            </a:pPr>
          </a:p>
        </p:txBody>
      </p:sp>
      <p:sp>
        <p:nvSpPr>
          <p:cNvPr id="194" name="Triangle"/>
          <p:cNvSpPr/>
          <p:nvPr/>
        </p:nvSpPr>
        <p:spPr>
          <a:xfrm rot="5400000">
            <a:off x="16087399" y="7408064"/>
            <a:ext cx="264160" cy="2641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B6B6B6"/>
          </a:solidFill>
          <a:ln w="12700">
            <a:miter lim="400000"/>
          </a:ln>
        </p:spPr>
        <p:txBody>
          <a:bodyPr lIns="50800" tIns="50800" rIns="50800" bIns="50800" anchor="ctr"/>
          <a:lstStyle/>
          <a:p>
            <a:pPr>
              <a:defRPr sz="2800"/>
            </a:pPr>
          </a:p>
        </p:txBody>
      </p:sp>
      <p:sp>
        <p:nvSpPr>
          <p:cNvPr id="195" name="Triangle"/>
          <p:cNvSpPr/>
          <p:nvPr/>
        </p:nvSpPr>
        <p:spPr>
          <a:xfrm rot="5400000">
            <a:off x="17900634" y="7408064"/>
            <a:ext cx="264160" cy="2641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B6B6B6"/>
          </a:solidFill>
          <a:ln w="12700">
            <a:miter lim="400000"/>
          </a:ln>
        </p:spPr>
        <p:txBody>
          <a:bodyPr lIns="50800" tIns="50800" rIns="50800" bIns="50800" anchor="ctr"/>
          <a:lstStyle/>
          <a:p>
            <a:pPr>
              <a:defRPr sz="2800"/>
            </a:pPr>
          </a:p>
        </p:txBody>
      </p:sp>
      <p:sp>
        <p:nvSpPr>
          <p:cNvPr id="196" name="Triangle"/>
          <p:cNvSpPr/>
          <p:nvPr/>
        </p:nvSpPr>
        <p:spPr>
          <a:xfrm rot="5400000">
            <a:off x="19582108" y="7408064"/>
            <a:ext cx="264160" cy="2641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B6B6B6"/>
          </a:solidFill>
          <a:ln w="12700">
            <a:miter lim="400000"/>
          </a:ln>
        </p:spPr>
        <p:txBody>
          <a:bodyPr lIns="50800" tIns="50800" rIns="50800" bIns="50800" anchor="ctr"/>
          <a:lstStyle/>
          <a:p>
            <a:pPr>
              <a:defRPr sz="2800"/>
            </a:pPr>
          </a:p>
        </p:txBody>
      </p:sp>
      <p:sp>
        <p:nvSpPr>
          <p:cNvPr id="197" name="Triangle"/>
          <p:cNvSpPr/>
          <p:nvPr/>
        </p:nvSpPr>
        <p:spPr>
          <a:xfrm rot="5400000">
            <a:off x="21235480" y="7408064"/>
            <a:ext cx="264160" cy="2641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B6B6B6"/>
          </a:solidFill>
          <a:ln w="12700">
            <a:miter lim="400000"/>
          </a:ln>
        </p:spPr>
        <p:txBody>
          <a:bodyPr lIns="50800" tIns="50800" rIns="50800" bIns="50800" anchor="ctr"/>
          <a:lstStyle/>
          <a:p>
            <a:pPr>
              <a:defRPr sz="2800"/>
            </a:pPr>
          </a:p>
        </p:txBody>
      </p:sp>
      <p:sp>
        <p:nvSpPr>
          <p:cNvPr id="198" name="Rectangle"/>
          <p:cNvSpPr/>
          <p:nvPr/>
        </p:nvSpPr>
        <p:spPr>
          <a:xfrm>
            <a:off x="14777620" y="7062216"/>
            <a:ext cx="1240449" cy="955856"/>
          </a:xfrm>
          <a:prstGeom prst="rect">
            <a:avLst/>
          </a:prstGeom>
          <a:solidFill>
            <a:srgbClr val="2F4C8E"/>
          </a:solidFill>
          <a:ln w="12700">
            <a:miter lim="400000"/>
          </a:ln>
        </p:spPr>
        <p:txBody>
          <a:bodyPr lIns="50800" tIns="50800" rIns="50800" bIns="50800" anchor="ctr"/>
          <a:lstStyle/>
          <a:p>
            <a:pPr>
              <a:lnSpc>
                <a:spcPct val="70000"/>
              </a:lnSpc>
              <a:defRPr sz="2800">
                <a:solidFill>
                  <a:srgbClr val="FFFFFF"/>
                </a:solidFill>
              </a:defRPr>
            </a:pPr>
          </a:p>
        </p:txBody>
      </p:sp>
      <p:sp>
        <p:nvSpPr>
          <p:cNvPr id="199" name="Rectangle"/>
          <p:cNvSpPr/>
          <p:nvPr/>
        </p:nvSpPr>
        <p:spPr>
          <a:xfrm>
            <a:off x="16433161" y="7062216"/>
            <a:ext cx="1385870" cy="955856"/>
          </a:xfrm>
          <a:prstGeom prst="rect">
            <a:avLst/>
          </a:prstGeom>
          <a:solidFill>
            <a:srgbClr val="2F4C8E"/>
          </a:solidFill>
          <a:ln w="12700">
            <a:miter lim="400000"/>
          </a:ln>
        </p:spPr>
        <p:txBody>
          <a:bodyPr lIns="50800" tIns="50800" rIns="50800" bIns="50800" anchor="ctr"/>
          <a:lstStyle/>
          <a:p>
            <a:pPr>
              <a:lnSpc>
                <a:spcPct val="70000"/>
              </a:lnSpc>
              <a:defRPr sz="2800">
                <a:solidFill>
                  <a:srgbClr val="FFFFFF"/>
                </a:solidFill>
              </a:defRPr>
            </a:pPr>
          </a:p>
        </p:txBody>
      </p:sp>
      <p:sp>
        <p:nvSpPr>
          <p:cNvPr id="200" name="Rectangle"/>
          <p:cNvSpPr/>
          <p:nvPr/>
        </p:nvSpPr>
        <p:spPr>
          <a:xfrm>
            <a:off x="19886303" y="7062216"/>
            <a:ext cx="1240449" cy="955856"/>
          </a:xfrm>
          <a:prstGeom prst="rect">
            <a:avLst/>
          </a:prstGeom>
          <a:solidFill>
            <a:srgbClr val="2F4C8E"/>
          </a:solidFill>
          <a:ln w="12700">
            <a:miter lim="400000"/>
          </a:ln>
        </p:spPr>
        <p:txBody>
          <a:bodyPr lIns="50800" tIns="50800" rIns="50800" bIns="50800" anchor="ctr"/>
          <a:lstStyle/>
          <a:p>
            <a:pPr>
              <a:lnSpc>
                <a:spcPct val="70000"/>
              </a:lnSpc>
              <a:defRPr sz="2800">
                <a:solidFill>
                  <a:srgbClr val="FFFFFF"/>
                </a:solidFill>
              </a:defRPr>
            </a:pPr>
          </a:p>
        </p:txBody>
      </p:sp>
      <p:sp>
        <p:nvSpPr>
          <p:cNvPr id="201" name="Rectangle"/>
          <p:cNvSpPr/>
          <p:nvPr/>
        </p:nvSpPr>
        <p:spPr>
          <a:xfrm>
            <a:off x="21581676" y="7062216"/>
            <a:ext cx="1239192" cy="955856"/>
          </a:xfrm>
          <a:prstGeom prst="rect">
            <a:avLst/>
          </a:prstGeom>
          <a:solidFill>
            <a:srgbClr val="2F4C8E"/>
          </a:solidFill>
          <a:ln w="12700">
            <a:miter lim="400000"/>
          </a:ln>
        </p:spPr>
        <p:txBody>
          <a:bodyPr lIns="50800" tIns="50800" rIns="50800" bIns="50800" anchor="ctr"/>
          <a:lstStyle/>
          <a:p>
            <a:pPr>
              <a:lnSpc>
                <a:spcPct val="70000"/>
              </a:lnSpc>
              <a:defRPr sz="2800">
                <a:solidFill>
                  <a:srgbClr val="FFFFFF"/>
                </a:solidFill>
              </a:defRPr>
            </a:pPr>
          </a:p>
        </p:txBody>
      </p:sp>
      <p:sp>
        <p:nvSpPr>
          <p:cNvPr id="202" name="gears"/>
          <p:cNvSpPr/>
          <p:nvPr/>
        </p:nvSpPr>
        <p:spPr>
          <a:xfrm>
            <a:off x="14649597" y="8488012"/>
            <a:ext cx="1496494" cy="20051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40" y="0"/>
                </a:moveTo>
                <a:cubicBezTo>
                  <a:pt x="6457" y="0"/>
                  <a:pt x="6378" y="7"/>
                  <a:pt x="6295" y="9"/>
                </a:cubicBezTo>
                <a:lnTo>
                  <a:pt x="5726" y="1325"/>
                </a:lnTo>
                <a:cubicBezTo>
                  <a:pt x="5579" y="1343"/>
                  <a:pt x="5433" y="1369"/>
                  <a:pt x="5289" y="1398"/>
                </a:cubicBezTo>
                <a:cubicBezTo>
                  <a:pt x="5144" y="1427"/>
                  <a:pt x="5001" y="1460"/>
                  <a:pt x="4859" y="1499"/>
                </a:cubicBezTo>
                <a:lnTo>
                  <a:pt x="3481" y="565"/>
                </a:lnTo>
                <a:cubicBezTo>
                  <a:pt x="3409" y="593"/>
                  <a:pt x="3339" y="625"/>
                  <a:pt x="3268" y="656"/>
                </a:cubicBezTo>
                <a:cubicBezTo>
                  <a:pt x="3198" y="688"/>
                  <a:pt x="3125" y="718"/>
                  <a:pt x="3055" y="751"/>
                </a:cubicBezTo>
                <a:lnTo>
                  <a:pt x="3448" y="2103"/>
                </a:lnTo>
                <a:cubicBezTo>
                  <a:pt x="3333" y="2174"/>
                  <a:pt x="3220" y="2252"/>
                  <a:pt x="3113" y="2332"/>
                </a:cubicBezTo>
                <a:cubicBezTo>
                  <a:pt x="3005" y="2412"/>
                  <a:pt x="2905" y="2494"/>
                  <a:pt x="2810" y="2579"/>
                </a:cubicBezTo>
                <a:lnTo>
                  <a:pt x="998" y="2286"/>
                </a:lnTo>
                <a:cubicBezTo>
                  <a:pt x="954" y="2338"/>
                  <a:pt x="913" y="2392"/>
                  <a:pt x="871" y="2445"/>
                </a:cubicBezTo>
                <a:cubicBezTo>
                  <a:pt x="829" y="2498"/>
                  <a:pt x="787" y="2550"/>
                  <a:pt x="749" y="2604"/>
                </a:cubicBezTo>
                <a:lnTo>
                  <a:pt x="2000" y="3633"/>
                </a:lnTo>
                <a:cubicBezTo>
                  <a:pt x="1948" y="3738"/>
                  <a:pt x="1904" y="3845"/>
                  <a:pt x="1865" y="3953"/>
                </a:cubicBezTo>
                <a:cubicBezTo>
                  <a:pt x="1826" y="4061"/>
                  <a:pt x="1792" y="4173"/>
                  <a:pt x="1767" y="4283"/>
                </a:cubicBezTo>
                <a:lnTo>
                  <a:pt x="4" y="4704"/>
                </a:lnTo>
                <a:cubicBezTo>
                  <a:pt x="1" y="4766"/>
                  <a:pt x="0" y="4825"/>
                  <a:pt x="0" y="4887"/>
                </a:cubicBezTo>
                <a:cubicBezTo>
                  <a:pt x="0" y="4949"/>
                  <a:pt x="1" y="5012"/>
                  <a:pt x="4" y="5073"/>
                </a:cubicBezTo>
                <a:lnTo>
                  <a:pt x="1767" y="5495"/>
                </a:lnTo>
                <a:cubicBezTo>
                  <a:pt x="1792" y="5605"/>
                  <a:pt x="1826" y="5713"/>
                  <a:pt x="1865" y="5821"/>
                </a:cubicBezTo>
                <a:cubicBezTo>
                  <a:pt x="1904" y="5929"/>
                  <a:pt x="1948" y="6039"/>
                  <a:pt x="2000" y="6145"/>
                </a:cubicBezTo>
                <a:lnTo>
                  <a:pt x="749" y="7174"/>
                </a:lnTo>
                <a:cubicBezTo>
                  <a:pt x="787" y="7227"/>
                  <a:pt x="829" y="7280"/>
                  <a:pt x="871" y="7332"/>
                </a:cubicBezTo>
                <a:cubicBezTo>
                  <a:pt x="913" y="7385"/>
                  <a:pt x="954" y="7436"/>
                  <a:pt x="998" y="7488"/>
                </a:cubicBezTo>
                <a:lnTo>
                  <a:pt x="2810" y="7195"/>
                </a:lnTo>
                <a:cubicBezTo>
                  <a:pt x="2905" y="7280"/>
                  <a:pt x="3005" y="7365"/>
                  <a:pt x="3113" y="7445"/>
                </a:cubicBezTo>
                <a:cubicBezTo>
                  <a:pt x="3220" y="7525"/>
                  <a:pt x="3333" y="7600"/>
                  <a:pt x="3448" y="7671"/>
                </a:cubicBezTo>
                <a:lnTo>
                  <a:pt x="3055" y="9023"/>
                </a:lnTo>
                <a:cubicBezTo>
                  <a:pt x="3125" y="9056"/>
                  <a:pt x="3198" y="9090"/>
                  <a:pt x="3268" y="9121"/>
                </a:cubicBezTo>
                <a:cubicBezTo>
                  <a:pt x="3339" y="9153"/>
                  <a:pt x="3409" y="9181"/>
                  <a:pt x="3481" y="9210"/>
                </a:cubicBezTo>
                <a:lnTo>
                  <a:pt x="4859" y="8276"/>
                </a:lnTo>
                <a:cubicBezTo>
                  <a:pt x="5001" y="8315"/>
                  <a:pt x="5144" y="8350"/>
                  <a:pt x="5289" y="8379"/>
                </a:cubicBezTo>
                <a:cubicBezTo>
                  <a:pt x="5433" y="8408"/>
                  <a:pt x="5579" y="8431"/>
                  <a:pt x="5726" y="8450"/>
                </a:cubicBezTo>
                <a:lnTo>
                  <a:pt x="6295" y="9768"/>
                </a:lnTo>
                <a:cubicBezTo>
                  <a:pt x="6378" y="9771"/>
                  <a:pt x="6457" y="9771"/>
                  <a:pt x="6540" y="9771"/>
                </a:cubicBezTo>
                <a:cubicBezTo>
                  <a:pt x="6623" y="9771"/>
                  <a:pt x="6707" y="9771"/>
                  <a:pt x="6790" y="9768"/>
                </a:cubicBezTo>
                <a:lnTo>
                  <a:pt x="7354" y="8450"/>
                </a:lnTo>
                <a:cubicBezTo>
                  <a:pt x="7502" y="8431"/>
                  <a:pt x="7647" y="8408"/>
                  <a:pt x="7792" y="8379"/>
                </a:cubicBezTo>
                <a:cubicBezTo>
                  <a:pt x="7937" y="8350"/>
                  <a:pt x="8084" y="8315"/>
                  <a:pt x="8225" y="8276"/>
                </a:cubicBezTo>
                <a:lnTo>
                  <a:pt x="9600" y="9210"/>
                </a:lnTo>
                <a:cubicBezTo>
                  <a:pt x="9672" y="9181"/>
                  <a:pt x="9746" y="9153"/>
                  <a:pt x="9816" y="9121"/>
                </a:cubicBezTo>
                <a:cubicBezTo>
                  <a:pt x="9887" y="9090"/>
                  <a:pt x="9955" y="9056"/>
                  <a:pt x="10025" y="9023"/>
                </a:cubicBezTo>
                <a:lnTo>
                  <a:pt x="9632" y="7671"/>
                </a:lnTo>
                <a:cubicBezTo>
                  <a:pt x="9747" y="7600"/>
                  <a:pt x="9860" y="7526"/>
                  <a:pt x="9968" y="7445"/>
                </a:cubicBezTo>
                <a:cubicBezTo>
                  <a:pt x="10075" y="7365"/>
                  <a:pt x="10175" y="7280"/>
                  <a:pt x="10270" y="7195"/>
                </a:cubicBezTo>
                <a:lnTo>
                  <a:pt x="12082" y="7488"/>
                </a:lnTo>
                <a:cubicBezTo>
                  <a:pt x="12126" y="7436"/>
                  <a:pt x="12171" y="7385"/>
                  <a:pt x="12213" y="7332"/>
                </a:cubicBezTo>
                <a:cubicBezTo>
                  <a:pt x="12255" y="7280"/>
                  <a:pt x="12294" y="7227"/>
                  <a:pt x="12332" y="7174"/>
                </a:cubicBezTo>
                <a:lnTo>
                  <a:pt x="11080" y="6145"/>
                </a:lnTo>
                <a:cubicBezTo>
                  <a:pt x="11133" y="6039"/>
                  <a:pt x="11180" y="5929"/>
                  <a:pt x="11219" y="5821"/>
                </a:cubicBezTo>
                <a:cubicBezTo>
                  <a:pt x="11258" y="5713"/>
                  <a:pt x="11288" y="5605"/>
                  <a:pt x="11313" y="5495"/>
                </a:cubicBezTo>
                <a:lnTo>
                  <a:pt x="13076" y="5073"/>
                </a:lnTo>
                <a:cubicBezTo>
                  <a:pt x="13079" y="5012"/>
                  <a:pt x="13084" y="4949"/>
                  <a:pt x="13084" y="4887"/>
                </a:cubicBezTo>
                <a:cubicBezTo>
                  <a:pt x="13084" y="4825"/>
                  <a:pt x="13079" y="4766"/>
                  <a:pt x="13076" y="4704"/>
                </a:cubicBezTo>
                <a:lnTo>
                  <a:pt x="11313" y="4283"/>
                </a:lnTo>
                <a:cubicBezTo>
                  <a:pt x="11288" y="4173"/>
                  <a:pt x="11258" y="4061"/>
                  <a:pt x="11219" y="3953"/>
                </a:cubicBezTo>
                <a:cubicBezTo>
                  <a:pt x="11180" y="3845"/>
                  <a:pt x="11132" y="3738"/>
                  <a:pt x="11080" y="3633"/>
                </a:cubicBezTo>
                <a:lnTo>
                  <a:pt x="12332" y="2604"/>
                </a:lnTo>
                <a:cubicBezTo>
                  <a:pt x="12294" y="2550"/>
                  <a:pt x="12255" y="2498"/>
                  <a:pt x="12213" y="2445"/>
                </a:cubicBezTo>
                <a:cubicBezTo>
                  <a:pt x="12171" y="2392"/>
                  <a:pt x="12126" y="2338"/>
                  <a:pt x="12082" y="2286"/>
                </a:cubicBezTo>
                <a:lnTo>
                  <a:pt x="10270" y="2579"/>
                </a:lnTo>
                <a:cubicBezTo>
                  <a:pt x="10175" y="2494"/>
                  <a:pt x="10075" y="2412"/>
                  <a:pt x="9968" y="2332"/>
                </a:cubicBezTo>
                <a:cubicBezTo>
                  <a:pt x="9860" y="2252"/>
                  <a:pt x="9747" y="2175"/>
                  <a:pt x="9632" y="2103"/>
                </a:cubicBezTo>
                <a:lnTo>
                  <a:pt x="10025" y="751"/>
                </a:lnTo>
                <a:cubicBezTo>
                  <a:pt x="9955" y="718"/>
                  <a:pt x="9887" y="688"/>
                  <a:pt x="9816" y="656"/>
                </a:cubicBezTo>
                <a:cubicBezTo>
                  <a:pt x="9746" y="625"/>
                  <a:pt x="9672" y="593"/>
                  <a:pt x="9600" y="565"/>
                </a:cubicBezTo>
                <a:lnTo>
                  <a:pt x="8225" y="1499"/>
                </a:lnTo>
                <a:cubicBezTo>
                  <a:pt x="8084" y="1460"/>
                  <a:pt x="7937" y="1427"/>
                  <a:pt x="7792" y="1398"/>
                </a:cubicBezTo>
                <a:cubicBezTo>
                  <a:pt x="7647" y="1369"/>
                  <a:pt x="7502" y="1343"/>
                  <a:pt x="7354" y="1325"/>
                </a:cubicBezTo>
                <a:lnTo>
                  <a:pt x="6790" y="9"/>
                </a:lnTo>
                <a:cubicBezTo>
                  <a:pt x="6707" y="7"/>
                  <a:pt x="6623" y="0"/>
                  <a:pt x="6540" y="0"/>
                </a:cubicBezTo>
                <a:close/>
                <a:moveTo>
                  <a:pt x="6540" y="3550"/>
                </a:moveTo>
                <a:cubicBezTo>
                  <a:pt x="6998" y="3550"/>
                  <a:pt x="7459" y="3680"/>
                  <a:pt x="7808" y="3941"/>
                </a:cubicBezTo>
                <a:cubicBezTo>
                  <a:pt x="8507" y="4462"/>
                  <a:pt x="8507" y="5309"/>
                  <a:pt x="7808" y="5830"/>
                </a:cubicBezTo>
                <a:cubicBezTo>
                  <a:pt x="7109" y="6352"/>
                  <a:pt x="5975" y="6352"/>
                  <a:pt x="5276" y="5830"/>
                </a:cubicBezTo>
                <a:cubicBezTo>
                  <a:pt x="4578" y="5309"/>
                  <a:pt x="4578" y="4462"/>
                  <a:pt x="5276" y="3941"/>
                </a:cubicBezTo>
                <a:cubicBezTo>
                  <a:pt x="5626" y="3680"/>
                  <a:pt x="6082" y="3550"/>
                  <a:pt x="6540" y="3550"/>
                </a:cubicBezTo>
                <a:close/>
                <a:moveTo>
                  <a:pt x="15039" y="7262"/>
                </a:moveTo>
                <a:cubicBezTo>
                  <a:pt x="14919" y="7262"/>
                  <a:pt x="14796" y="7269"/>
                  <a:pt x="14675" y="7274"/>
                </a:cubicBezTo>
                <a:lnTo>
                  <a:pt x="14254" y="8269"/>
                </a:lnTo>
                <a:cubicBezTo>
                  <a:pt x="14002" y="8297"/>
                  <a:pt x="13751" y="8339"/>
                  <a:pt x="13506" y="8395"/>
                </a:cubicBezTo>
                <a:cubicBezTo>
                  <a:pt x="13260" y="8450"/>
                  <a:pt x="13021" y="8517"/>
                  <a:pt x="12786" y="8599"/>
                </a:cubicBezTo>
                <a:lnTo>
                  <a:pt x="11714" y="7940"/>
                </a:lnTo>
                <a:cubicBezTo>
                  <a:pt x="11609" y="7986"/>
                  <a:pt x="11502" y="8035"/>
                  <a:pt x="11399" y="8086"/>
                </a:cubicBezTo>
                <a:cubicBezTo>
                  <a:pt x="11297" y="8137"/>
                  <a:pt x="11196" y="8189"/>
                  <a:pt x="11097" y="8245"/>
                </a:cubicBezTo>
                <a:lnTo>
                  <a:pt x="11465" y="9262"/>
                </a:lnTo>
                <a:cubicBezTo>
                  <a:pt x="11404" y="9303"/>
                  <a:pt x="11340" y="9340"/>
                  <a:pt x="11281" y="9384"/>
                </a:cubicBezTo>
                <a:cubicBezTo>
                  <a:pt x="10983" y="9605"/>
                  <a:pt x="10732" y="9848"/>
                  <a:pt x="10520" y="10104"/>
                </a:cubicBezTo>
                <a:lnTo>
                  <a:pt x="9141" y="9982"/>
                </a:lnTo>
                <a:cubicBezTo>
                  <a:pt x="9083" y="10069"/>
                  <a:pt x="9029" y="10158"/>
                  <a:pt x="8978" y="10247"/>
                </a:cubicBezTo>
                <a:cubicBezTo>
                  <a:pt x="8927" y="10337"/>
                  <a:pt x="8879" y="10425"/>
                  <a:pt x="8835" y="10516"/>
                </a:cubicBezTo>
                <a:lnTo>
                  <a:pt x="9886" y="11230"/>
                </a:lnTo>
                <a:cubicBezTo>
                  <a:pt x="9830" y="11397"/>
                  <a:pt x="9790" y="11564"/>
                  <a:pt x="9763" y="11734"/>
                </a:cubicBezTo>
                <a:cubicBezTo>
                  <a:pt x="9736" y="11904"/>
                  <a:pt x="9723" y="12073"/>
                  <a:pt x="9726" y="12244"/>
                </a:cubicBezTo>
                <a:lnTo>
                  <a:pt x="8479" y="12699"/>
                </a:lnTo>
                <a:cubicBezTo>
                  <a:pt x="8493" y="12803"/>
                  <a:pt x="8512" y="12904"/>
                  <a:pt x="8536" y="13007"/>
                </a:cubicBezTo>
                <a:cubicBezTo>
                  <a:pt x="8561" y="13110"/>
                  <a:pt x="8590" y="13213"/>
                  <a:pt x="8622" y="13315"/>
                </a:cubicBezTo>
                <a:lnTo>
                  <a:pt x="10021" y="13492"/>
                </a:lnTo>
                <a:cubicBezTo>
                  <a:pt x="10089" y="13639"/>
                  <a:pt x="10171" y="13784"/>
                  <a:pt x="10262" y="13926"/>
                </a:cubicBezTo>
                <a:cubicBezTo>
                  <a:pt x="10353" y="14067"/>
                  <a:pt x="10457" y="14204"/>
                  <a:pt x="10573" y="14338"/>
                </a:cubicBezTo>
                <a:lnTo>
                  <a:pt x="9849" y="15226"/>
                </a:lnTo>
                <a:cubicBezTo>
                  <a:pt x="10011" y="15380"/>
                  <a:pt x="10182" y="15530"/>
                  <a:pt x="10373" y="15672"/>
                </a:cubicBezTo>
                <a:cubicBezTo>
                  <a:pt x="10396" y="15690"/>
                  <a:pt x="10422" y="15703"/>
                  <a:pt x="10446" y="15721"/>
                </a:cubicBezTo>
                <a:lnTo>
                  <a:pt x="11751" y="15303"/>
                </a:lnTo>
                <a:cubicBezTo>
                  <a:pt x="11908" y="15395"/>
                  <a:pt x="12071" y="15482"/>
                  <a:pt x="12238" y="15559"/>
                </a:cubicBezTo>
                <a:cubicBezTo>
                  <a:pt x="12405" y="15636"/>
                  <a:pt x="12578" y="15704"/>
                  <a:pt x="12753" y="15767"/>
                </a:cubicBezTo>
                <a:lnTo>
                  <a:pt x="12786" y="16814"/>
                </a:lnTo>
                <a:cubicBezTo>
                  <a:pt x="12931" y="16853"/>
                  <a:pt x="13076" y="16888"/>
                  <a:pt x="13223" y="16920"/>
                </a:cubicBezTo>
                <a:cubicBezTo>
                  <a:pt x="13371" y="16952"/>
                  <a:pt x="13523" y="16982"/>
                  <a:pt x="13673" y="17006"/>
                </a:cubicBezTo>
                <a:lnTo>
                  <a:pt x="14463" y="16130"/>
                </a:lnTo>
                <a:cubicBezTo>
                  <a:pt x="14653" y="16145"/>
                  <a:pt x="14848" y="16154"/>
                  <a:pt x="15039" y="16154"/>
                </a:cubicBezTo>
                <a:cubicBezTo>
                  <a:pt x="15231" y="16154"/>
                  <a:pt x="15421" y="16145"/>
                  <a:pt x="15612" y="16130"/>
                </a:cubicBezTo>
                <a:lnTo>
                  <a:pt x="16406" y="17006"/>
                </a:lnTo>
                <a:cubicBezTo>
                  <a:pt x="16556" y="16982"/>
                  <a:pt x="16703" y="16952"/>
                  <a:pt x="16851" y="16920"/>
                </a:cubicBezTo>
                <a:cubicBezTo>
                  <a:pt x="16999" y="16888"/>
                  <a:pt x="17147" y="16853"/>
                  <a:pt x="17293" y="16814"/>
                </a:cubicBezTo>
                <a:lnTo>
                  <a:pt x="17326" y="15767"/>
                </a:lnTo>
                <a:cubicBezTo>
                  <a:pt x="17501" y="15704"/>
                  <a:pt x="17670" y="15636"/>
                  <a:pt x="17837" y="15559"/>
                </a:cubicBezTo>
                <a:cubicBezTo>
                  <a:pt x="18004" y="15482"/>
                  <a:pt x="18167" y="15395"/>
                  <a:pt x="18324" y="15303"/>
                </a:cubicBezTo>
                <a:lnTo>
                  <a:pt x="19633" y="15721"/>
                </a:lnTo>
                <a:cubicBezTo>
                  <a:pt x="19657" y="15703"/>
                  <a:pt x="19682" y="15690"/>
                  <a:pt x="19706" y="15672"/>
                </a:cubicBezTo>
                <a:cubicBezTo>
                  <a:pt x="19896" y="15530"/>
                  <a:pt x="20068" y="15380"/>
                  <a:pt x="20230" y="15226"/>
                </a:cubicBezTo>
                <a:lnTo>
                  <a:pt x="19506" y="14338"/>
                </a:lnTo>
                <a:cubicBezTo>
                  <a:pt x="19622" y="14204"/>
                  <a:pt x="19721" y="14067"/>
                  <a:pt x="19813" y="13926"/>
                </a:cubicBezTo>
                <a:cubicBezTo>
                  <a:pt x="19904" y="13784"/>
                  <a:pt x="19986" y="13639"/>
                  <a:pt x="20054" y="13492"/>
                </a:cubicBezTo>
                <a:lnTo>
                  <a:pt x="21457" y="13315"/>
                </a:lnTo>
                <a:cubicBezTo>
                  <a:pt x="21489" y="13213"/>
                  <a:pt x="21518" y="13113"/>
                  <a:pt x="21543" y="13010"/>
                </a:cubicBezTo>
                <a:cubicBezTo>
                  <a:pt x="21567" y="12907"/>
                  <a:pt x="21586" y="12802"/>
                  <a:pt x="21600" y="12699"/>
                </a:cubicBezTo>
                <a:lnTo>
                  <a:pt x="20348" y="12244"/>
                </a:lnTo>
                <a:cubicBezTo>
                  <a:pt x="20352" y="12073"/>
                  <a:pt x="20342" y="11904"/>
                  <a:pt x="20316" y="11734"/>
                </a:cubicBezTo>
                <a:cubicBezTo>
                  <a:pt x="20289" y="11564"/>
                  <a:pt x="20244" y="11397"/>
                  <a:pt x="20189" y="11230"/>
                </a:cubicBezTo>
                <a:lnTo>
                  <a:pt x="21240" y="10516"/>
                </a:lnTo>
                <a:cubicBezTo>
                  <a:pt x="21196" y="10425"/>
                  <a:pt x="21148" y="10337"/>
                  <a:pt x="21097" y="10247"/>
                </a:cubicBezTo>
                <a:cubicBezTo>
                  <a:pt x="21046" y="10158"/>
                  <a:pt x="20992" y="10069"/>
                  <a:pt x="20933" y="9982"/>
                </a:cubicBezTo>
                <a:lnTo>
                  <a:pt x="19555" y="10104"/>
                </a:lnTo>
                <a:cubicBezTo>
                  <a:pt x="19343" y="9848"/>
                  <a:pt x="19095" y="9605"/>
                  <a:pt x="18798" y="9384"/>
                </a:cubicBezTo>
                <a:cubicBezTo>
                  <a:pt x="18739" y="9340"/>
                  <a:pt x="18675" y="9303"/>
                  <a:pt x="18614" y="9262"/>
                </a:cubicBezTo>
                <a:lnTo>
                  <a:pt x="18978" y="8245"/>
                </a:lnTo>
                <a:cubicBezTo>
                  <a:pt x="18879" y="8190"/>
                  <a:pt x="18778" y="8134"/>
                  <a:pt x="18676" y="8083"/>
                </a:cubicBezTo>
                <a:cubicBezTo>
                  <a:pt x="18573" y="8033"/>
                  <a:pt x="18470" y="7986"/>
                  <a:pt x="18365" y="7940"/>
                </a:cubicBezTo>
                <a:lnTo>
                  <a:pt x="17293" y="8599"/>
                </a:lnTo>
                <a:cubicBezTo>
                  <a:pt x="17058" y="8517"/>
                  <a:pt x="16818" y="8450"/>
                  <a:pt x="16573" y="8395"/>
                </a:cubicBezTo>
                <a:cubicBezTo>
                  <a:pt x="16328" y="8339"/>
                  <a:pt x="16077" y="8297"/>
                  <a:pt x="15825" y="8269"/>
                </a:cubicBezTo>
                <a:lnTo>
                  <a:pt x="15399" y="7274"/>
                </a:lnTo>
                <a:cubicBezTo>
                  <a:pt x="15280" y="7269"/>
                  <a:pt x="15159" y="7262"/>
                  <a:pt x="15039" y="7262"/>
                </a:cubicBezTo>
                <a:close/>
                <a:moveTo>
                  <a:pt x="15039" y="10391"/>
                </a:moveTo>
                <a:cubicBezTo>
                  <a:pt x="15638" y="10391"/>
                  <a:pt x="16235" y="10560"/>
                  <a:pt x="16692" y="10901"/>
                </a:cubicBezTo>
                <a:cubicBezTo>
                  <a:pt x="17605" y="11582"/>
                  <a:pt x="17605" y="12686"/>
                  <a:pt x="16692" y="13367"/>
                </a:cubicBezTo>
                <a:cubicBezTo>
                  <a:pt x="15779" y="14048"/>
                  <a:pt x="14300" y="14048"/>
                  <a:pt x="13387" y="13367"/>
                </a:cubicBezTo>
                <a:cubicBezTo>
                  <a:pt x="12474" y="12686"/>
                  <a:pt x="12474" y="11582"/>
                  <a:pt x="13387" y="10901"/>
                </a:cubicBezTo>
                <a:cubicBezTo>
                  <a:pt x="13843" y="10560"/>
                  <a:pt x="14441" y="10391"/>
                  <a:pt x="15039" y="10391"/>
                </a:cubicBezTo>
                <a:close/>
                <a:moveTo>
                  <a:pt x="8287" y="15049"/>
                </a:moveTo>
                <a:cubicBezTo>
                  <a:pt x="8160" y="15049"/>
                  <a:pt x="8032" y="15057"/>
                  <a:pt x="7906" y="15064"/>
                </a:cubicBezTo>
                <a:lnTo>
                  <a:pt x="7608" y="15892"/>
                </a:lnTo>
                <a:cubicBezTo>
                  <a:pt x="7299" y="15938"/>
                  <a:pt x="6997" y="16016"/>
                  <a:pt x="6712" y="16127"/>
                </a:cubicBezTo>
                <a:cubicBezTo>
                  <a:pt x="6427" y="16237"/>
                  <a:pt x="6161" y="16378"/>
                  <a:pt x="5918" y="16551"/>
                </a:cubicBezTo>
                <a:lnTo>
                  <a:pt x="4888" y="16218"/>
                </a:lnTo>
                <a:cubicBezTo>
                  <a:pt x="4796" y="16297"/>
                  <a:pt x="4709" y="16379"/>
                  <a:pt x="4630" y="16463"/>
                </a:cubicBezTo>
                <a:cubicBezTo>
                  <a:pt x="4551" y="16546"/>
                  <a:pt x="4477" y="16631"/>
                  <a:pt x="4409" y="16719"/>
                </a:cubicBezTo>
                <a:lnTo>
                  <a:pt x="5113" y="17430"/>
                </a:lnTo>
                <a:cubicBezTo>
                  <a:pt x="5009" y="17620"/>
                  <a:pt x="4936" y="17817"/>
                  <a:pt x="4896" y="18016"/>
                </a:cubicBezTo>
                <a:cubicBezTo>
                  <a:pt x="4856" y="18216"/>
                  <a:pt x="4848" y="18420"/>
                  <a:pt x="4871" y="18621"/>
                </a:cubicBezTo>
                <a:lnTo>
                  <a:pt x="3873" y="19014"/>
                </a:lnTo>
                <a:cubicBezTo>
                  <a:pt x="3903" y="19133"/>
                  <a:pt x="3944" y="19250"/>
                  <a:pt x="3992" y="19366"/>
                </a:cubicBezTo>
                <a:cubicBezTo>
                  <a:pt x="4040" y="19481"/>
                  <a:pt x="4096" y="19595"/>
                  <a:pt x="4160" y="19707"/>
                </a:cubicBezTo>
                <a:lnTo>
                  <a:pt x="5370" y="19744"/>
                </a:lnTo>
                <a:cubicBezTo>
                  <a:pt x="5507" y="19909"/>
                  <a:pt x="5670" y="20065"/>
                  <a:pt x="5861" y="20208"/>
                </a:cubicBezTo>
                <a:cubicBezTo>
                  <a:pt x="5968" y="20287"/>
                  <a:pt x="6080" y="20358"/>
                  <a:pt x="6197" y="20425"/>
                </a:cubicBezTo>
                <a:lnTo>
                  <a:pt x="5984" y="21270"/>
                </a:lnTo>
                <a:cubicBezTo>
                  <a:pt x="6141" y="21340"/>
                  <a:pt x="6302" y="21404"/>
                  <a:pt x="6467" y="21460"/>
                </a:cubicBezTo>
                <a:cubicBezTo>
                  <a:pt x="6631" y="21515"/>
                  <a:pt x="6799" y="21561"/>
                  <a:pt x="6970" y="21600"/>
                </a:cubicBezTo>
                <a:lnTo>
                  <a:pt x="7755" y="20925"/>
                </a:lnTo>
                <a:cubicBezTo>
                  <a:pt x="7931" y="20946"/>
                  <a:pt x="8109" y="20956"/>
                  <a:pt x="8287" y="20956"/>
                </a:cubicBezTo>
                <a:cubicBezTo>
                  <a:pt x="8464" y="20956"/>
                  <a:pt x="8642" y="20946"/>
                  <a:pt x="8818" y="20925"/>
                </a:cubicBezTo>
                <a:lnTo>
                  <a:pt x="9600" y="21600"/>
                </a:lnTo>
                <a:cubicBezTo>
                  <a:pt x="9770" y="21561"/>
                  <a:pt x="9938" y="21515"/>
                  <a:pt x="10103" y="21460"/>
                </a:cubicBezTo>
                <a:cubicBezTo>
                  <a:pt x="10267" y="21404"/>
                  <a:pt x="10429" y="21340"/>
                  <a:pt x="10585" y="21270"/>
                </a:cubicBezTo>
                <a:lnTo>
                  <a:pt x="10373" y="20425"/>
                </a:lnTo>
                <a:cubicBezTo>
                  <a:pt x="10489" y="20358"/>
                  <a:pt x="10606" y="20287"/>
                  <a:pt x="10712" y="20208"/>
                </a:cubicBezTo>
                <a:cubicBezTo>
                  <a:pt x="10904" y="20065"/>
                  <a:pt x="11062" y="19909"/>
                  <a:pt x="11199" y="19744"/>
                </a:cubicBezTo>
                <a:lnTo>
                  <a:pt x="12414" y="19707"/>
                </a:lnTo>
                <a:cubicBezTo>
                  <a:pt x="12477" y="19595"/>
                  <a:pt x="12534" y="19481"/>
                  <a:pt x="12581" y="19366"/>
                </a:cubicBezTo>
                <a:cubicBezTo>
                  <a:pt x="12629" y="19250"/>
                  <a:pt x="12666" y="19133"/>
                  <a:pt x="12696" y="19014"/>
                </a:cubicBezTo>
                <a:lnTo>
                  <a:pt x="11702" y="18621"/>
                </a:lnTo>
                <a:cubicBezTo>
                  <a:pt x="11725" y="18420"/>
                  <a:pt x="11717" y="18216"/>
                  <a:pt x="11677" y="18016"/>
                </a:cubicBezTo>
                <a:cubicBezTo>
                  <a:pt x="11637" y="17817"/>
                  <a:pt x="11564" y="17620"/>
                  <a:pt x="11461" y="17430"/>
                </a:cubicBezTo>
                <a:lnTo>
                  <a:pt x="12164" y="16719"/>
                </a:lnTo>
                <a:cubicBezTo>
                  <a:pt x="12096" y="16631"/>
                  <a:pt x="12019" y="16546"/>
                  <a:pt x="11939" y="16463"/>
                </a:cubicBezTo>
                <a:cubicBezTo>
                  <a:pt x="11860" y="16379"/>
                  <a:pt x="11777" y="16297"/>
                  <a:pt x="11686" y="16218"/>
                </a:cubicBezTo>
                <a:lnTo>
                  <a:pt x="10655" y="16551"/>
                </a:lnTo>
                <a:cubicBezTo>
                  <a:pt x="10412" y="16378"/>
                  <a:pt x="10142" y="16237"/>
                  <a:pt x="9857" y="16127"/>
                </a:cubicBezTo>
                <a:cubicBezTo>
                  <a:pt x="9572" y="16016"/>
                  <a:pt x="9270" y="15938"/>
                  <a:pt x="8962" y="15892"/>
                </a:cubicBezTo>
                <a:lnTo>
                  <a:pt x="8663" y="15064"/>
                </a:lnTo>
                <a:cubicBezTo>
                  <a:pt x="8537" y="15057"/>
                  <a:pt x="8413" y="15049"/>
                  <a:pt x="8287" y="15049"/>
                </a:cubicBezTo>
                <a:close/>
                <a:moveTo>
                  <a:pt x="8287" y="16734"/>
                </a:moveTo>
                <a:cubicBezTo>
                  <a:pt x="8833" y="16734"/>
                  <a:pt x="9379" y="16887"/>
                  <a:pt x="9796" y="17198"/>
                </a:cubicBezTo>
                <a:cubicBezTo>
                  <a:pt x="10629" y="17820"/>
                  <a:pt x="10629" y="18829"/>
                  <a:pt x="9796" y="19451"/>
                </a:cubicBezTo>
                <a:cubicBezTo>
                  <a:pt x="8963" y="20073"/>
                  <a:pt x="7611" y="20073"/>
                  <a:pt x="6777" y="19451"/>
                </a:cubicBezTo>
                <a:cubicBezTo>
                  <a:pt x="5944" y="18829"/>
                  <a:pt x="5944" y="17820"/>
                  <a:pt x="6777" y="17198"/>
                </a:cubicBezTo>
                <a:cubicBezTo>
                  <a:pt x="7194" y="16887"/>
                  <a:pt x="7741" y="16734"/>
                  <a:pt x="8287" y="16734"/>
                </a:cubicBezTo>
                <a:close/>
              </a:path>
            </a:pathLst>
          </a:custGeom>
          <a:solidFill>
            <a:srgbClr val="A5A5A5"/>
          </a:solidFill>
          <a:ln w="12700">
            <a:miter lim="400000"/>
          </a:ln>
        </p:spPr>
        <p:txBody>
          <a:bodyPr lIns="50800" tIns="50800" rIns="50800" bIns="50800" anchor="ctr"/>
          <a:lstStyle/>
          <a:p>
            <a:pPr>
              <a:defRPr b="0" sz="4000">
                <a:solidFill>
                  <a:srgbClr val="FFFFFF"/>
                </a:solidFill>
                <a:latin typeface="Overpass Bold"/>
                <a:ea typeface="Overpass Bold"/>
                <a:cs typeface="Overpass Bold"/>
                <a:sym typeface="Overpass Bold"/>
              </a:defRPr>
            </a:pPr>
          </a:p>
        </p:txBody>
      </p:sp>
      <p:sp>
        <p:nvSpPr>
          <p:cNvPr id="203" name="gears"/>
          <p:cNvSpPr/>
          <p:nvPr/>
        </p:nvSpPr>
        <p:spPr>
          <a:xfrm>
            <a:off x="16377849" y="8488012"/>
            <a:ext cx="1496494" cy="20051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40" y="0"/>
                </a:moveTo>
                <a:cubicBezTo>
                  <a:pt x="6457" y="0"/>
                  <a:pt x="6378" y="7"/>
                  <a:pt x="6295" y="9"/>
                </a:cubicBezTo>
                <a:lnTo>
                  <a:pt x="5726" y="1325"/>
                </a:lnTo>
                <a:cubicBezTo>
                  <a:pt x="5579" y="1343"/>
                  <a:pt x="5433" y="1369"/>
                  <a:pt x="5289" y="1398"/>
                </a:cubicBezTo>
                <a:cubicBezTo>
                  <a:pt x="5144" y="1427"/>
                  <a:pt x="5001" y="1460"/>
                  <a:pt x="4859" y="1499"/>
                </a:cubicBezTo>
                <a:lnTo>
                  <a:pt x="3481" y="565"/>
                </a:lnTo>
                <a:cubicBezTo>
                  <a:pt x="3409" y="593"/>
                  <a:pt x="3339" y="625"/>
                  <a:pt x="3268" y="656"/>
                </a:cubicBezTo>
                <a:cubicBezTo>
                  <a:pt x="3198" y="688"/>
                  <a:pt x="3125" y="718"/>
                  <a:pt x="3055" y="751"/>
                </a:cubicBezTo>
                <a:lnTo>
                  <a:pt x="3448" y="2103"/>
                </a:lnTo>
                <a:cubicBezTo>
                  <a:pt x="3333" y="2174"/>
                  <a:pt x="3220" y="2252"/>
                  <a:pt x="3113" y="2332"/>
                </a:cubicBezTo>
                <a:cubicBezTo>
                  <a:pt x="3005" y="2412"/>
                  <a:pt x="2905" y="2494"/>
                  <a:pt x="2810" y="2579"/>
                </a:cubicBezTo>
                <a:lnTo>
                  <a:pt x="998" y="2286"/>
                </a:lnTo>
                <a:cubicBezTo>
                  <a:pt x="954" y="2338"/>
                  <a:pt x="913" y="2392"/>
                  <a:pt x="871" y="2445"/>
                </a:cubicBezTo>
                <a:cubicBezTo>
                  <a:pt x="829" y="2498"/>
                  <a:pt x="787" y="2550"/>
                  <a:pt x="749" y="2604"/>
                </a:cubicBezTo>
                <a:lnTo>
                  <a:pt x="2000" y="3633"/>
                </a:lnTo>
                <a:cubicBezTo>
                  <a:pt x="1948" y="3738"/>
                  <a:pt x="1904" y="3845"/>
                  <a:pt x="1865" y="3953"/>
                </a:cubicBezTo>
                <a:cubicBezTo>
                  <a:pt x="1826" y="4061"/>
                  <a:pt x="1792" y="4173"/>
                  <a:pt x="1767" y="4283"/>
                </a:cubicBezTo>
                <a:lnTo>
                  <a:pt x="4" y="4704"/>
                </a:lnTo>
                <a:cubicBezTo>
                  <a:pt x="1" y="4766"/>
                  <a:pt x="0" y="4825"/>
                  <a:pt x="0" y="4887"/>
                </a:cubicBezTo>
                <a:cubicBezTo>
                  <a:pt x="0" y="4949"/>
                  <a:pt x="1" y="5012"/>
                  <a:pt x="4" y="5073"/>
                </a:cubicBezTo>
                <a:lnTo>
                  <a:pt x="1767" y="5495"/>
                </a:lnTo>
                <a:cubicBezTo>
                  <a:pt x="1792" y="5605"/>
                  <a:pt x="1826" y="5713"/>
                  <a:pt x="1865" y="5821"/>
                </a:cubicBezTo>
                <a:cubicBezTo>
                  <a:pt x="1904" y="5929"/>
                  <a:pt x="1948" y="6039"/>
                  <a:pt x="2000" y="6145"/>
                </a:cubicBezTo>
                <a:lnTo>
                  <a:pt x="749" y="7174"/>
                </a:lnTo>
                <a:cubicBezTo>
                  <a:pt x="787" y="7227"/>
                  <a:pt x="829" y="7280"/>
                  <a:pt x="871" y="7332"/>
                </a:cubicBezTo>
                <a:cubicBezTo>
                  <a:pt x="913" y="7385"/>
                  <a:pt x="954" y="7436"/>
                  <a:pt x="998" y="7488"/>
                </a:cubicBezTo>
                <a:lnTo>
                  <a:pt x="2810" y="7195"/>
                </a:lnTo>
                <a:cubicBezTo>
                  <a:pt x="2905" y="7280"/>
                  <a:pt x="3005" y="7365"/>
                  <a:pt x="3113" y="7445"/>
                </a:cubicBezTo>
                <a:cubicBezTo>
                  <a:pt x="3220" y="7525"/>
                  <a:pt x="3333" y="7600"/>
                  <a:pt x="3448" y="7671"/>
                </a:cubicBezTo>
                <a:lnTo>
                  <a:pt x="3055" y="9023"/>
                </a:lnTo>
                <a:cubicBezTo>
                  <a:pt x="3125" y="9056"/>
                  <a:pt x="3198" y="9090"/>
                  <a:pt x="3268" y="9121"/>
                </a:cubicBezTo>
                <a:cubicBezTo>
                  <a:pt x="3339" y="9153"/>
                  <a:pt x="3409" y="9181"/>
                  <a:pt x="3481" y="9210"/>
                </a:cubicBezTo>
                <a:lnTo>
                  <a:pt x="4859" y="8276"/>
                </a:lnTo>
                <a:cubicBezTo>
                  <a:pt x="5001" y="8315"/>
                  <a:pt x="5144" y="8350"/>
                  <a:pt x="5289" y="8379"/>
                </a:cubicBezTo>
                <a:cubicBezTo>
                  <a:pt x="5433" y="8408"/>
                  <a:pt x="5579" y="8431"/>
                  <a:pt x="5726" y="8450"/>
                </a:cubicBezTo>
                <a:lnTo>
                  <a:pt x="6295" y="9768"/>
                </a:lnTo>
                <a:cubicBezTo>
                  <a:pt x="6378" y="9771"/>
                  <a:pt x="6457" y="9771"/>
                  <a:pt x="6540" y="9771"/>
                </a:cubicBezTo>
                <a:cubicBezTo>
                  <a:pt x="6623" y="9771"/>
                  <a:pt x="6707" y="9771"/>
                  <a:pt x="6790" y="9768"/>
                </a:cubicBezTo>
                <a:lnTo>
                  <a:pt x="7354" y="8450"/>
                </a:lnTo>
                <a:cubicBezTo>
                  <a:pt x="7502" y="8431"/>
                  <a:pt x="7647" y="8408"/>
                  <a:pt x="7792" y="8379"/>
                </a:cubicBezTo>
                <a:cubicBezTo>
                  <a:pt x="7937" y="8350"/>
                  <a:pt x="8084" y="8315"/>
                  <a:pt x="8225" y="8276"/>
                </a:cubicBezTo>
                <a:lnTo>
                  <a:pt x="9600" y="9210"/>
                </a:lnTo>
                <a:cubicBezTo>
                  <a:pt x="9672" y="9181"/>
                  <a:pt x="9746" y="9153"/>
                  <a:pt x="9816" y="9121"/>
                </a:cubicBezTo>
                <a:cubicBezTo>
                  <a:pt x="9887" y="9090"/>
                  <a:pt x="9955" y="9056"/>
                  <a:pt x="10025" y="9023"/>
                </a:cubicBezTo>
                <a:lnTo>
                  <a:pt x="9632" y="7671"/>
                </a:lnTo>
                <a:cubicBezTo>
                  <a:pt x="9747" y="7600"/>
                  <a:pt x="9860" y="7526"/>
                  <a:pt x="9968" y="7445"/>
                </a:cubicBezTo>
                <a:cubicBezTo>
                  <a:pt x="10075" y="7365"/>
                  <a:pt x="10175" y="7280"/>
                  <a:pt x="10270" y="7195"/>
                </a:cubicBezTo>
                <a:lnTo>
                  <a:pt x="12082" y="7488"/>
                </a:lnTo>
                <a:cubicBezTo>
                  <a:pt x="12126" y="7436"/>
                  <a:pt x="12171" y="7385"/>
                  <a:pt x="12213" y="7332"/>
                </a:cubicBezTo>
                <a:cubicBezTo>
                  <a:pt x="12255" y="7280"/>
                  <a:pt x="12294" y="7227"/>
                  <a:pt x="12332" y="7174"/>
                </a:cubicBezTo>
                <a:lnTo>
                  <a:pt x="11080" y="6145"/>
                </a:lnTo>
                <a:cubicBezTo>
                  <a:pt x="11133" y="6039"/>
                  <a:pt x="11180" y="5929"/>
                  <a:pt x="11219" y="5821"/>
                </a:cubicBezTo>
                <a:cubicBezTo>
                  <a:pt x="11258" y="5713"/>
                  <a:pt x="11288" y="5605"/>
                  <a:pt x="11313" y="5495"/>
                </a:cubicBezTo>
                <a:lnTo>
                  <a:pt x="13076" y="5073"/>
                </a:lnTo>
                <a:cubicBezTo>
                  <a:pt x="13079" y="5012"/>
                  <a:pt x="13084" y="4949"/>
                  <a:pt x="13084" y="4887"/>
                </a:cubicBezTo>
                <a:cubicBezTo>
                  <a:pt x="13084" y="4825"/>
                  <a:pt x="13079" y="4766"/>
                  <a:pt x="13076" y="4704"/>
                </a:cubicBezTo>
                <a:lnTo>
                  <a:pt x="11313" y="4283"/>
                </a:lnTo>
                <a:cubicBezTo>
                  <a:pt x="11288" y="4173"/>
                  <a:pt x="11258" y="4061"/>
                  <a:pt x="11219" y="3953"/>
                </a:cubicBezTo>
                <a:cubicBezTo>
                  <a:pt x="11180" y="3845"/>
                  <a:pt x="11132" y="3738"/>
                  <a:pt x="11080" y="3633"/>
                </a:cubicBezTo>
                <a:lnTo>
                  <a:pt x="12332" y="2604"/>
                </a:lnTo>
                <a:cubicBezTo>
                  <a:pt x="12294" y="2550"/>
                  <a:pt x="12255" y="2498"/>
                  <a:pt x="12213" y="2445"/>
                </a:cubicBezTo>
                <a:cubicBezTo>
                  <a:pt x="12171" y="2392"/>
                  <a:pt x="12126" y="2338"/>
                  <a:pt x="12082" y="2286"/>
                </a:cubicBezTo>
                <a:lnTo>
                  <a:pt x="10270" y="2579"/>
                </a:lnTo>
                <a:cubicBezTo>
                  <a:pt x="10175" y="2494"/>
                  <a:pt x="10075" y="2412"/>
                  <a:pt x="9968" y="2332"/>
                </a:cubicBezTo>
                <a:cubicBezTo>
                  <a:pt x="9860" y="2252"/>
                  <a:pt x="9747" y="2175"/>
                  <a:pt x="9632" y="2103"/>
                </a:cubicBezTo>
                <a:lnTo>
                  <a:pt x="10025" y="751"/>
                </a:lnTo>
                <a:cubicBezTo>
                  <a:pt x="9955" y="718"/>
                  <a:pt x="9887" y="688"/>
                  <a:pt x="9816" y="656"/>
                </a:cubicBezTo>
                <a:cubicBezTo>
                  <a:pt x="9746" y="625"/>
                  <a:pt x="9672" y="593"/>
                  <a:pt x="9600" y="565"/>
                </a:cubicBezTo>
                <a:lnTo>
                  <a:pt x="8225" y="1499"/>
                </a:lnTo>
                <a:cubicBezTo>
                  <a:pt x="8084" y="1460"/>
                  <a:pt x="7937" y="1427"/>
                  <a:pt x="7792" y="1398"/>
                </a:cubicBezTo>
                <a:cubicBezTo>
                  <a:pt x="7647" y="1369"/>
                  <a:pt x="7502" y="1343"/>
                  <a:pt x="7354" y="1325"/>
                </a:cubicBezTo>
                <a:lnTo>
                  <a:pt x="6790" y="9"/>
                </a:lnTo>
                <a:cubicBezTo>
                  <a:pt x="6707" y="7"/>
                  <a:pt x="6623" y="0"/>
                  <a:pt x="6540" y="0"/>
                </a:cubicBezTo>
                <a:close/>
                <a:moveTo>
                  <a:pt x="6540" y="3550"/>
                </a:moveTo>
                <a:cubicBezTo>
                  <a:pt x="6998" y="3550"/>
                  <a:pt x="7459" y="3680"/>
                  <a:pt x="7808" y="3941"/>
                </a:cubicBezTo>
                <a:cubicBezTo>
                  <a:pt x="8507" y="4462"/>
                  <a:pt x="8507" y="5309"/>
                  <a:pt x="7808" y="5830"/>
                </a:cubicBezTo>
                <a:cubicBezTo>
                  <a:pt x="7109" y="6352"/>
                  <a:pt x="5975" y="6352"/>
                  <a:pt x="5276" y="5830"/>
                </a:cubicBezTo>
                <a:cubicBezTo>
                  <a:pt x="4578" y="5309"/>
                  <a:pt x="4578" y="4462"/>
                  <a:pt x="5276" y="3941"/>
                </a:cubicBezTo>
                <a:cubicBezTo>
                  <a:pt x="5626" y="3680"/>
                  <a:pt x="6082" y="3550"/>
                  <a:pt x="6540" y="3550"/>
                </a:cubicBezTo>
                <a:close/>
                <a:moveTo>
                  <a:pt x="15039" y="7262"/>
                </a:moveTo>
                <a:cubicBezTo>
                  <a:pt x="14919" y="7262"/>
                  <a:pt x="14796" y="7269"/>
                  <a:pt x="14675" y="7274"/>
                </a:cubicBezTo>
                <a:lnTo>
                  <a:pt x="14254" y="8269"/>
                </a:lnTo>
                <a:cubicBezTo>
                  <a:pt x="14002" y="8297"/>
                  <a:pt x="13751" y="8339"/>
                  <a:pt x="13506" y="8395"/>
                </a:cubicBezTo>
                <a:cubicBezTo>
                  <a:pt x="13260" y="8450"/>
                  <a:pt x="13021" y="8517"/>
                  <a:pt x="12786" y="8599"/>
                </a:cubicBezTo>
                <a:lnTo>
                  <a:pt x="11714" y="7940"/>
                </a:lnTo>
                <a:cubicBezTo>
                  <a:pt x="11609" y="7986"/>
                  <a:pt x="11502" y="8035"/>
                  <a:pt x="11399" y="8086"/>
                </a:cubicBezTo>
                <a:cubicBezTo>
                  <a:pt x="11297" y="8137"/>
                  <a:pt x="11196" y="8189"/>
                  <a:pt x="11097" y="8245"/>
                </a:cubicBezTo>
                <a:lnTo>
                  <a:pt x="11465" y="9262"/>
                </a:lnTo>
                <a:cubicBezTo>
                  <a:pt x="11404" y="9303"/>
                  <a:pt x="11340" y="9340"/>
                  <a:pt x="11281" y="9384"/>
                </a:cubicBezTo>
                <a:cubicBezTo>
                  <a:pt x="10983" y="9605"/>
                  <a:pt x="10732" y="9848"/>
                  <a:pt x="10520" y="10104"/>
                </a:cubicBezTo>
                <a:lnTo>
                  <a:pt x="9141" y="9982"/>
                </a:lnTo>
                <a:cubicBezTo>
                  <a:pt x="9083" y="10069"/>
                  <a:pt x="9029" y="10158"/>
                  <a:pt x="8978" y="10247"/>
                </a:cubicBezTo>
                <a:cubicBezTo>
                  <a:pt x="8927" y="10337"/>
                  <a:pt x="8879" y="10425"/>
                  <a:pt x="8835" y="10516"/>
                </a:cubicBezTo>
                <a:lnTo>
                  <a:pt x="9886" y="11230"/>
                </a:lnTo>
                <a:cubicBezTo>
                  <a:pt x="9830" y="11397"/>
                  <a:pt x="9790" y="11564"/>
                  <a:pt x="9763" y="11734"/>
                </a:cubicBezTo>
                <a:cubicBezTo>
                  <a:pt x="9736" y="11904"/>
                  <a:pt x="9723" y="12073"/>
                  <a:pt x="9726" y="12244"/>
                </a:cubicBezTo>
                <a:lnTo>
                  <a:pt x="8479" y="12699"/>
                </a:lnTo>
                <a:cubicBezTo>
                  <a:pt x="8493" y="12803"/>
                  <a:pt x="8512" y="12904"/>
                  <a:pt x="8536" y="13007"/>
                </a:cubicBezTo>
                <a:cubicBezTo>
                  <a:pt x="8561" y="13110"/>
                  <a:pt x="8590" y="13213"/>
                  <a:pt x="8622" y="13315"/>
                </a:cubicBezTo>
                <a:lnTo>
                  <a:pt x="10021" y="13492"/>
                </a:lnTo>
                <a:cubicBezTo>
                  <a:pt x="10089" y="13639"/>
                  <a:pt x="10171" y="13784"/>
                  <a:pt x="10262" y="13926"/>
                </a:cubicBezTo>
                <a:cubicBezTo>
                  <a:pt x="10353" y="14067"/>
                  <a:pt x="10457" y="14204"/>
                  <a:pt x="10573" y="14338"/>
                </a:cubicBezTo>
                <a:lnTo>
                  <a:pt x="9849" y="15226"/>
                </a:lnTo>
                <a:cubicBezTo>
                  <a:pt x="10011" y="15380"/>
                  <a:pt x="10182" y="15530"/>
                  <a:pt x="10373" y="15672"/>
                </a:cubicBezTo>
                <a:cubicBezTo>
                  <a:pt x="10396" y="15690"/>
                  <a:pt x="10422" y="15703"/>
                  <a:pt x="10446" y="15721"/>
                </a:cubicBezTo>
                <a:lnTo>
                  <a:pt x="11751" y="15303"/>
                </a:lnTo>
                <a:cubicBezTo>
                  <a:pt x="11908" y="15395"/>
                  <a:pt x="12071" y="15482"/>
                  <a:pt x="12238" y="15559"/>
                </a:cubicBezTo>
                <a:cubicBezTo>
                  <a:pt x="12405" y="15636"/>
                  <a:pt x="12578" y="15704"/>
                  <a:pt x="12753" y="15767"/>
                </a:cubicBezTo>
                <a:lnTo>
                  <a:pt x="12786" y="16814"/>
                </a:lnTo>
                <a:cubicBezTo>
                  <a:pt x="12931" y="16853"/>
                  <a:pt x="13076" y="16888"/>
                  <a:pt x="13223" y="16920"/>
                </a:cubicBezTo>
                <a:cubicBezTo>
                  <a:pt x="13371" y="16952"/>
                  <a:pt x="13523" y="16982"/>
                  <a:pt x="13673" y="17006"/>
                </a:cubicBezTo>
                <a:lnTo>
                  <a:pt x="14463" y="16130"/>
                </a:lnTo>
                <a:cubicBezTo>
                  <a:pt x="14653" y="16145"/>
                  <a:pt x="14848" y="16154"/>
                  <a:pt x="15039" y="16154"/>
                </a:cubicBezTo>
                <a:cubicBezTo>
                  <a:pt x="15231" y="16154"/>
                  <a:pt x="15421" y="16145"/>
                  <a:pt x="15612" y="16130"/>
                </a:cubicBezTo>
                <a:lnTo>
                  <a:pt x="16406" y="17006"/>
                </a:lnTo>
                <a:cubicBezTo>
                  <a:pt x="16556" y="16982"/>
                  <a:pt x="16703" y="16952"/>
                  <a:pt x="16851" y="16920"/>
                </a:cubicBezTo>
                <a:cubicBezTo>
                  <a:pt x="16999" y="16888"/>
                  <a:pt x="17147" y="16853"/>
                  <a:pt x="17293" y="16814"/>
                </a:cubicBezTo>
                <a:lnTo>
                  <a:pt x="17326" y="15767"/>
                </a:lnTo>
                <a:cubicBezTo>
                  <a:pt x="17501" y="15704"/>
                  <a:pt x="17670" y="15636"/>
                  <a:pt x="17837" y="15559"/>
                </a:cubicBezTo>
                <a:cubicBezTo>
                  <a:pt x="18004" y="15482"/>
                  <a:pt x="18167" y="15395"/>
                  <a:pt x="18324" y="15303"/>
                </a:cubicBezTo>
                <a:lnTo>
                  <a:pt x="19633" y="15721"/>
                </a:lnTo>
                <a:cubicBezTo>
                  <a:pt x="19657" y="15703"/>
                  <a:pt x="19682" y="15690"/>
                  <a:pt x="19706" y="15672"/>
                </a:cubicBezTo>
                <a:cubicBezTo>
                  <a:pt x="19896" y="15530"/>
                  <a:pt x="20068" y="15380"/>
                  <a:pt x="20230" y="15226"/>
                </a:cubicBezTo>
                <a:lnTo>
                  <a:pt x="19506" y="14338"/>
                </a:lnTo>
                <a:cubicBezTo>
                  <a:pt x="19622" y="14204"/>
                  <a:pt x="19721" y="14067"/>
                  <a:pt x="19813" y="13926"/>
                </a:cubicBezTo>
                <a:cubicBezTo>
                  <a:pt x="19904" y="13784"/>
                  <a:pt x="19986" y="13639"/>
                  <a:pt x="20054" y="13492"/>
                </a:cubicBezTo>
                <a:lnTo>
                  <a:pt x="21457" y="13315"/>
                </a:lnTo>
                <a:cubicBezTo>
                  <a:pt x="21489" y="13213"/>
                  <a:pt x="21518" y="13113"/>
                  <a:pt x="21543" y="13010"/>
                </a:cubicBezTo>
                <a:cubicBezTo>
                  <a:pt x="21567" y="12907"/>
                  <a:pt x="21586" y="12802"/>
                  <a:pt x="21600" y="12699"/>
                </a:cubicBezTo>
                <a:lnTo>
                  <a:pt x="20348" y="12244"/>
                </a:lnTo>
                <a:cubicBezTo>
                  <a:pt x="20352" y="12073"/>
                  <a:pt x="20342" y="11904"/>
                  <a:pt x="20316" y="11734"/>
                </a:cubicBezTo>
                <a:cubicBezTo>
                  <a:pt x="20289" y="11564"/>
                  <a:pt x="20244" y="11397"/>
                  <a:pt x="20189" y="11230"/>
                </a:cubicBezTo>
                <a:lnTo>
                  <a:pt x="21240" y="10516"/>
                </a:lnTo>
                <a:cubicBezTo>
                  <a:pt x="21196" y="10425"/>
                  <a:pt x="21148" y="10337"/>
                  <a:pt x="21097" y="10247"/>
                </a:cubicBezTo>
                <a:cubicBezTo>
                  <a:pt x="21046" y="10158"/>
                  <a:pt x="20992" y="10069"/>
                  <a:pt x="20933" y="9982"/>
                </a:cubicBezTo>
                <a:lnTo>
                  <a:pt x="19555" y="10104"/>
                </a:lnTo>
                <a:cubicBezTo>
                  <a:pt x="19343" y="9848"/>
                  <a:pt x="19095" y="9605"/>
                  <a:pt x="18798" y="9384"/>
                </a:cubicBezTo>
                <a:cubicBezTo>
                  <a:pt x="18739" y="9340"/>
                  <a:pt x="18675" y="9303"/>
                  <a:pt x="18614" y="9262"/>
                </a:cubicBezTo>
                <a:lnTo>
                  <a:pt x="18978" y="8245"/>
                </a:lnTo>
                <a:cubicBezTo>
                  <a:pt x="18879" y="8190"/>
                  <a:pt x="18778" y="8134"/>
                  <a:pt x="18676" y="8083"/>
                </a:cubicBezTo>
                <a:cubicBezTo>
                  <a:pt x="18573" y="8033"/>
                  <a:pt x="18470" y="7986"/>
                  <a:pt x="18365" y="7940"/>
                </a:cubicBezTo>
                <a:lnTo>
                  <a:pt x="17293" y="8599"/>
                </a:lnTo>
                <a:cubicBezTo>
                  <a:pt x="17058" y="8517"/>
                  <a:pt x="16818" y="8450"/>
                  <a:pt x="16573" y="8395"/>
                </a:cubicBezTo>
                <a:cubicBezTo>
                  <a:pt x="16328" y="8339"/>
                  <a:pt x="16077" y="8297"/>
                  <a:pt x="15825" y="8269"/>
                </a:cubicBezTo>
                <a:lnTo>
                  <a:pt x="15399" y="7274"/>
                </a:lnTo>
                <a:cubicBezTo>
                  <a:pt x="15280" y="7269"/>
                  <a:pt x="15159" y="7262"/>
                  <a:pt x="15039" y="7262"/>
                </a:cubicBezTo>
                <a:close/>
                <a:moveTo>
                  <a:pt x="15039" y="10391"/>
                </a:moveTo>
                <a:cubicBezTo>
                  <a:pt x="15638" y="10391"/>
                  <a:pt x="16235" y="10560"/>
                  <a:pt x="16692" y="10901"/>
                </a:cubicBezTo>
                <a:cubicBezTo>
                  <a:pt x="17605" y="11582"/>
                  <a:pt x="17605" y="12686"/>
                  <a:pt x="16692" y="13367"/>
                </a:cubicBezTo>
                <a:cubicBezTo>
                  <a:pt x="15779" y="14048"/>
                  <a:pt x="14300" y="14048"/>
                  <a:pt x="13387" y="13367"/>
                </a:cubicBezTo>
                <a:cubicBezTo>
                  <a:pt x="12474" y="12686"/>
                  <a:pt x="12474" y="11582"/>
                  <a:pt x="13387" y="10901"/>
                </a:cubicBezTo>
                <a:cubicBezTo>
                  <a:pt x="13843" y="10560"/>
                  <a:pt x="14441" y="10391"/>
                  <a:pt x="15039" y="10391"/>
                </a:cubicBezTo>
                <a:close/>
                <a:moveTo>
                  <a:pt x="8287" y="15049"/>
                </a:moveTo>
                <a:cubicBezTo>
                  <a:pt x="8160" y="15049"/>
                  <a:pt x="8032" y="15057"/>
                  <a:pt x="7906" y="15064"/>
                </a:cubicBezTo>
                <a:lnTo>
                  <a:pt x="7608" y="15892"/>
                </a:lnTo>
                <a:cubicBezTo>
                  <a:pt x="7299" y="15938"/>
                  <a:pt x="6997" y="16016"/>
                  <a:pt x="6712" y="16127"/>
                </a:cubicBezTo>
                <a:cubicBezTo>
                  <a:pt x="6427" y="16237"/>
                  <a:pt x="6161" y="16378"/>
                  <a:pt x="5918" y="16551"/>
                </a:cubicBezTo>
                <a:lnTo>
                  <a:pt x="4888" y="16218"/>
                </a:lnTo>
                <a:cubicBezTo>
                  <a:pt x="4796" y="16297"/>
                  <a:pt x="4709" y="16379"/>
                  <a:pt x="4630" y="16463"/>
                </a:cubicBezTo>
                <a:cubicBezTo>
                  <a:pt x="4551" y="16546"/>
                  <a:pt x="4477" y="16631"/>
                  <a:pt x="4409" y="16719"/>
                </a:cubicBezTo>
                <a:lnTo>
                  <a:pt x="5113" y="17430"/>
                </a:lnTo>
                <a:cubicBezTo>
                  <a:pt x="5009" y="17620"/>
                  <a:pt x="4936" y="17817"/>
                  <a:pt x="4896" y="18016"/>
                </a:cubicBezTo>
                <a:cubicBezTo>
                  <a:pt x="4856" y="18216"/>
                  <a:pt x="4848" y="18420"/>
                  <a:pt x="4871" y="18621"/>
                </a:cubicBezTo>
                <a:lnTo>
                  <a:pt x="3873" y="19014"/>
                </a:lnTo>
                <a:cubicBezTo>
                  <a:pt x="3903" y="19133"/>
                  <a:pt x="3944" y="19250"/>
                  <a:pt x="3992" y="19366"/>
                </a:cubicBezTo>
                <a:cubicBezTo>
                  <a:pt x="4040" y="19481"/>
                  <a:pt x="4096" y="19595"/>
                  <a:pt x="4160" y="19707"/>
                </a:cubicBezTo>
                <a:lnTo>
                  <a:pt x="5370" y="19744"/>
                </a:lnTo>
                <a:cubicBezTo>
                  <a:pt x="5507" y="19909"/>
                  <a:pt x="5670" y="20065"/>
                  <a:pt x="5861" y="20208"/>
                </a:cubicBezTo>
                <a:cubicBezTo>
                  <a:pt x="5968" y="20287"/>
                  <a:pt x="6080" y="20358"/>
                  <a:pt x="6197" y="20425"/>
                </a:cubicBezTo>
                <a:lnTo>
                  <a:pt x="5984" y="21270"/>
                </a:lnTo>
                <a:cubicBezTo>
                  <a:pt x="6141" y="21340"/>
                  <a:pt x="6302" y="21404"/>
                  <a:pt x="6467" y="21460"/>
                </a:cubicBezTo>
                <a:cubicBezTo>
                  <a:pt x="6631" y="21515"/>
                  <a:pt x="6799" y="21561"/>
                  <a:pt x="6970" y="21600"/>
                </a:cubicBezTo>
                <a:lnTo>
                  <a:pt x="7755" y="20925"/>
                </a:lnTo>
                <a:cubicBezTo>
                  <a:pt x="7931" y="20946"/>
                  <a:pt x="8109" y="20956"/>
                  <a:pt x="8287" y="20956"/>
                </a:cubicBezTo>
                <a:cubicBezTo>
                  <a:pt x="8464" y="20956"/>
                  <a:pt x="8642" y="20946"/>
                  <a:pt x="8818" y="20925"/>
                </a:cubicBezTo>
                <a:lnTo>
                  <a:pt x="9600" y="21600"/>
                </a:lnTo>
                <a:cubicBezTo>
                  <a:pt x="9770" y="21561"/>
                  <a:pt x="9938" y="21515"/>
                  <a:pt x="10103" y="21460"/>
                </a:cubicBezTo>
                <a:cubicBezTo>
                  <a:pt x="10267" y="21404"/>
                  <a:pt x="10429" y="21340"/>
                  <a:pt x="10585" y="21270"/>
                </a:cubicBezTo>
                <a:lnTo>
                  <a:pt x="10373" y="20425"/>
                </a:lnTo>
                <a:cubicBezTo>
                  <a:pt x="10489" y="20358"/>
                  <a:pt x="10606" y="20287"/>
                  <a:pt x="10712" y="20208"/>
                </a:cubicBezTo>
                <a:cubicBezTo>
                  <a:pt x="10904" y="20065"/>
                  <a:pt x="11062" y="19909"/>
                  <a:pt x="11199" y="19744"/>
                </a:cubicBezTo>
                <a:lnTo>
                  <a:pt x="12414" y="19707"/>
                </a:lnTo>
                <a:cubicBezTo>
                  <a:pt x="12477" y="19595"/>
                  <a:pt x="12534" y="19481"/>
                  <a:pt x="12581" y="19366"/>
                </a:cubicBezTo>
                <a:cubicBezTo>
                  <a:pt x="12629" y="19250"/>
                  <a:pt x="12666" y="19133"/>
                  <a:pt x="12696" y="19014"/>
                </a:cubicBezTo>
                <a:lnTo>
                  <a:pt x="11702" y="18621"/>
                </a:lnTo>
                <a:cubicBezTo>
                  <a:pt x="11725" y="18420"/>
                  <a:pt x="11717" y="18216"/>
                  <a:pt x="11677" y="18016"/>
                </a:cubicBezTo>
                <a:cubicBezTo>
                  <a:pt x="11637" y="17817"/>
                  <a:pt x="11564" y="17620"/>
                  <a:pt x="11461" y="17430"/>
                </a:cubicBezTo>
                <a:lnTo>
                  <a:pt x="12164" y="16719"/>
                </a:lnTo>
                <a:cubicBezTo>
                  <a:pt x="12096" y="16631"/>
                  <a:pt x="12019" y="16546"/>
                  <a:pt x="11939" y="16463"/>
                </a:cubicBezTo>
                <a:cubicBezTo>
                  <a:pt x="11860" y="16379"/>
                  <a:pt x="11777" y="16297"/>
                  <a:pt x="11686" y="16218"/>
                </a:cubicBezTo>
                <a:lnTo>
                  <a:pt x="10655" y="16551"/>
                </a:lnTo>
                <a:cubicBezTo>
                  <a:pt x="10412" y="16378"/>
                  <a:pt x="10142" y="16237"/>
                  <a:pt x="9857" y="16127"/>
                </a:cubicBezTo>
                <a:cubicBezTo>
                  <a:pt x="9572" y="16016"/>
                  <a:pt x="9270" y="15938"/>
                  <a:pt x="8962" y="15892"/>
                </a:cubicBezTo>
                <a:lnTo>
                  <a:pt x="8663" y="15064"/>
                </a:lnTo>
                <a:cubicBezTo>
                  <a:pt x="8537" y="15057"/>
                  <a:pt x="8413" y="15049"/>
                  <a:pt x="8287" y="15049"/>
                </a:cubicBezTo>
                <a:close/>
                <a:moveTo>
                  <a:pt x="8287" y="16734"/>
                </a:moveTo>
                <a:cubicBezTo>
                  <a:pt x="8833" y="16734"/>
                  <a:pt x="9379" y="16887"/>
                  <a:pt x="9796" y="17198"/>
                </a:cubicBezTo>
                <a:cubicBezTo>
                  <a:pt x="10629" y="17820"/>
                  <a:pt x="10629" y="18829"/>
                  <a:pt x="9796" y="19451"/>
                </a:cubicBezTo>
                <a:cubicBezTo>
                  <a:pt x="8963" y="20073"/>
                  <a:pt x="7611" y="20073"/>
                  <a:pt x="6777" y="19451"/>
                </a:cubicBezTo>
                <a:cubicBezTo>
                  <a:pt x="5944" y="18829"/>
                  <a:pt x="5944" y="17820"/>
                  <a:pt x="6777" y="17198"/>
                </a:cubicBezTo>
                <a:cubicBezTo>
                  <a:pt x="7194" y="16887"/>
                  <a:pt x="7741" y="16734"/>
                  <a:pt x="8287" y="16734"/>
                </a:cubicBezTo>
                <a:close/>
              </a:path>
            </a:pathLst>
          </a:custGeom>
          <a:solidFill>
            <a:srgbClr val="F4B800"/>
          </a:solidFill>
          <a:ln w="12700">
            <a:miter lim="400000"/>
          </a:ln>
        </p:spPr>
        <p:txBody>
          <a:bodyPr lIns="50800" tIns="50800" rIns="50800" bIns="50800" anchor="ctr"/>
          <a:lstStyle/>
          <a:p>
            <a:pPr/>
          </a:p>
        </p:txBody>
      </p:sp>
      <p:sp>
        <p:nvSpPr>
          <p:cNvPr id="204" name="database"/>
          <p:cNvSpPr/>
          <p:nvPr/>
        </p:nvSpPr>
        <p:spPr>
          <a:xfrm>
            <a:off x="21751101" y="8455383"/>
            <a:ext cx="900343" cy="955855"/>
          </a:xfrm>
          <a:custGeom>
            <a:avLst/>
            <a:gdLst/>
            <a:ahLst/>
            <a:cxnLst>
              <a:cxn ang="0">
                <a:pos x="wd2" y="hd2"/>
              </a:cxn>
              <a:cxn ang="5400000">
                <a:pos x="wd2" y="hd2"/>
              </a:cxn>
              <a:cxn ang="10800000">
                <a:pos x="wd2" y="hd2"/>
              </a:cxn>
              <a:cxn ang="16200000">
                <a:pos x="wd2" y="hd2"/>
              </a:cxn>
            </a:cxnLst>
            <a:rect l="0" t="0" r="r" b="b"/>
            <a:pathLst>
              <a:path w="19679" h="21220" fill="norm" stroke="1" extrusionOk="0">
                <a:moveTo>
                  <a:pt x="9840" y="0"/>
                </a:moveTo>
                <a:cubicBezTo>
                  <a:pt x="7322" y="0"/>
                  <a:pt x="4802" y="379"/>
                  <a:pt x="2881" y="1139"/>
                </a:cubicBezTo>
                <a:cubicBezTo>
                  <a:pt x="-961" y="2658"/>
                  <a:pt x="-961" y="5122"/>
                  <a:pt x="2881" y="6641"/>
                </a:cubicBezTo>
                <a:cubicBezTo>
                  <a:pt x="6723" y="8161"/>
                  <a:pt x="12955" y="8161"/>
                  <a:pt x="16797" y="6641"/>
                </a:cubicBezTo>
                <a:cubicBezTo>
                  <a:pt x="20639" y="5122"/>
                  <a:pt x="20639" y="2658"/>
                  <a:pt x="16797" y="1139"/>
                </a:cubicBezTo>
                <a:cubicBezTo>
                  <a:pt x="14876" y="379"/>
                  <a:pt x="12358" y="0"/>
                  <a:pt x="9840" y="0"/>
                </a:cubicBezTo>
                <a:close/>
                <a:moveTo>
                  <a:pt x="103" y="5851"/>
                </a:moveTo>
                <a:cubicBezTo>
                  <a:pt x="72" y="5939"/>
                  <a:pt x="47" y="6028"/>
                  <a:pt x="28" y="6116"/>
                </a:cubicBezTo>
                <a:cubicBezTo>
                  <a:pt x="10" y="6205"/>
                  <a:pt x="0" y="6294"/>
                  <a:pt x="0" y="6382"/>
                </a:cubicBezTo>
                <a:lnTo>
                  <a:pt x="0" y="17329"/>
                </a:lnTo>
                <a:lnTo>
                  <a:pt x="0" y="17487"/>
                </a:lnTo>
                <a:lnTo>
                  <a:pt x="20" y="17487"/>
                </a:lnTo>
                <a:cubicBezTo>
                  <a:pt x="117" y="18429"/>
                  <a:pt x="1064" y="19361"/>
                  <a:pt x="2883" y="20080"/>
                </a:cubicBezTo>
                <a:cubicBezTo>
                  <a:pt x="6725" y="21600"/>
                  <a:pt x="12955" y="21600"/>
                  <a:pt x="16797" y="20080"/>
                </a:cubicBezTo>
                <a:cubicBezTo>
                  <a:pt x="18616" y="19361"/>
                  <a:pt x="19563" y="18430"/>
                  <a:pt x="19659" y="17487"/>
                </a:cubicBezTo>
                <a:lnTo>
                  <a:pt x="19678" y="17487"/>
                </a:lnTo>
                <a:lnTo>
                  <a:pt x="19678" y="17329"/>
                </a:lnTo>
                <a:lnTo>
                  <a:pt x="19678" y="6382"/>
                </a:lnTo>
                <a:cubicBezTo>
                  <a:pt x="19678" y="6294"/>
                  <a:pt x="19668" y="6205"/>
                  <a:pt x="19650" y="6116"/>
                </a:cubicBezTo>
                <a:cubicBezTo>
                  <a:pt x="19631" y="6028"/>
                  <a:pt x="19606" y="5939"/>
                  <a:pt x="19575" y="5851"/>
                </a:cubicBezTo>
                <a:cubicBezTo>
                  <a:pt x="19294" y="6663"/>
                  <a:pt x="18375" y="7447"/>
                  <a:pt x="16797" y="8071"/>
                </a:cubicBezTo>
                <a:cubicBezTo>
                  <a:pt x="12955" y="9591"/>
                  <a:pt x="6723" y="9591"/>
                  <a:pt x="2881" y="8071"/>
                </a:cubicBezTo>
                <a:cubicBezTo>
                  <a:pt x="1303" y="7447"/>
                  <a:pt x="384" y="6663"/>
                  <a:pt x="103" y="5851"/>
                </a:cubicBezTo>
                <a:close/>
              </a:path>
            </a:pathLst>
          </a:custGeom>
          <a:solidFill>
            <a:srgbClr val="00A5E1"/>
          </a:solidFill>
          <a:ln w="12700">
            <a:miter lim="400000"/>
          </a:ln>
        </p:spPr>
        <p:txBody>
          <a:bodyPr lIns="50800" tIns="50800" rIns="50800" bIns="50800" anchor="ctr"/>
          <a:lstStyle/>
          <a:p>
            <a:pPr defTabSz="584200">
              <a:defRPr b="0" sz="4000">
                <a:latin typeface="+mj-lt"/>
                <a:ea typeface="+mj-ea"/>
                <a:cs typeface="+mj-cs"/>
                <a:sym typeface="Helvetica"/>
              </a:defRPr>
            </a:pPr>
          </a:p>
        </p:txBody>
      </p:sp>
      <p:grpSp>
        <p:nvGrpSpPr>
          <p:cNvPr id="210" name="Group"/>
          <p:cNvGrpSpPr/>
          <p:nvPr/>
        </p:nvGrpSpPr>
        <p:grpSpPr>
          <a:xfrm>
            <a:off x="21720598" y="9619494"/>
            <a:ext cx="961350" cy="955855"/>
            <a:chOff x="0" y="0"/>
            <a:chExt cx="961349" cy="955854"/>
          </a:xfrm>
        </p:grpSpPr>
        <p:sp>
          <p:nvSpPr>
            <p:cNvPr id="205" name="Rectangle"/>
            <p:cNvSpPr/>
            <p:nvPr/>
          </p:nvSpPr>
          <p:spPr>
            <a:xfrm>
              <a:off x="0" y="0"/>
              <a:ext cx="961350" cy="955855"/>
            </a:xfrm>
            <a:prstGeom prst="rect">
              <a:avLst/>
            </a:prstGeom>
            <a:solidFill>
              <a:srgbClr val="FFFFFF"/>
            </a:solidFill>
            <a:ln w="12700" cap="flat">
              <a:noFill/>
              <a:miter lim="400000"/>
            </a:ln>
            <a:effectLst/>
          </p:spPr>
          <p:txBody>
            <a:bodyPr wrap="square" lIns="50800" tIns="50800" rIns="50800" bIns="50800" numCol="1" anchor="ctr">
              <a:noAutofit/>
            </a:bodyPr>
            <a:lstStyle/>
            <a:p>
              <a:pPr/>
            </a:p>
          </p:txBody>
        </p:sp>
        <p:sp>
          <p:nvSpPr>
            <p:cNvPr id="206" name="Line"/>
            <p:cNvSpPr/>
            <p:nvPr/>
          </p:nvSpPr>
          <p:spPr>
            <a:xfrm flipV="1">
              <a:off x="55198" y="57721"/>
              <a:ext cx="861492" cy="861492"/>
            </a:xfrm>
            <a:prstGeom prst="line">
              <a:avLst/>
            </a:prstGeom>
            <a:noFill/>
            <a:ln w="38100" cap="flat">
              <a:solidFill>
                <a:srgbClr val="535353"/>
              </a:solidFill>
              <a:custDash>
                <a:ds d="200000" sp="200000"/>
              </a:custDash>
              <a:miter lim="400000"/>
            </a:ln>
            <a:effectLst/>
          </p:spPr>
          <p:txBody>
            <a:bodyPr wrap="square" lIns="45718" tIns="45718" rIns="45718" bIns="45718" numCol="1" anchor="t">
              <a:noAutofit/>
            </a:bodyPr>
            <a:lstStyle/>
            <a:p>
              <a:pPr/>
            </a:p>
          </p:txBody>
        </p:sp>
        <p:sp>
          <p:nvSpPr>
            <p:cNvPr id="207" name="Line"/>
            <p:cNvSpPr/>
            <p:nvPr/>
          </p:nvSpPr>
          <p:spPr>
            <a:xfrm>
              <a:off x="48127" y="39926"/>
              <a:ext cx="886143" cy="8967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322" y="19875"/>
                    <a:pt x="505" y="18138"/>
                    <a:pt x="552" y="16403"/>
                  </a:cubicBezTo>
                  <a:cubicBezTo>
                    <a:pt x="605" y="14446"/>
                    <a:pt x="487" y="12494"/>
                    <a:pt x="657" y="10561"/>
                  </a:cubicBezTo>
                  <a:cubicBezTo>
                    <a:pt x="819" y="8718"/>
                    <a:pt x="1289" y="6844"/>
                    <a:pt x="2208" y="5263"/>
                  </a:cubicBezTo>
                  <a:cubicBezTo>
                    <a:pt x="3108" y="3717"/>
                    <a:pt x="4391" y="2509"/>
                    <a:pt x="6071" y="1733"/>
                  </a:cubicBezTo>
                  <a:cubicBezTo>
                    <a:pt x="8184" y="756"/>
                    <a:pt x="10573" y="727"/>
                    <a:pt x="12902" y="643"/>
                  </a:cubicBezTo>
                  <a:cubicBezTo>
                    <a:pt x="15809" y="538"/>
                    <a:pt x="18710" y="323"/>
                    <a:pt x="21600" y="0"/>
                  </a:cubicBezTo>
                </a:path>
              </a:pathLst>
            </a:custGeom>
            <a:noFill/>
            <a:ln w="63500" cap="flat">
              <a:solidFill>
                <a:srgbClr val="CC0000"/>
              </a:solidFill>
              <a:prstDash val="solid"/>
              <a:round/>
            </a:ln>
            <a:effectLst/>
          </p:spPr>
          <p:txBody>
            <a:bodyPr wrap="square" lIns="45718" tIns="45718" rIns="45718" bIns="45718" numCol="1" anchor="t">
              <a:noAutofit/>
            </a:bodyPr>
            <a:lstStyle/>
            <a:p>
              <a:pPr/>
            </a:p>
          </p:txBody>
        </p:sp>
        <p:sp>
          <p:nvSpPr>
            <p:cNvPr id="208" name="Line"/>
            <p:cNvSpPr/>
            <p:nvPr/>
          </p:nvSpPr>
          <p:spPr>
            <a:xfrm flipV="1">
              <a:off x="43648" y="36055"/>
              <a:ext cx="1" cy="883745"/>
            </a:xfrm>
            <a:prstGeom prst="line">
              <a:avLst/>
            </a:prstGeom>
            <a:noFill/>
            <a:ln w="63500" cap="flat">
              <a:solidFill>
                <a:srgbClr val="535353"/>
              </a:solidFill>
              <a:prstDash val="solid"/>
              <a:round/>
            </a:ln>
            <a:effectLst/>
          </p:spPr>
          <p:txBody>
            <a:bodyPr wrap="square" lIns="45718" tIns="45718" rIns="45718" bIns="45718" numCol="1" anchor="t">
              <a:noAutofit/>
            </a:bodyPr>
            <a:lstStyle/>
            <a:p>
              <a:pPr/>
            </a:p>
          </p:txBody>
        </p:sp>
        <p:sp>
          <p:nvSpPr>
            <p:cNvPr id="209" name="Line"/>
            <p:cNvSpPr/>
            <p:nvPr/>
          </p:nvSpPr>
          <p:spPr>
            <a:xfrm>
              <a:off x="33587" y="925976"/>
              <a:ext cx="894175" cy="1"/>
            </a:xfrm>
            <a:prstGeom prst="line">
              <a:avLst/>
            </a:prstGeom>
            <a:noFill/>
            <a:ln w="63500" cap="flat">
              <a:solidFill>
                <a:srgbClr val="535353"/>
              </a:solidFill>
              <a:prstDash val="solid"/>
              <a:round/>
            </a:ln>
            <a:effectLst/>
          </p:spPr>
          <p:txBody>
            <a:bodyPr wrap="square" lIns="45718" tIns="45718" rIns="45718" bIns="45718" numCol="1" anchor="t">
              <a:noAutofit/>
            </a:bodyPr>
            <a:lstStyle/>
            <a:p>
              <a:pPr/>
            </a:p>
          </p:txBody>
        </p:sp>
      </p:grpSp>
      <p:sp>
        <p:nvSpPr>
          <p:cNvPr id="211" name="cube"/>
          <p:cNvSpPr/>
          <p:nvPr/>
        </p:nvSpPr>
        <p:spPr>
          <a:xfrm>
            <a:off x="19853240" y="8824129"/>
            <a:ext cx="1306576" cy="13329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66" y="0"/>
                </a:moveTo>
                <a:lnTo>
                  <a:pt x="253" y="3550"/>
                </a:lnTo>
                <a:lnTo>
                  <a:pt x="10726" y="8107"/>
                </a:lnTo>
                <a:lnTo>
                  <a:pt x="21475" y="3694"/>
                </a:lnTo>
                <a:lnTo>
                  <a:pt x="10666" y="0"/>
                </a:lnTo>
                <a:close/>
                <a:moveTo>
                  <a:pt x="0" y="4881"/>
                </a:moveTo>
                <a:lnTo>
                  <a:pt x="0" y="17193"/>
                </a:lnTo>
                <a:lnTo>
                  <a:pt x="10288" y="21600"/>
                </a:lnTo>
                <a:lnTo>
                  <a:pt x="10246" y="9253"/>
                </a:lnTo>
                <a:lnTo>
                  <a:pt x="0" y="4881"/>
                </a:lnTo>
                <a:close/>
                <a:moveTo>
                  <a:pt x="21600" y="4881"/>
                </a:moveTo>
                <a:lnTo>
                  <a:pt x="11354" y="9253"/>
                </a:lnTo>
                <a:lnTo>
                  <a:pt x="11312" y="21600"/>
                </a:lnTo>
                <a:lnTo>
                  <a:pt x="21600" y="17193"/>
                </a:lnTo>
                <a:lnTo>
                  <a:pt x="21600" y="4881"/>
                </a:lnTo>
                <a:close/>
              </a:path>
            </a:pathLst>
          </a:custGeom>
          <a:solidFill>
            <a:srgbClr val="2F4C8E"/>
          </a:solidFill>
          <a:ln w="12700">
            <a:miter lim="400000"/>
          </a:ln>
        </p:spPr>
        <p:txBody>
          <a:bodyPr lIns="50800" tIns="50800" rIns="50800" bIns="50800" anchor="ctr"/>
          <a:lstStyle/>
          <a:p>
            <a:pPr/>
          </a:p>
        </p:txBody>
      </p:sp>
      <p:pic>
        <p:nvPicPr>
          <p:cNvPr id="212" name="Line" descr="Line"/>
          <p:cNvPicPr>
            <a:picLocks noChangeAspect="0"/>
          </p:cNvPicPr>
          <p:nvPr/>
        </p:nvPicPr>
        <p:blipFill>
          <a:blip r:embed="rId8">
            <a:extLst/>
          </a:blip>
          <a:stretch>
            <a:fillRect/>
          </a:stretch>
        </p:blipFill>
        <p:spPr>
          <a:xfrm>
            <a:off x="14356090" y="6103690"/>
            <a:ext cx="3843869" cy="4884386"/>
          </a:xfrm>
          <a:prstGeom prst="rect">
            <a:avLst/>
          </a:prstGeom>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83"/>
                                        </p:tgtEl>
                                        <p:attrNameLst>
                                          <p:attrName>style.visibility</p:attrName>
                                        </p:attrNameLst>
                                      </p:cBhvr>
                                      <p:to>
                                        <p:strVal val="visible"/>
                                      </p:to>
                                    </p:set>
                                    <p:animEffect filter="dissolve" transition="in">
                                      <p:cBhvr>
                                        <p:cTn id="7" dur="1000"/>
                                        <p:tgtEl>
                                          <p:spTgt spid="183"/>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184"/>
                                        </p:tgtEl>
                                        <p:attrNameLst>
                                          <p:attrName>style.visibility</p:attrName>
                                        </p:attrNameLst>
                                      </p:cBhvr>
                                      <p:to>
                                        <p:strVal val="visible"/>
                                      </p:to>
                                    </p:set>
                                    <p:animEffect filter="dissolve" transition="in">
                                      <p:cBhvr>
                                        <p:cTn id="11" dur="1000"/>
                                        <p:tgtEl>
                                          <p:spTgt spid="184"/>
                                        </p:tgtEl>
                                      </p:cBhvr>
                                    </p:animEffect>
                                  </p:childTnLst>
                                </p:cTn>
                              </p:par>
                            </p:childTnLst>
                          </p:cTn>
                        </p:par>
                        <p:par>
                          <p:cTn id="12" fill="hold">
                            <p:stCondLst>
                              <p:cond delay="2000"/>
                            </p:stCondLst>
                            <p:childTnLst>
                              <p:par>
                                <p:cTn id="13" presetClass="entr" nodeType="afterEffect" presetID="9" grpId="3" fill="hold">
                                  <p:stCondLst>
                                    <p:cond delay="0"/>
                                  </p:stCondLst>
                                  <p:iterate type="el" backwards="0">
                                    <p:tmAbs val="0"/>
                                  </p:iterate>
                                  <p:childTnLst>
                                    <p:set>
                                      <p:cBhvr>
                                        <p:cTn id="14" fill="hold"/>
                                        <p:tgtEl>
                                          <p:spTgt spid="185"/>
                                        </p:tgtEl>
                                        <p:attrNameLst>
                                          <p:attrName>style.visibility</p:attrName>
                                        </p:attrNameLst>
                                      </p:cBhvr>
                                      <p:to>
                                        <p:strVal val="visible"/>
                                      </p:to>
                                    </p:set>
                                    <p:animEffect filter="dissolve" transition="in">
                                      <p:cBhvr>
                                        <p:cTn id="15" dur="1000"/>
                                        <p:tgtEl>
                                          <p:spTgt spid="185"/>
                                        </p:tgtEl>
                                      </p:cBhvr>
                                    </p:animEffect>
                                  </p:childTnLst>
                                </p:cTn>
                              </p:par>
                            </p:childTnLst>
                          </p:cTn>
                        </p:par>
                        <p:par>
                          <p:cTn id="16" fill="hold">
                            <p:stCondLst>
                              <p:cond delay="3000"/>
                            </p:stCondLst>
                            <p:childTnLst>
                              <p:par>
                                <p:cTn id="17" presetClass="entr" nodeType="afterEffect" presetID="9" grpId="4" fill="hold">
                                  <p:stCondLst>
                                    <p:cond delay="0"/>
                                  </p:stCondLst>
                                  <p:iterate type="el" backwards="0">
                                    <p:tmAbs val="0"/>
                                  </p:iterate>
                                  <p:childTnLst>
                                    <p:set>
                                      <p:cBhvr>
                                        <p:cTn id="18" fill="hold"/>
                                        <p:tgtEl>
                                          <p:spTgt spid="186"/>
                                        </p:tgtEl>
                                        <p:attrNameLst>
                                          <p:attrName>style.visibility</p:attrName>
                                        </p:attrNameLst>
                                      </p:cBhvr>
                                      <p:to>
                                        <p:strVal val="visible"/>
                                      </p:to>
                                    </p:set>
                                    <p:animEffect filter="dissolve" transition="in">
                                      <p:cBhvr>
                                        <p:cTn id="19" dur="1000"/>
                                        <p:tgtEl>
                                          <p:spTgt spid="186"/>
                                        </p:tgtEl>
                                      </p:cBhvr>
                                    </p:animEffect>
                                  </p:childTnLst>
                                </p:cTn>
                              </p:par>
                            </p:childTnLst>
                          </p:cTn>
                        </p:par>
                      </p:childTnLst>
                    </p:cTn>
                  </p:par>
                  <p:par>
                    <p:cTn id="20" fill="hold">
                      <p:stCondLst>
                        <p:cond delay="indefinite"/>
                      </p:stCondLst>
                      <p:childTnLst>
                        <p:par>
                          <p:cTn id="21" fill="hold">
                            <p:stCondLst>
                              <p:cond delay="0"/>
                            </p:stCondLst>
                            <p:childTnLst>
                              <p:par>
                                <p:cTn id="22" presetClass="emph" nodeType="clickEffect" presetID="9" grpId="5" fill="hold">
                                  <p:stCondLst>
                                    <p:cond delay="0"/>
                                  </p:stCondLst>
                                  <p:childTnLst>
                                    <p:set>
                                      <p:cBhvr>
                                        <p:cTn id="23" dur="indefinite" fill="hold"/>
                                        <p:tgtEl>
                                          <p:spTgt spid="191"/>
                                        </p:tgtEl>
                                        <p:attrNameLst>
                                          <p:attrName>style.opacity</p:attrName>
                                        </p:attrNameLst>
                                      </p:cBhvr>
                                      <p:to>
                                        <p:strVal val="0.20"/>
                                      </p:to>
                                    </p:set>
                                    <p:animEffect filter="image" prLst="opacity: 0.20; ">
                                      <p:cBhvr>
                                        <p:cTn id="24" dur="indefinite" fill="hold"/>
                                        <p:tgtEl>
                                          <p:spTgt spid="191"/>
                                        </p:tgtEl>
                                      </p:cBhvr>
                                    </p:animEffect>
                                  </p:childTnLst>
                                </p:cTn>
                              </p:par>
                            </p:childTnLst>
                          </p:cTn>
                        </p:par>
                        <p:par>
                          <p:cTn id="25" fill="hold">
                            <p:stCondLst>
                              <p:cond delay="1000"/>
                            </p:stCondLst>
                            <p:childTnLst>
                              <p:par>
                                <p:cTn id="26" presetClass="entr" nodeType="afterEffect" presetID="9" grpId="6" fill="hold">
                                  <p:stCondLst>
                                    <p:cond delay="0"/>
                                  </p:stCondLst>
                                  <p:iterate type="el" backwards="0">
                                    <p:tmAbs val="0"/>
                                  </p:iterate>
                                  <p:childTnLst>
                                    <p:set>
                                      <p:cBhvr>
                                        <p:cTn id="27" fill="hold"/>
                                        <p:tgtEl>
                                          <p:spTgt spid="212"/>
                                        </p:tgtEl>
                                        <p:attrNameLst>
                                          <p:attrName>style.visibility</p:attrName>
                                        </p:attrNameLst>
                                      </p:cBhvr>
                                      <p:to>
                                        <p:strVal val="visible"/>
                                      </p:to>
                                    </p:set>
                                    <p:animEffect filter="dissolve" transition="in">
                                      <p:cBhvr>
                                        <p:cTn id="28" dur="2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3" grpId="1"/>
      <p:bldP build="whole" bldLvl="1" animBg="1" rev="0" advAuto="0" spid="185" grpId="3"/>
      <p:bldP build="whole" bldLvl="1" animBg="1" rev="0" advAuto="0" spid="186" grpId="4"/>
      <p:bldP build="whole" bldLvl="1" animBg="1" rev="0" advAuto="0" spid="191" grpId="5"/>
      <p:bldP build="whole" bldLvl="1" animBg="1" rev="0" advAuto="0" spid="212" grpId="6"/>
      <p:bldP build="whole" bldLvl="1" animBg="1" rev="0" advAuto="0" spid="184" grpId="2"/>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Transparency is great for code"/>
          <p:cNvSpPr txBox="1"/>
          <p:nvPr>
            <p:ph type="title"/>
          </p:nvPr>
        </p:nvSpPr>
        <p:spPr>
          <a:prstGeom prst="rect">
            <a:avLst/>
          </a:prstGeom>
        </p:spPr>
        <p:txBody>
          <a:bodyPr/>
          <a:lstStyle/>
          <a:p>
            <a:pPr/>
            <a:r>
              <a:t>Transparency is great for code</a:t>
            </a:r>
          </a:p>
        </p:txBody>
      </p:sp>
      <p:sp>
        <p:nvSpPr>
          <p:cNvPr id="218" name="var nextModel = initialModel…"/>
          <p:cNvSpPr txBox="1"/>
          <p:nvPr/>
        </p:nvSpPr>
        <p:spPr>
          <a:xfrm>
            <a:off x="2272470" y="5366132"/>
            <a:ext cx="11544301" cy="541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200">
                <a:latin typeface="+mj-lt"/>
                <a:ea typeface="+mj-ea"/>
                <a:cs typeface="+mj-cs"/>
                <a:sym typeface="Helvetica"/>
              </a:defRPr>
            </a:pPr>
            <a:r>
              <a:rPr b="1"/>
              <a:t>var</a:t>
            </a:r>
            <a:r>
              <a:t> nextModel = initialModel</a:t>
            </a:r>
          </a:p>
          <a:p>
            <a:pPr algn="l" defTabSz="457200">
              <a:defRPr b="0" sz="3200">
                <a:latin typeface="+mj-lt"/>
                <a:ea typeface="+mj-ea"/>
                <a:cs typeface="+mj-cs"/>
                <a:sym typeface="Helvetica"/>
              </a:defRPr>
            </a:pPr>
            <a:r>
              <a:rPr b="1"/>
              <a:t>for</a:t>
            </a:r>
            <a:r>
              <a:t> (</a:t>
            </a:r>
            <a:r>
              <a:rPr b="1"/>
              <a:t>int</a:t>
            </a:r>
            <a:r>
              <a:t> i = </a:t>
            </a:r>
            <a:r>
              <a:rPr>
                <a:solidFill>
                  <a:srgbClr val="BF8F00"/>
                </a:solidFill>
              </a:rPr>
              <a:t>0</a:t>
            </a:r>
            <a:r>
              <a:t>; i &lt; iterations; i++) {</a:t>
            </a:r>
          </a:p>
          <a:p>
            <a:pPr algn="l" defTabSz="457200">
              <a:defRPr b="0" sz="3200">
                <a:latin typeface="+mj-lt"/>
                <a:ea typeface="+mj-ea"/>
                <a:cs typeface="+mj-cs"/>
                <a:sym typeface="Helvetica"/>
              </a:defRPr>
            </a:pPr>
          </a:p>
          <a:p>
            <a:pPr algn="l" defTabSz="457200">
              <a:defRPr b="0" sz="3200">
                <a:latin typeface="+mj-lt"/>
                <a:ea typeface="+mj-ea"/>
                <a:cs typeface="+mj-cs"/>
                <a:sym typeface="Helvetica"/>
              </a:defRPr>
            </a:pPr>
            <a:r>
              <a:t>  </a:t>
            </a:r>
            <a:r>
              <a:rPr b="1"/>
              <a:t>val</a:t>
            </a:r>
            <a:r>
              <a:t> newState = examples.</a:t>
            </a:r>
            <a:r>
              <a:rPr>
                <a:solidFill>
                  <a:srgbClr val="021994"/>
                </a:solidFill>
              </a:rPr>
              <a:t>aggregate</a:t>
            </a:r>
            <a:r>
              <a:t>(ModelState.</a:t>
            </a:r>
            <a:r>
              <a:rPr>
                <a:solidFill>
                  <a:srgbClr val="021994"/>
                </a:solidFill>
              </a:rPr>
              <a:t>empty</a:t>
            </a:r>
            <a:r>
              <a:t>()) {</a:t>
            </a:r>
          </a:p>
          <a:p>
            <a:pPr algn="l" defTabSz="457200">
              <a:defRPr b="0" sz="3200">
                <a:latin typeface="+mj-lt"/>
                <a:ea typeface="+mj-ea"/>
                <a:cs typeface="+mj-cs"/>
                <a:sym typeface="Helvetica"/>
              </a:defRPr>
            </a:pPr>
            <a:r>
              <a:t>    { </a:t>
            </a:r>
            <a:r>
              <a:rPr b="1"/>
              <a:t>case</a:t>
            </a:r>
            <a:r>
              <a:t> (state: ModelState, example: Example) =&gt;</a:t>
            </a:r>
          </a:p>
          <a:p>
            <a:pPr algn="l" defTabSz="457200">
              <a:defRPr b="0" sz="3200">
                <a:latin typeface="+mj-lt"/>
                <a:ea typeface="+mj-ea"/>
                <a:cs typeface="+mj-cs"/>
                <a:sym typeface="Helvetica"/>
              </a:defRPr>
            </a:pPr>
            <a:r>
              <a:t>      state.</a:t>
            </a:r>
            <a:r>
              <a:rPr>
                <a:solidFill>
                  <a:srgbClr val="021994"/>
                </a:solidFill>
              </a:rPr>
              <a:t>update</a:t>
            </a:r>
            <a:r>
              <a:t>(nextModel.</a:t>
            </a:r>
            <a:r>
              <a:rPr>
                <a:solidFill>
                  <a:srgbClr val="021994"/>
                </a:solidFill>
              </a:rPr>
              <a:t>lookup</a:t>
            </a:r>
            <a:r>
              <a:t>(example, i), example) }</a:t>
            </a:r>
          </a:p>
          <a:p>
            <a:pPr algn="l" defTabSz="457200">
              <a:defRPr b="0" sz="3200">
                <a:latin typeface="+mj-lt"/>
                <a:ea typeface="+mj-ea"/>
                <a:cs typeface="+mj-cs"/>
                <a:sym typeface="Helvetica"/>
              </a:defRPr>
            </a:pPr>
            <a:r>
              <a:t>    { </a:t>
            </a:r>
            <a:r>
              <a:rPr b="1"/>
              <a:t>case</a:t>
            </a:r>
            <a:r>
              <a:t> (s1: ModelState, s2: ModelState) =&gt; s1.</a:t>
            </a:r>
            <a:r>
              <a:rPr>
                <a:solidFill>
                  <a:srgbClr val="021994"/>
                </a:solidFill>
              </a:rPr>
              <a:t>combine</a:t>
            </a:r>
            <a:r>
              <a:t>(s2) }</a:t>
            </a:r>
          </a:p>
          <a:p>
            <a:pPr algn="l" defTabSz="457200">
              <a:defRPr b="0" sz="3200">
                <a:latin typeface="+mj-lt"/>
                <a:ea typeface="+mj-ea"/>
                <a:cs typeface="+mj-cs"/>
                <a:sym typeface="Helvetica"/>
              </a:defRPr>
            </a:pPr>
            <a:r>
              <a:t>  }</a:t>
            </a:r>
          </a:p>
          <a:p>
            <a:pPr algn="l" defTabSz="457200">
              <a:defRPr b="0" sz="3200">
                <a:latin typeface="+mj-lt"/>
                <a:ea typeface="+mj-ea"/>
                <a:cs typeface="+mj-cs"/>
                <a:sym typeface="Helvetica"/>
              </a:defRPr>
            </a:pPr>
            <a:r>
              <a:t>  nextModel = </a:t>
            </a:r>
            <a:r>
              <a:rPr>
                <a:solidFill>
                  <a:srgbClr val="021994"/>
                </a:solidFill>
              </a:rPr>
              <a:t>modelFromState</a:t>
            </a:r>
            <a:r>
              <a:t>(newState)</a:t>
            </a:r>
          </a:p>
          <a:p>
            <a:pPr algn="l" defTabSz="457200">
              <a:defRPr b="0" sz="3200">
                <a:latin typeface="+mj-lt"/>
                <a:ea typeface="+mj-ea"/>
                <a:cs typeface="+mj-cs"/>
                <a:sym typeface="Helvetica"/>
              </a:defRPr>
            </a:pPr>
          </a:p>
          <a:p>
            <a:pPr algn="l" defTabSz="457200">
              <a:defRPr b="0" sz="3200">
                <a:latin typeface="+mj-lt"/>
                <a:ea typeface="+mj-ea"/>
                <a:cs typeface="+mj-cs"/>
                <a:sym typeface="Helvetica"/>
              </a:defRPr>
            </a:pPr>
            <a:r>
              <a:t>}</a:t>
            </a:r>
          </a:p>
        </p:txBody>
      </p:sp>
      <p:sp>
        <p:nvSpPr>
          <p:cNvPr id="219" name="var nextModel = initialModel…"/>
          <p:cNvSpPr txBox="1"/>
          <p:nvPr/>
        </p:nvSpPr>
        <p:spPr>
          <a:xfrm>
            <a:off x="2272470" y="5366132"/>
            <a:ext cx="11544301" cy="541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200">
                <a:solidFill>
                  <a:srgbClr val="FFFFFF">
                    <a:alpha val="0"/>
                  </a:srgbClr>
                </a:solidFill>
                <a:latin typeface="+mj-lt"/>
                <a:ea typeface="+mj-ea"/>
                <a:cs typeface="+mj-cs"/>
                <a:sym typeface="Helvetica"/>
              </a:defRPr>
            </a:pPr>
            <a:r>
              <a:rPr b="1"/>
              <a:t>var</a:t>
            </a:r>
            <a:r>
              <a:t> nextModel = initialModel</a:t>
            </a:r>
          </a:p>
          <a:p>
            <a:pPr algn="l" defTabSz="457200">
              <a:defRPr b="0" sz="3200">
                <a:solidFill>
                  <a:srgbClr val="FFFFFF">
                    <a:alpha val="0"/>
                  </a:srgbClr>
                </a:solidFill>
                <a:latin typeface="+mj-lt"/>
                <a:ea typeface="+mj-ea"/>
                <a:cs typeface="+mj-cs"/>
                <a:sym typeface="Helvetica"/>
              </a:defRPr>
            </a:pPr>
            <a:r>
              <a:rPr b="1"/>
              <a:t>for</a:t>
            </a:r>
            <a:r>
              <a:t> (</a:t>
            </a:r>
            <a:r>
              <a:rPr b="1"/>
              <a:t>int</a:t>
            </a:r>
            <a:r>
              <a:t> i = 0; i &lt; iterations; i++) {</a:t>
            </a:r>
          </a:p>
          <a:p>
            <a:pPr algn="l" defTabSz="457200">
              <a:defRPr b="0" sz="3200">
                <a:solidFill>
                  <a:srgbClr val="FFFFFF">
                    <a:alpha val="0"/>
                  </a:srgbClr>
                </a:solidFill>
                <a:latin typeface="+mj-lt"/>
                <a:ea typeface="+mj-ea"/>
                <a:cs typeface="+mj-cs"/>
                <a:sym typeface="Helvetica"/>
              </a:defRPr>
            </a:pPr>
          </a:p>
          <a:p>
            <a:pPr algn="l" defTabSz="457200">
              <a:defRPr b="0" sz="3200">
                <a:solidFill>
                  <a:srgbClr val="FFFFFF">
                    <a:alpha val="0"/>
                  </a:srgbClr>
                </a:solidFill>
                <a:latin typeface="+mj-lt"/>
                <a:ea typeface="+mj-ea"/>
                <a:cs typeface="+mj-cs"/>
                <a:sym typeface="Helvetica"/>
              </a:defRPr>
            </a:pPr>
            <a:r>
              <a:t>  </a:t>
            </a:r>
            <a:r>
              <a:rPr b="1"/>
              <a:t>val</a:t>
            </a:r>
            <a:r>
              <a:t> newState = examples.aggregate(ModelState.empty()) {</a:t>
            </a:r>
          </a:p>
          <a:p>
            <a:pPr algn="l" defTabSz="457200">
              <a:defRPr b="0" sz="3200">
                <a:latin typeface="+mj-lt"/>
                <a:ea typeface="+mj-ea"/>
                <a:cs typeface="+mj-cs"/>
                <a:sym typeface="Helvetica"/>
              </a:defRPr>
            </a:pPr>
            <a:r>
              <a:t>    { </a:t>
            </a:r>
            <a:r>
              <a:rPr b="1"/>
              <a:t>case</a:t>
            </a:r>
            <a:r>
              <a:t> (state: ModelState, example: Example) =&gt;</a:t>
            </a:r>
          </a:p>
          <a:p>
            <a:pPr algn="l" defTabSz="457200">
              <a:defRPr b="0" sz="3200">
                <a:latin typeface="+mj-lt"/>
                <a:ea typeface="+mj-ea"/>
                <a:cs typeface="+mj-cs"/>
                <a:sym typeface="Helvetica"/>
              </a:defRPr>
            </a:pPr>
            <a:r>
              <a:t>      state.</a:t>
            </a:r>
            <a:r>
              <a:rPr>
                <a:solidFill>
                  <a:srgbClr val="021994"/>
                </a:solidFill>
              </a:rPr>
              <a:t>update</a:t>
            </a:r>
            <a:r>
              <a:t>(nextModel.</a:t>
            </a:r>
            <a:r>
              <a:rPr>
                <a:solidFill>
                  <a:srgbClr val="021994"/>
                </a:solidFill>
              </a:rPr>
              <a:t>lookup</a:t>
            </a:r>
            <a:r>
              <a:t>(example, i), example) }</a:t>
            </a:r>
          </a:p>
          <a:p>
            <a:pPr algn="l" defTabSz="457200">
              <a:defRPr b="0" sz="3200">
                <a:latin typeface="+mj-lt"/>
                <a:ea typeface="+mj-ea"/>
                <a:cs typeface="+mj-cs"/>
                <a:sym typeface="Helvetica"/>
              </a:defRPr>
            </a:pPr>
            <a:r>
              <a:t>    </a:t>
            </a:r>
            <a:r>
              <a:rPr>
                <a:solidFill>
                  <a:srgbClr val="FFFFFF">
                    <a:alpha val="0"/>
                  </a:srgbClr>
                </a:solidFill>
              </a:rPr>
              <a:t>{ </a:t>
            </a:r>
            <a:r>
              <a:rPr b="1">
                <a:solidFill>
                  <a:srgbClr val="FFFFFF">
                    <a:alpha val="0"/>
                  </a:srgbClr>
                </a:solidFill>
              </a:rPr>
              <a:t>case</a:t>
            </a:r>
            <a:r>
              <a:rPr>
                <a:solidFill>
                  <a:srgbClr val="FFFFFF">
                    <a:alpha val="0"/>
                  </a:srgbClr>
                </a:solidFill>
              </a:rPr>
              <a:t> (s1: ModelState, s2: ModelState) =&gt; s1.combine(s2) }</a:t>
            </a:r>
            <a:endParaRPr>
              <a:solidFill>
                <a:srgbClr val="FFFFFF">
                  <a:alpha val="0"/>
                </a:srgbClr>
              </a:solidFill>
            </a:endParaRPr>
          </a:p>
          <a:p>
            <a:pPr algn="l" defTabSz="457200">
              <a:defRPr b="0" sz="3200">
                <a:solidFill>
                  <a:srgbClr val="FFFFFF">
                    <a:alpha val="0"/>
                  </a:srgbClr>
                </a:solidFill>
                <a:latin typeface="+mj-lt"/>
                <a:ea typeface="+mj-ea"/>
                <a:cs typeface="+mj-cs"/>
                <a:sym typeface="Helvetica"/>
              </a:defRPr>
            </a:pPr>
            <a:r>
              <a:t>  }</a:t>
            </a:r>
          </a:p>
          <a:p>
            <a:pPr algn="l" defTabSz="457200">
              <a:defRPr b="0" sz="3200">
                <a:solidFill>
                  <a:srgbClr val="FFFFFF">
                    <a:alpha val="0"/>
                  </a:srgbClr>
                </a:solidFill>
                <a:latin typeface="+mj-lt"/>
                <a:ea typeface="+mj-ea"/>
                <a:cs typeface="+mj-cs"/>
                <a:sym typeface="Helvetica"/>
              </a:defRPr>
            </a:pPr>
            <a:r>
              <a:t>  nextModel = modelFromState(newState)</a:t>
            </a:r>
          </a:p>
          <a:p>
            <a:pPr algn="l" defTabSz="457200">
              <a:defRPr b="0" sz="3200">
                <a:solidFill>
                  <a:srgbClr val="FFFFFF">
                    <a:alpha val="0"/>
                  </a:srgbClr>
                </a:solidFill>
                <a:latin typeface="+mj-lt"/>
                <a:ea typeface="+mj-ea"/>
                <a:cs typeface="+mj-cs"/>
                <a:sym typeface="Helvetica"/>
              </a:defRPr>
            </a:pPr>
          </a:p>
          <a:p>
            <a:pPr algn="l" defTabSz="457200">
              <a:defRPr b="0" sz="3200">
                <a:solidFill>
                  <a:srgbClr val="FFFFFF">
                    <a:alpha val="0"/>
                  </a:srgbClr>
                </a:solidFill>
                <a:latin typeface="+mj-lt"/>
                <a:ea typeface="+mj-ea"/>
                <a:cs typeface="+mj-cs"/>
                <a:sym typeface="Helvetica"/>
              </a:defRPr>
            </a:pPr>
            <a:r>
              <a:t>}</a:t>
            </a:r>
          </a:p>
        </p:txBody>
      </p:sp>
      <p:grpSp>
        <p:nvGrpSpPr>
          <p:cNvPr id="223" name="Group"/>
          <p:cNvGrpSpPr/>
          <p:nvPr/>
        </p:nvGrpSpPr>
        <p:grpSpPr>
          <a:xfrm>
            <a:off x="16952216" y="5739474"/>
            <a:ext cx="6828204" cy="2718491"/>
            <a:chOff x="0" y="0"/>
            <a:chExt cx="6828202" cy="2718489"/>
          </a:xfrm>
        </p:grpSpPr>
        <p:pic>
          <p:nvPicPr>
            <p:cNvPr id="220" name="Line" descr="Line"/>
            <p:cNvPicPr>
              <a:picLocks noChangeAspect="0"/>
            </p:cNvPicPr>
            <p:nvPr/>
          </p:nvPicPr>
          <p:blipFill>
            <a:blip r:embed="rId3">
              <a:extLst/>
            </a:blip>
            <a:stretch>
              <a:fillRect/>
            </a:stretch>
          </p:blipFill>
          <p:spPr>
            <a:xfrm rot="9833847">
              <a:off x="555447" y="1888875"/>
              <a:ext cx="2582821" cy="480866"/>
            </a:xfrm>
            <a:prstGeom prst="rect">
              <a:avLst/>
            </a:prstGeom>
            <a:effectLst/>
          </p:spPr>
        </p:pic>
        <p:sp>
          <p:nvSpPr>
            <p:cNvPr id="222" name="“fold”:  update the state for this partition with a single new example"/>
            <p:cNvSpPr txBox="1"/>
            <p:nvPr/>
          </p:nvSpPr>
          <p:spPr>
            <a:xfrm>
              <a:off x="0" y="0"/>
              <a:ext cx="6828203" cy="18603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200">
                  <a:solidFill>
                    <a:srgbClr val="FF2613"/>
                  </a:solidFill>
                  <a:latin typeface="Overpass Bold"/>
                  <a:ea typeface="Overpass Bold"/>
                  <a:cs typeface="Overpass Bold"/>
                  <a:sym typeface="Overpass Bold"/>
                </a:defRPr>
              </a:lvl1pPr>
            </a:lstStyle>
            <a:p>
              <a:pPr/>
              <a:r>
                <a:t>“fold”:  update the state for this partition with a single new example</a:t>
              </a: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Use simple figures"/>
          <p:cNvSpPr txBox="1"/>
          <p:nvPr>
            <p:ph type="title"/>
          </p:nvPr>
        </p:nvSpPr>
        <p:spPr>
          <a:prstGeom prst="rect">
            <a:avLst/>
          </a:prstGeom>
        </p:spPr>
        <p:txBody>
          <a:bodyPr/>
          <a:lstStyle/>
          <a:p>
            <a:pPr/>
            <a:r>
              <a:t>Use simple figures</a:t>
            </a:r>
          </a:p>
        </p:txBody>
      </p:sp>
      <p:sp>
        <p:nvSpPr>
          <p:cNvPr id="228" name="cube"/>
          <p:cNvSpPr/>
          <p:nvPr/>
        </p:nvSpPr>
        <p:spPr>
          <a:xfrm>
            <a:off x="10217882" y="6215134"/>
            <a:ext cx="4264627" cy="4350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66" y="0"/>
                </a:moveTo>
                <a:lnTo>
                  <a:pt x="253" y="3550"/>
                </a:lnTo>
                <a:lnTo>
                  <a:pt x="10726" y="8107"/>
                </a:lnTo>
                <a:lnTo>
                  <a:pt x="21475" y="3694"/>
                </a:lnTo>
                <a:lnTo>
                  <a:pt x="10666" y="0"/>
                </a:lnTo>
                <a:close/>
                <a:moveTo>
                  <a:pt x="0" y="4881"/>
                </a:moveTo>
                <a:lnTo>
                  <a:pt x="0" y="17193"/>
                </a:lnTo>
                <a:lnTo>
                  <a:pt x="10288" y="21600"/>
                </a:lnTo>
                <a:lnTo>
                  <a:pt x="10246" y="9253"/>
                </a:lnTo>
                <a:lnTo>
                  <a:pt x="0" y="4881"/>
                </a:lnTo>
                <a:close/>
                <a:moveTo>
                  <a:pt x="21600" y="4881"/>
                </a:moveTo>
                <a:lnTo>
                  <a:pt x="11354" y="9253"/>
                </a:lnTo>
                <a:lnTo>
                  <a:pt x="11312" y="21600"/>
                </a:lnTo>
                <a:lnTo>
                  <a:pt x="21600" y="17193"/>
                </a:lnTo>
                <a:lnTo>
                  <a:pt x="21600" y="4881"/>
                </a:lnTo>
                <a:close/>
              </a:path>
            </a:pathLst>
          </a:custGeom>
          <a:solidFill>
            <a:srgbClr val="959395"/>
          </a:solidFill>
          <a:ln w="12700">
            <a:miter lim="400000"/>
          </a:ln>
        </p:spPr>
        <p:txBody>
          <a:bodyPr lIns="50800" tIns="50800" rIns="50800" bIns="50800" anchor="ctr"/>
          <a:lstStyle/>
          <a:p>
            <a:pPr/>
          </a:p>
        </p:txBody>
      </p:sp>
      <p:sp>
        <p:nvSpPr>
          <p:cNvPr id="229" name="database"/>
          <p:cNvSpPr/>
          <p:nvPr/>
        </p:nvSpPr>
        <p:spPr>
          <a:xfrm>
            <a:off x="16323298" y="6227834"/>
            <a:ext cx="4074006" cy="4325202"/>
          </a:xfrm>
          <a:custGeom>
            <a:avLst/>
            <a:gdLst/>
            <a:ahLst/>
            <a:cxnLst>
              <a:cxn ang="0">
                <a:pos x="wd2" y="hd2"/>
              </a:cxn>
              <a:cxn ang="5400000">
                <a:pos x="wd2" y="hd2"/>
              </a:cxn>
              <a:cxn ang="10800000">
                <a:pos x="wd2" y="hd2"/>
              </a:cxn>
              <a:cxn ang="16200000">
                <a:pos x="wd2" y="hd2"/>
              </a:cxn>
            </a:cxnLst>
            <a:rect l="0" t="0" r="r" b="b"/>
            <a:pathLst>
              <a:path w="19679" h="21220" fill="norm" stroke="1" extrusionOk="0">
                <a:moveTo>
                  <a:pt x="9840" y="0"/>
                </a:moveTo>
                <a:cubicBezTo>
                  <a:pt x="7322" y="0"/>
                  <a:pt x="4802" y="379"/>
                  <a:pt x="2881" y="1139"/>
                </a:cubicBezTo>
                <a:cubicBezTo>
                  <a:pt x="-961" y="2658"/>
                  <a:pt x="-961" y="5122"/>
                  <a:pt x="2881" y="6641"/>
                </a:cubicBezTo>
                <a:cubicBezTo>
                  <a:pt x="6723" y="8161"/>
                  <a:pt x="12955" y="8161"/>
                  <a:pt x="16797" y="6641"/>
                </a:cubicBezTo>
                <a:cubicBezTo>
                  <a:pt x="20639" y="5122"/>
                  <a:pt x="20639" y="2658"/>
                  <a:pt x="16797" y="1139"/>
                </a:cubicBezTo>
                <a:cubicBezTo>
                  <a:pt x="14876" y="379"/>
                  <a:pt x="12358" y="0"/>
                  <a:pt x="9840" y="0"/>
                </a:cubicBezTo>
                <a:close/>
                <a:moveTo>
                  <a:pt x="103" y="5851"/>
                </a:moveTo>
                <a:cubicBezTo>
                  <a:pt x="72" y="5939"/>
                  <a:pt x="47" y="6028"/>
                  <a:pt x="28" y="6116"/>
                </a:cubicBezTo>
                <a:cubicBezTo>
                  <a:pt x="10" y="6205"/>
                  <a:pt x="0" y="6294"/>
                  <a:pt x="0" y="6382"/>
                </a:cubicBezTo>
                <a:lnTo>
                  <a:pt x="0" y="17329"/>
                </a:lnTo>
                <a:lnTo>
                  <a:pt x="0" y="17487"/>
                </a:lnTo>
                <a:lnTo>
                  <a:pt x="20" y="17487"/>
                </a:lnTo>
                <a:cubicBezTo>
                  <a:pt x="117" y="18429"/>
                  <a:pt x="1064" y="19361"/>
                  <a:pt x="2883" y="20080"/>
                </a:cubicBezTo>
                <a:cubicBezTo>
                  <a:pt x="6725" y="21600"/>
                  <a:pt x="12955" y="21600"/>
                  <a:pt x="16797" y="20080"/>
                </a:cubicBezTo>
                <a:cubicBezTo>
                  <a:pt x="18616" y="19361"/>
                  <a:pt x="19563" y="18430"/>
                  <a:pt x="19659" y="17487"/>
                </a:cubicBezTo>
                <a:lnTo>
                  <a:pt x="19678" y="17487"/>
                </a:lnTo>
                <a:lnTo>
                  <a:pt x="19678" y="17329"/>
                </a:lnTo>
                <a:lnTo>
                  <a:pt x="19678" y="6382"/>
                </a:lnTo>
                <a:cubicBezTo>
                  <a:pt x="19678" y="6294"/>
                  <a:pt x="19668" y="6205"/>
                  <a:pt x="19650" y="6116"/>
                </a:cubicBezTo>
                <a:cubicBezTo>
                  <a:pt x="19631" y="6028"/>
                  <a:pt x="19606" y="5939"/>
                  <a:pt x="19575" y="5851"/>
                </a:cubicBezTo>
                <a:cubicBezTo>
                  <a:pt x="19294" y="6663"/>
                  <a:pt x="18375" y="7447"/>
                  <a:pt x="16797" y="8071"/>
                </a:cubicBezTo>
                <a:cubicBezTo>
                  <a:pt x="12955" y="9591"/>
                  <a:pt x="6723" y="9591"/>
                  <a:pt x="2881" y="8071"/>
                </a:cubicBezTo>
                <a:cubicBezTo>
                  <a:pt x="1303" y="7447"/>
                  <a:pt x="384" y="6663"/>
                  <a:pt x="103" y="5851"/>
                </a:cubicBezTo>
                <a:close/>
              </a:path>
            </a:pathLst>
          </a:custGeom>
          <a:solidFill>
            <a:srgbClr val="00A5E1"/>
          </a:solidFill>
          <a:ln w="12700">
            <a:miter lim="400000"/>
          </a:ln>
        </p:spPr>
        <p:txBody>
          <a:bodyPr lIns="50800" tIns="50800" rIns="50800" bIns="50800" anchor="ctr"/>
          <a:lstStyle/>
          <a:p>
            <a:pPr defTabSz="584200">
              <a:defRPr b="0" sz="4000">
                <a:latin typeface="+mn-lt"/>
                <a:ea typeface="+mn-ea"/>
                <a:cs typeface="+mn-cs"/>
                <a:sym typeface="Helvetica Neue"/>
              </a:defRPr>
            </a:pPr>
          </a:p>
        </p:txBody>
      </p:sp>
      <p:sp>
        <p:nvSpPr>
          <p:cNvPr id="230" name="gears"/>
          <p:cNvSpPr/>
          <p:nvPr/>
        </p:nvSpPr>
        <p:spPr>
          <a:xfrm>
            <a:off x="3986695" y="5449094"/>
            <a:ext cx="4390398" cy="58826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40" y="0"/>
                </a:moveTo>
                <a:cubicBezTo>
                  <a:pt x="6457" y="0"/>
                  <a:pt x="6378" y="7"/>
                  <a:pt x="6295" y="9"/>
                </a:cubicBezTo>
                <a:lnTo>
                  <a:pt x="5726" y="1325"/>
                </a:lnTo>
                <a:cubicBezTo>
                  <a:pt x="5579" y="1343"/>
                  <a:pt x="5433" y="1369"/>
                  <a:pt x="5289" y="1398"/>
                </a:cubicBezTo>
                <a:cubicBezTo>
                  <a:pt x="5144" y="1427"/>
                  <a:pt x="5001" y="1460"/>
                  <a:pt x="4859" y="1499"/>
                </a:cubicBezTo>
                <a:lnTo>
                  <a:pt x="3481" y="565"/>
                </a:lnTo>
                <a:cubicBezTo>
                  <a:pt x="3409" y="593"/>
                  <a:pt x="3339" y="625"/>
                  <a:pt x="3268" y="656"/>
                </a:cubicBezTo>
                <a:cubicBezTo>
                  <a:pt x="3198" y="688"/>
                  <a:pt x="3125" y="718"/>
                  <a:pt x="3055" y="751"/>
                </a:cubicBezTo>
                <a:lnTo>
                  <a:pt x="3448" y="2103"/>
                </a:lnTo>
                <a:cubicBezTo>
                  <a:pt x="3333" y="2174"/>
                  <a:pt x="3220" y="2252"/>
                  <a:pt x="3113" y="2332"/>
                </a:cubicBezTo>
                <a:cubicBezTo>
                  <a:pt x="3005" y="2412"/>
                  <a:pt x="2905" y="2494"/>
                  <a:pt x="2810" y="2579"/>
                </a:cubicBezTo>
                <a:lnTo>
                  <a:pt x="998" y="2286"/>
                </a:lnTo>
                <a:cubicBezTo>
                  <a:pt x="954" y="2338"/>
                  <a:pt x="913" y="2392"/>
                  <a:pt x="871" y="2445"/>
                </a:cubicBezTo>
                <a:cubicBezTo>
                  <a:pt x="829" y="2498"/>
                  <a:pt x="787" y="2550"/>
                  <a:pt x="749" y="2604"/>
                </a:cubicBezTo>
                <a:lnTo>
                  <a:pt x="2000" y="3633"/>
                </a:lnTo>
                <a:cubicBezTo>
                  <a:pt x="1948" y="3738"/>
                  <a:pt x="1904" y="3845"/>
                  <a:pt x="1865" y="3953"/>
                </a:cubicBezTo>
                <a:cubicBezTo>
                  <a:pt x="1826" y="4061"/>
                  <a:pt x="1792" y="4173"/>
                  <a:pt x="1767" y="4283"/>
                </a:cubicBezTo>
                <a:lnTo>
                  <a:pt x="4" y="4704"/>
                </a:lnTo>
                <a:cubicBezTo>
                  <a:pt x="1" y="4766"/>
                  <a:pt x="0" y="4825"/>
                  <a:pt x="0" y="4887"/>
                </a:cubicBezTo>
                <a:cubicBezTo>
                  <a:pt x="0" y="4949"/>
                  <a:pt x="1" y="5012"/>
                  <a:pt x="4" y="5073"/>
                </a:cubicBezTo>
                <a:lnTo>
                  <a:pt x="1767" y="5495"/>
                </a:lnTo>
                <a:cubicBezTo>
                  <a:pt x="1792" y="5605"/>
                  <a:pt x="1826" y="5713"/>
                  <a:pt x="1865" y="5821"/>
                </a:cubicBezTo>
                <a:cubicBezTo>
                  <a:pt x="1904" y="5929"/>
                  <a:pt x="1948" y="6039"/>
                  <a:pt x="2000" y="6145"/>
                </a:cubicBezTo>
                <a:lnTo>
                  <a:pt x="749" y="7174"/>
                </a:lnTo>
                <a:cubicBezTo>
                  <a:pt x="787" y="7227"/>
                  <a:pt x="829" y="7280"/>
                  <a:pt x="871" y="7332"/>
                </a:cubicBezTo>
                <a:cubicBezTo>
                  <a:pt x="913" y="7385"/>
                  <a:pt x="954" y="7436"/>
                  <a:pt x="998" y="7488"/>
                </a:cubicBezTo>
                <a:lnTo>
                  <a:pt x="2810" y="7195"/>
                </a:lnTo>
                <a:cubicBezTo>
                  <a:pt x="2905" y="7280"/>
                  <a:pt x="3005" y="7365"/>
                  <a:pt x="3113" y="7445"/>
                </a:cubicBezTo>
                <a:cubicBezTo>
                  <a:pt x="3220" y="7525"/>
                  <a:pt x="3333" y="7600"/>
                  <a:pt x="3448" y="7671"/>
                </a:cubicBezTo>
                <a:lnTo>
                  <a:pt x="3055" y="9023"/>
                </a:lnTo>
                <a:cubicBezTo>
                  <a:pt x="3125" y="9056"/>
                  <a:pt x="3198" y="9090"/>
                  <a:pt x="3268" y="9121"/>
                </a:cubicBezTo>
                <a:cubicBezTo>
                  <a:pt x="3339" y="9153"/>
                  <a:pt x="3409" y="9181"/>
                  <a:pt x="3481" y="9210"/>
                </a:cubicBezTo>
                <a:lnTo>
                  <a:pt x="4859" y="8276"/>
                </a:lnTo>
                <a:cubicBezTo>
                  <a:pt x="5001" y="8315"/>
                  <a:pt x="5144" y="8350"/>
                  <a:pt x="5289" y="8379"/>
                </a:cubicBezTo>
                <a:cubicBezTo>
                  <a:pt x="5433" y="8408"/>
                  <a:pt x="5579" y="8431"/>
                  <a:pt x="5726" y="8450"/>
                </a:cubicBezTo>
                <a:lnTo>
                  <a:pt x="6295" y="9768"/>
                </a:lnTo>
                <a:cubicBezTo>
                  <a:pt x="6378" y="9771"/>
                  <a:pt x="6457" y="9771"/>
                  <a:pt x="6540" y="9771"/>
                </a:cubicBezTo>
                <a:cubicBezTo>
                  <a:pt x="6623" y="9771"/>
                  <a:pt x="6707" y="9771"/>
                  <a:pt x="6790" y="9768"/>
                </a:cubicBezTo>
                <a:lnTo>
                  <a:pt x="7354" y="8450"/>
                </a:lnTo>
                <a:cubicBezTo>
                  <a:pt x="7502" y="8431"/>
                  <a:pt x="7647" y="8408"/>
                  <a:pt x="7792" y="8379"/>
                </a:cubicBezTo>
                <a:cubicBezTo>
                  <a:pt x="7937" y="8350"/>
                  <a:pt x="8084" y="8315"/>
                  <a:pt x="8225" y="8276"/>
                </a:cubicBezTo>
                <a:lnTo>
                  <a:pt x="9600" y="9210"/>
                </a:lnTo>
                <a:cubicBezTo>
                  <a:pt x="9672" y="9181"/>
                  <a:pt x="9746" y="9153"/>
                  <a:pt x="9816" y="9121"/>
                </a:cubicBezTo>
                <a:cubicBezTo>
                  <a:pt x="9887" y="9090"/>
                  <a:pt x="9955" y="9056"/>
                  <a:pt x="10025" y="9023"/>
                </a:cubicBezTo>
                <a:lnTo>
                  <a:pt x="9632" y="7671"/>
                </a:lnTo>
                <a:cubicBezTo>
                  <a:pt x="9747" y="7600"/>
                  <a:pt x="9860" y="7526"/>
                  <a:pt x="9968" y="7445"/>
                </a:cubicBezTo>
                <a:cubicBezTo>
                  <a:pt x="10075" y="7365"/>
                  <a:pt x="10175" y="7280"/>
                  <a:pt x="10270" y="7195"/>
                </a:cubicBezTo>
                <a:lnTo>
                  <a:pt x="12082" y="7488"/>
                </a:lnTo>
                <a:cubicBezTo>
                  <a:pt x="12126" y="7436"/>
                  <a:pt x="12171" y="7385"/>
                  <a:pt x="12213" y="7332"/>
                </a:cubicBezTo>
                <a:cubicBezTo>
                  <a:pt x="12255" y="7280"/>
                  <a:pt x="12294" y="7227"/>
                  <a:pt x="12332" y="7174"/>
                </a:cubicBezTo>
                <a:lnTo>
                  <a:pt x="11080" y="6145"/>
                </a:lnTo>
                <a:cubicBezTo>
                  <a:pt x="11133" y="6039"/>
                  <a:pt x="11180" y="5929"/>
                  <a:pt x="11219" y="5821"/>
                </a:cubicBezTo>
                <a:cubicBezTo>
                  <a:pt x="11258" y="5713"/>
                  <a:pt x="11288" y="5605"/>
                  <a:pt x="11313" y="5495"/>
                </a:cubicBezTo>
                <a:lnTo>
                  <a:pt x="13076" y="5073"/>
                </a:lnTo>
                <a:cubicBezTo>
                  <a:pt x="13079" y="5012"/>
                  <a:pt x="13084" y="4949"/>
                  <a:pt x="13084" y="4887"/>
                </a:cubicBezTo>
                <a:cubicBezTo>
                  <a:pt x="13084" y="4825"/>
                  <a:pt x="13079" y="4766"/>
                  <a:pt x="13076" y="4704"/>
                </a:cubicBezTo>
                <a:lnTo>
                  <a:pt x="11313" y="4283"/>
                </a:lnTo>
                <a:cubicBezTo>
                  <a:pt x="11288" y="4173"/>
                  <a:pt x="11258" y="4061"/>
                  <a:pt x="11219" y="3953"/>
                </a:cubicBezTo>
                <a:cubicBezTo>
                  <a:pt x="11180" y="3845"/>
                  <a:pt x="11132" y="3738"/>
                  <a:pt x="11080" y="3633"/>
                </a:cubicBezTo>
                <a:lnTo>
                  <a:pt x="12332" y="2604"/>
                </a:lnTo>
                <a:cubicBezTo>
                  <a:pt x="12294" y="2550"/>
                  <a:pt x="12255" y="2498"/>
                  <a:pt x="12213" y="2445"/>
                </a:cubicBezTo>
                <a:cubicBezTo>
                  <a:pt x="12171" y="2392"/>
                  <a:pt x="12126" y="2338"/>
                  <a:pt x="12082" y="2286"/>
                </a:cubicBezTo>
                <a:lnTo>
                  <a:pt x="10270" y="2579"/>
                </a:lnTo>
                <a:cubicBezTo>
                  <a:pt x="10175" y="2494"/>
                  <a:pt x="10075" y="2412"/>
                  <a:pt x="9968" y="2332"/>
                </a:cubicBezTo>
                <a:cubicBezTo>
                  <a:pt x="9860" y="2252"/>
                  <a:pt x="9747" y="2175"/>
                  <a:pt x="9632" y="2103"/>
                </a:cubicBezTo>
                <a:lnTo>
                  <a:pt x="10025" y="751"/>
                </a:lnTo>
                <a:cubicBezTo>
                  <a:pt x="9955" y="718"/>
                  <a:pt x="9887" y="688"/>
                  <a:pt x="9816" y="656"/>
                </a:cubicBezTo>
                <a:cubicBezTo>
                  <a:pt x="9746" y="625"/>
                  <a:pt x="9672" y="593"/>
                  <a:pt x="9600" y="565"/>
                </a:cubicBezTo>
                <a:lnTo>
                  <a:pt x="8225" y="1499"/>
                </a:lnTo>
                <a:cubicBezTo>
                  <a:pt x="8084" y="1460"/>
                  <a:pt x="7937" y="1427"/>
                  <a:pt x="7792" y="1398"/>
                </a:cubicBezTo>
                <a:cubicBezTo>
                  <a:pt x="7647" y="1369"/>
                  <a:pt x="7502" y="1343"/>
                  <a:pt x="7354" y="1325"/>
                </a:cubicBezTo>
                <a:lnTo>
                  <a:pt x="6790" y="9"/>
                </a:lnTo>
                <a:cubicBezTo>
                  <a:pt x="6707" y="7"/>
                  <a:pt x="6623" y="0"/>
                  <a:pt x="6540" y="0"/>
                </a:cubicBezTo>
                <a:close/>
                <a:moveTo>
                  <a:pt x="6540" y="3550"/>
                </a:moveTo>
                <a:cubicBezTo>
                  <a:pt x="6998" y="3550"/>
                  <a:pt x="7459" y="3680"/>
                  <a:pt x="7808" y="3941"/>
                </a:cubicBezTo>
                <a:cubicBezTo>
                  <a:pt x="8507" y="4462"/>
                  <a:pt x="8507" y="5309"/>
                  <a:pt x="7808" y="5830"/>
                </a:cubicBezTo>
                <a:cubicBezTo>
                  <a:pt x="7109" y="6352"/>
                  <a:pt x="5975" y="6352"/>
                  <a:pt x="5276" y="5830"/>
                </a:cubicBezTo>
                <a:cubicBezTo>
                  <a:pt x="4578" y="5309"/>
                  <a:pt x="4578" y="4462"/>
                  <a:pt x="5276" y="3941"/>
                </a:cubicBezTo>
                <a:cubicBezTo>
                  <a:pt x="5626" y="3680"/>
                  <a:pt x="6082" y="3550"/>
                  <a:pt x="6540" y="3550"/>
                </a:cubicBezTo>
                <a:close/>
                <a:moveTo>
                  <a:pt x="15039" y="7262"/>
                </a:moveTo>
                <a:cubicBezTo>
                  <a:pt x="14919" y="7262"/>
                  <a:pt x="14796" y="7269"/>
                  <a:pt x="14675" y="7274"/>
                </a:cubicBezTo>
                <a:lnTo>
                  <a:pt x="14254" y="8269"/>
                </a:lnTo>
                <a:cubicBezTo>
                  <a:pt x="14002" y="8297"/>
                  <a:pt x="13751" y="8339"/>
                  <a:pt x="13506" y="8395"/>
                </a:cubicBezTo>
                <a:cubicBezTo>
                  <a:pt x="13260" y="8450"/>
                  <a:pt x="13021" y="8517"/>
                  <a:pt x="12786" y="8599"/>
                </a:cubicBezTo>
                <a:lnTo>
                  <a:pt x="11714" y="7940"/>
                </a:lnTo>
                <a:cubicBezTo>
                  <a:pt x="11609" y="7986"/>
                  <a:pt x="11502" y="8035"/>
                  <a:pt x="11399" y="8086"/>
                </a:cubicBezTo>
                <a:cubicBezTo>
                  <a:pt x="11297" y="8137"/>
                  <a:pt x="11196" y="8189"/>
                  <a:pt x="11097" y="8245"/>
                </a:cubicBezTo>
                <a:lnTo>
                  <a:pt x="11465" y="9262"/>
                </a:lnTo>
                <a:cubicBezTo>
                  <a:pt x="11404" y="9303"/>
                  <a:pt x="11340" y="9340"/>
                  <a:pt x="11281" y="9384"/>
                </a:cubicBezTo>
                <a:cubicBezTo>
                  <a:pt x="10983" y="9605"/>
                  <a:pt x="10732" y="9848"/>
                  <a:pt x="10520" y="10104"/>
                </a:cubicBezTo>
                <a:lnTo>
                  <a:pt x="9141" y="9982"/>
                </a:lnTo>
                <a:cubicBezTo>
                  <a:pt x="9083" y="10069"/>
                  <a:pt x="9029" y="10158"/>
                  <a:pt x="8978" y="10247"/>
                </a:cubicBezTo>
                <a:cubicBezTo>
                  <a:pt x="8927" y="10337"/>
                  <a:pt x="8879" y="10425"/>
                  <a:pt x="8835" y="10516"/>
                </a:cubicBezTo>
                <a:lnTo>
                  <a:pt x="9886" y="11230"/>
                </a:lnTo>
                <a:cubicBezTo>
                  <a:pt x="9830" y="11397"/>
                  <a:pt x="9790" y="11564"/>
                  <a:pt x="9763" y="11734"/>
                </a:cubicBezTo>
                <a:cubicBezTo>
                  <a:pt x="9736" y="11904"/>
                  <a:pt x="9723" y="12073"/>
                  <a:pt x="9726" y="12244"/>
                </a:cubicBezTo>
                <a:lnTo>
                  <a:pt x="8479" y="12699"/>
                </a:lnTo>
                <a:cubicBezTo>
                  <a:pt x="8493" y="12803"/>
                  <a:pt x="8512" y="12904"/>
                  <a:pt x="8536" y="13007"/>
                </a:cubicBezTo>
                <a:cubicBezTo>
                  <a:pt x="8561" y="13110"/>
                  <a:pt x="8590" y="13213"/>
                  <a:pt x="8622" y="13315"/>
                </a:cubicBezTo>
                <a:lnTo>
                  <a:pt x="10021" y="13492"/>
                </a:lnTo>
                <a:cubicBezTo>
                  <a:pt x="10089" y="13639"/>
                  <a:pt x="10171" y="13784"/>
                  <a:pt x="10262" y="13926"/>
                </a:cubicBezTo>
                <a:cubicBezTo>
                  <a:pt x="10353" y="14067"/>
                  <a:pt x="10457" y="14204"/>
                  <a:pt x="10573" y="14338"/>
                </a:cubicBezTo>
                <a:lnTo>
                  <a:pt x="9849" y="15226"/>
                </a:lnTo>
                <a:cubicBezTo>
                  <a:pt x="10011" y="15380"/>
                  <a:pt x="10182" y="15530"/>
                  <a:pt x="10373" y="15672"/>
                </a:cubicBezTo>
                <a:cubicBezTo>
                  <a:pt x="10396" y="15690"/>
                  <a:pt x="10422" y="15703"/>
                  <a:pt x="10446" y="15721"/>
                </a:cubicBezTo>
                <a:lnTo>
                  <a:pt x="11751" y="15303"/>
                </a:lnTo>
                <a:cubicBezTo>
                  <a:pt x="11908" y="15395"/>
                  <a:pt x="12071" y="15482"/>
                  <a:pt x="12238" y="15559"/>
                </a:cubicBezTo>
                <a:cubicBezTo>
                  <a:pt x="12405" y="15636"/>
                  <a:pt x="12578" y="15704"/>
                  <a:pt x="12753" y="15767"/>
                </a:cubicBezTo>
                <a:lnTo>
                  <a:pt x="12786" y="16814"/>
                </a:lnTo>
                <a:cubicBezTo>
                  <a:pt x="12931" y="16853"/>
                  <a:pt x="13076" y="16888"/>
                  <a:pt x="13223" y="16920"/>
                </a:cubicBezTo>
                <a:cubicBezTo>
                  <a:pt x="13371" y="16952"/>
                  <a:pt x="13523" y="16982"/>
                  <a:pt x="13673" y="17006"/>
                </a:cubicBezTo>
                <a:lnTo>
                  <a:pt x="14463" y="16130"/>
                </a:lnTo>
                <a:cubicBezTo>
                  <a:pt x="14653" y="16145"/>
                  <a:pt x="14848" y="16154"/>
                  <a:pt x="15039" y="16154"/>
                </a:cubicBezTo>
                <a:cubicBezTo>
                  <a:pt x="15231" y="16154"/>
                  <a:pt x="15421" y="16145"/>
                  <a:pt x="15612" y="16130"/>
                </a:cubicBezTo>
                <a:lnTo>
                  <a:pt x="16406" y="17006"/>
                </a:lnTo>
                <a:cubicBezTo>
                  <a:pt x="16556" y="16982"/>
                  <a:pt x="16703" y="16952"/>
                  <a:pt x="16851" y="16920"/>
                </a:cubicBezTo>
                <a:cubicBezTo>
                  <a:pt x="16999" y="16888"/>
                  <a:pt x="17147" y="16853"/>
                  <a:pt x="17293" y="16814"/>
                </a:cubicBezTo>
                <a:lnTo>
                  <a:pt x="17326" y="15767"/>
                </a:lnTo>
                <a:cubicBezTo>
                  <a:pt x="17501" y="15704"/>
                  <a:pt x="17670" y="15636"/>
                  <a:pt x="17837" y="15559"/>
                </a:cubicBezTo>
                <a:cubicBezTo>
                  <a:pt x="18004" y="15482"/>
                  <a:pt x="18167" y="15395"/>
                  <a:pt x="18324" y="15303"/>
                </a:cubicBezTo>
                <a:lnTo>
                  <a:pt x="19633" y="15721"/>
                </a:lnTo>
                <a:cubicBezTo>
                  <a:pt x="19657" y="15703"/>
                  <a:pt x="19682" y="15690"/>
                  <a:pt x="19706" y="15672"/>
                </a:cubicBezTo>
                <a:cubicBezTo>
                  <a:pt x="19896" y="15530"/>
                  <a:pt x="20068" y="15380"/>
                  <a:pt x="20230" y="15226"/>
                </a:cubicBezTo>
                <a:lnTo>
                  <a:pt x="19506" y="14338"/>
                </a:lnTo>
                <a:cubicBezTo>
                  <a:pt x="19622" y="14204"/>
                  <a:pt x="19721" y="14067"/>
                  <a:pt x="19813" y="13926"/>
                </a:cubicBezTo>
                <a:cubicBezTo>
                  <a:pt x="19904" y="13784"/>
                  <a:pt x="19986" y="13639"/>
                  <a:pt x="20054" y="13492"/>
                </a:cubicBezTo>
                <a:lnTo>
                  <a:pt x="21457" y="13315"/>
                </a:lnTo>
                <a:cubicBezTo>
                  <a:pt x="21489" y="13213"/>
                  <a:pt x="21518" y="13113"/>
                  <a:pt x="21543" y="13010"/>
                </a:cubicBezTo>
                <a:cubicBezTo>
                  <a:pt x="21567" y="12907"/>
                  <a:pt x="21586" y="12802"/>
                  <a:pt x="21600" y="12699"/>
                </a:cubicBezTo>
                <a:lnTo>
                  <a:pt x="20348" y="12244"/>
                </a:lnTo>
                <a:cubicBezTo>
                  <a:pt x="20352" y="12073"/>
                  <a:pt x="20342" y="11904"/>
                  <a:pt x="20316" y="11734"/>
                </a:cubicBezTo>
                <a:cubicBezTo>
                  <a:pt x="20289" y="11564"/>
                  <a:pt x="20244" y="11397"/>
                  <a:pt x="20189" y="11230"/>
                </a:cubicBezTo>
                <a:lnTo>
                  <a:pt x="21240" y="10516"/>
                </a:lnTo>
                <a:cubicBezTo>
                  <a:pt x="21196" y="10425"/>
                  <a:pt x="21148" y="10337"/>
                  <a:pt x="21097" y="10247"/>
                </a:cubicBezTo>
                <a:cubicBezTo>
                  <a:pt x="21046" y="10158"/>
                  <a:pt x="20992" y="10069"/>
                  <a:pt x="20933" y="9982"/>
                </a:cubicBezTo>
                <a:lnTo>
                  <a:pt x="19555" y="10104"/>
                </a:lnTo>
                <a:cubicBezTo>
                  <a:pt x="19343" y="9848"/>
                  <a:pt x="19095" y="9605"/>
                  <a:pt x="18798" y="9384"/>
                </a:cubicBezTo>
                <a:cubicBezTo>
                  <a:pt x="18739" y="9340"/>
                  <a:pt x="18675" y="9303"/>
                  <a:pt x="18614" y="9262"/>
                </a:cubicBezTo>
                <a:lnTo>
                  <a:pt x="18978" y="8245"/>
                </a:lnTo>
                <a:cubicBezTo>
                  <a:pt x="18879" y="8190"/>
                  <a:pt x="18778" y="8134"/>
                  <a:pt x="18676" y="8083"/>
                </a:cubicBezTo>
                <a:cubicBezTo>
                  <a:pt x="18573" y="8033"/>
                  <a:pt x="18470" y="7986"/>
                  <a:pt x="18365" y="7940"/>
                </a:cubicBezTo>
                <a:lnTo>
                  <a:pt x="17293" y="8599"/>
                </a:lnTo>
                <a:cubicBezTo>
                  <a:pt x="17058" y="8517"/>
                  <a:pt x="16818" y="8450"/>
                  <a:pt x="16573" y="8395"/>
                </a:cubicBezTo>
                <a:cubicBezTo>
                  <a:pt x="16328" y="8339"/>
                  <a:pt x="16077" y="8297"/>
                  <a:pt x="15825" y="8269"/>
                </a:cubicBezTo>
                <a:lnTo>
                  <a:pt x="15399" y="7274"/>
                </a:lnTo>
                <a:cubicBezTo>
                  <a:pt x="15280" y="7269"/>
                  <a:pt x="15159" y="7262"/>
                  <a:pt x="15039" y="7262"/>
                </a:cubicBezTo>
                <a:close/>
                <a:moveTo>
                  <a:pt x="15039" y="10391"/>
                </a:moveTo>
                <a:cubicBezTo>
                  <a:pt x="15638" y="10391"/>
                  <a:pt x="16235" y="10560"/>
                  <a:pt x="16692" y="10901"/>
                </a:cubicBezTo>
                <a:cubicBezTo>
                  <a:pt x="17605" y="11582"/>
                  <a:pt x="17605" y="12686"/>
                  <a:pt x="16692" y="13367"/>
                </a:cubicBezTo>
                <a:cubicBezTo>
                  <a:pt x="15779" y="14048"/>
                  <a:pt x="14300" y="14048"/>
                  <a:pt x="13387" y="13367"/>
                </a:cubicBezTo>
                <a:cubicBezTo>
                  <a:pt x="12474" y="12686"/>
                  <a:pt x="12474" y="11582"/>
                  <a:pt x="13387" y="10901"/>
                </a:cubicBezTo>
                <a:cubicBezTo>
                  <a:pt x="13843" y="10560"/>
                  <a:pt x="14441" y="10391"/>
                  <a:pt x="15039" y="10391"/>
                </a:cubicBezTo>
                <a:close/>
                <a:moveTo>
                  <a:pt x="8287" y="15049"/>
                </a:moveTo>
                <a:cubicBezTo>
                  <a:pt x="8160" y="15049"/>
                  <a:pt x="8032" y="15057"/>
                  <a:pt x="7906" y="15064"/>
                </a:cubicBezTo>
                <a:lnTo>
                  <a:pt x="7608" y="15892"/>
                </a:lnTo>
                <a:cubicBezTo>
                  <a:pt x="7299" y="15938"/>
                  <a:pt x="6997" y="16016"/>
                  <a:pt x="6712" y="16127"/>
                </a:cubicBezTo>
                <a:cubicBezTo>
                  <a:pt x="6427" y="16237"/>
                  <a:pt x="6161" y="16378"/>
                  <a:pt x="5918" y="16551"/>
                </a:cubicBezTo>
                <a:lnTo>
                  <a:pt x="4888" y="16218"/>
                </a:lnTo>
                <a:cubicBezTo>
                  <a:pt x="4796" y="16297"/>
                  <a:pt x="4709" y="16379"/>
                  <a:pt x="4630" y="16463"/>
                </a:cubicBezTo>
                <a:cubicBezTo>
                  <a:pt x="4551" y="16546"/>
                  <a:pt x="4477" y="16631"/>
                  <a:pt x="4409" y="16719"/>
                </a:cubicBezTo>
                <a:lnTo>
                  <a:pt x="5113" y="17430"/>
                </a:lnTo>
                <a:cubicBezTo>
                  <a:pt x="5009" y="17620"/>
                  <a:pt x="4936" y="17817"/>
                  <a:pt x="4896" y="18016"/>
                </a:cubicBezTo>
                <a:cubicBezTo>
                  <a:pt x="4856" y="18216"/>
                  <a:pt x="4848" y="18420"/>
                  <a:pt x="4871" y="18621"/>
                </a:cubicBezTo>
                <a:lnTo>
                  <a:pt x="3873" y="19014"/>
                </a:lnTo>
                <a:cubicBezTo>
                  <a:pt x="3903" y="19133"/>
                  <a:pt x="3944" y="19250"/>
                  <a:pt x="3992" y="19366"/>
                </a:cubicBezTo>
                <a:cubicBezTo>
                  <a:pt x="4040" y="19481"/>
                  <a:pt x="4096" y="19595"/>
                  <a:pt x="4160" y="19707"/>
                </a:cubicBezTo>
                <a:lnTo>
                  <a:pt x="5370" y="19744"/>
                </a:lnTo>
                <a:cubicBezTo>
                  <a:pt x="5507" y="19909"/>
                  <a:pt x="5670" y="20065"/>
                  <a:pt x="5861" y="20208"/>
                </a:cubicBezTo>
                <a:cubicBezTo>
                  <a:pt x="5968" y="20287"/>
                  <a:pt x="6080" y="20358"/>
                  <a:pt x="6197" y="20425"/>
                </a:cubicBezTo>
                <a:lnTo>
                  <a:pt x="5984" y="21270"/>
                </a:lnTo>
                <a:cubicBezTo>
                  <a:pt x="6141" y="21340"/>
                  <a:pt x="6302" y="21404"/>
                  <a:pt x="6467" y="21460"/>
                </a:cubicBezTo>
                <a:cubicBezTo>
                  <a:pt x="6631" y="21515"/>
                  <a:pt x="6799" y="21561"/>
                  <a:pt x="6970" y="21600"/>
                </a:cubicBezTo>
                <a:lnTo>
                  <a:pt x="7755" y="20925"/>
                </a:lnTo>
                <a:cubicBezTo>
                  <a:pt x="7931" y="20946"/>
                  <a:pt x="8109" y="20956"/>
                  <a:pt x="8287" y="20956"/>
                </a:cubicBezTo>
                <a:cubicBezTo>
                  <a:pt x="8464" y="20956"/>
                  <a:pt x="8642" y="20946"/>
                  <a:pt x="8818" y="20925"/>
                </a:cubicBezTo>
                <a:lnTo>
                  <a:pt x="9600" y="21600"/>
                </a:lnTo>
                <a:cubicBezTo>
                  <a:pt x="9770" y="21561"/>
                  <a:pt x="9938" y="21515"/>
                  <a:pt x="10103" y="21460"/>
                </a:cubicBezTo>
                <a:cubicBezTo>
                  <a:pt x="10267" y="21404"/>
                  <a:pt x="10429" y="21340"/>
                  <a:pt x="10585" y="21270"/>
                </a:cubicBezTo>
                <a:lnTo>
                  <a:pt x="10373" y="20425"/>
                </a:lnTo>
                <a:cubicBezTo>
                  <a:pt x="10489" y="20358"/>
                  <a:pt x="10606" y="20287"/>
                  <a:pt x="10712" y="20208"/>
                </a:cubicBezTo>
                <a:cubicBezTo>
                  <a:pt x="10904" y="20065"/>
                  <a:pt x="11062" y="19909"/>
                  <a:pt x="11199" y="19744"/>
                </a:cubicBezTo>
                <a:lnTo>
                  <a:pt x="12414" y="19707"/>
                </a:lnTo>
                <a:cubicBezTo>
                  <a:pt x="12477" y="19595"/>
                  <a:pt x="12534" y="19481"/>
                  <a:pt x="12581" y="19366"/>
                </a:cubicBezTo>
                <a:cubicBezTo>
                  <a:pt x="12629" y="19250"/>
                  <a:pt x="12666" y="19133"/>
                  <a:pt x="12696" y="19014"/>
                </a:cubicBezTo>
                <a:lnTo>
                  <a:pt x="11702" y="18621"/>
                </a:lnTo>
                <a:cubicBezTo>
                  <a:pt x="11725" y="18420"/>
                  <a:pt x="11717" y="18216"/>
                  <a:pt x="11677" y="18016"/>
                </a:cubicBezTo>
                <a:cubicBezTo>
                  <a:pt x="11637" y="17817"/>
                  <a:pt x="11564" y="17620"/>
                  <a:pt x="11461" y="17430"/>
                </a:cubicBezTo>
                <a:lnTo>
                  <a:pt x="12164" y="16719"/>
                </a:lnTo>
                <a:cubicBezTo>
                  <a:pt x="12096" y="16631"/>
                  <a:pt x="12019" y="16546"/>
                  <a:pt x="11939" y="16463"/>
                </a:cubicBezTo>
                <a:cubicBezTo>
                  <a:pt x="11860" y="16379"/>
                  <a:pt x="11777" y="16297"/>
                  <a:pt x="11686" y="16218"/>
                </a:cubicBezTo>
                <a:lnTo>
                  <a:pt x="10655" y="16551"/>
                </a:lnTo>
                <a:cubicBezTo>
                  <a:pt x="10412" y="16378"/>
                  <a:pt x="10142" y="16237"/>
                  <a:pt x="9857" y="16127"/>
                </a:cubicBezTo>
                <a:cubicBezTo>
                  <a:pt x="9572" y="16016"/>
                  <a:pt x="9270" y="15938"/>
                  <a:pt x="8962" y="15892"/>
                </a:cubicBezTo>
                <a:lnTo>
                  <a:pt x="8663" y="15064"/>
                </a:lnTo>
                <a:cubicBezTo>
                  <a:pt x="8537" y="15057"/>
                  <a:pt x="8413" y="15049"/>
                  <a:pt x="8287" y="15049"/>
                </a:cubicBezTo>
                <a:close/>
                <a:moveTo>
                  <a:pt x="8287" y="16734"/>
                </a:moveTo>
                <a:cubicBezTo>
                  <a:pt x="8833" y="16734"/>
                  <a:pt x="9379" y="16887"/>
                  <a:pt x="9796" y="17198"/>
                </a:cubicBezTo>
                <a:cubicBezTo>
                  <a:pt x="10629" y="17820"/>
                  <a:pt x="10629" y="18829"/>
                  <a:pt x="9796" y="19451"/>
                </a:cubicBezTo>
                <a:cubicBezTo>
                  <a:pt x="8963" y="20073"/>
                  <a:pt x="7611" y="20073"/>
                  <a:pt x="6777" y="19451"/>
                </a:cubicBezTo>
                <a:cubicBezTo>
                  <a:pt x="5944" y="18829"/>
                  <a:pt x="5944" y="17820"/>
                  <a:pt x="6777" y="17198"/>
                </a:cubicBezTo>
                <a:cubicBezTo>
                  <a:pt x="7194" y="16887"/>
                  <a:pt x="7741" y="16734"/>
                  <a:pt x="8287" y="16734"/>
                </a:cubicBezTo>
                <a:close/>
              </a:path>
            </a:pathLst>
          </a:custGeom>
          <a:solidFill>
            <a:srgbClr val="F0AB00"/>
          </a:solidFill>
          <a:ln w="12700">
            <a:miter lim="400000"/>
          </a:ln>
        </p:spPr>
        <p:txBody>
          <a:bodyPr lIns="50800" tIns="50800" rIns="50800" bIns="50800" anchor="ctr"/>
          <a:lstStyle/>
          <a:p>
            <a:pPr>
              <a:defRPr b="0" cap="all" sz="2400">
                <a:solidFill>
                  <a:srgbClr val="002452"/>
                </a:solidFill>
                <a:latin typeface="Overpass Bold"/>
                <a:ea typeface="Overpass Bold"/>
                <a:cs typeface="Overpass Bold"/>
                <a:sym typeface="Overpass Bold"/>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Boolean operations on objects"/>
          <p:cNvSpPr txBox="1"/>
          <p:nvPr>
            <p:ph type="title"/>
          </p:nvPr>
        </p:nvSpPr>
        <p:spPr>
          <a:prstGeom prst="rect">
            <a:avLst/>
          </a:prstGeom>
        </p:spPr>
        <p:txBody>
          <a:bodyPr/>
          <a:lstStyle/>
          <a:p>
            <a:pPr/>
            <a:r>
              <a:t>Boolean operations on objects</a:t>
            </a:r>
          </a:p>
        </p:txBody>
      </p:sp>
      <p:grpSp>
        <p:nvGrpSpPr>
          <p:cNvPr id="256" name="Group"/>
          <p:cNvGrpSpPr/>
          <p:nvPr/>
        </p:nvGrpSpPr>
        <p:grpSpPr>
          <a:xfrm>
            <a:off x="7273053" y="4635322"/>
            <a:ext cx="9844926" cy="7486361"/>
            <a:chOff x="7032" y="0"/>
            <a:chExt cx="9844925" cy="7486360"/>
          </a:xfrm>
        </p:grpSpPr>
        <p:sp>
          <p:nvSpPr>
            <p:cNvPr id="235" name="Star"/>
            <p:cNvSpPr/>
            <p:nvPr/>
          </p:nvSpPr>
          <p:spPr>
            <a:xfrm>
              <a:off x="7123" y="45"/>
              <a:ext cx="2586633" cy="25724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1935" y="5548"/>
                  </a:lnTo>
                  <a:lnTo>
                    <a:pt x="15217" y="944"/>
                  </a:lnTo>
                  <a:lnTo>
                    <a:pt x="14010" y="6477"/>
                  </a:lnTo>
                  <a:lnTo>
                    <a:pt x="18870" y="3613"/>
                  </a:lnTo>
                  <a:lnTo>
                    <a:pt x="15529" y="8174"/>
                  </a:lnTo>
                  <a:lnTo>
                    <a:pt x="21128" y="7545"/>
                  </a:lnTo>
                  <a:lnTo>
                    <a:pt x="16231" y="10345"/>
                  </a:lnTo>
                  <a:lnTo>
                    <a:pt x="21600" y="12061"/>
                  </a:lnTo>
                  <a:lnTo>
                    <a:pt x="15994" y="12616"/>
                  </a:lnTo>
                  <a:lnTo>
                    <a:pt x="20205" y="16379"/>
                  </a:lnTo>
                  <a:lnTo>
                    <a:pt x="14858" y="14594"/>
                  </a:lnTo>
                  <a:lnTo>
                    <a:pt x="17183" y="19753"/>
                  </a:lnTo>
                  <a:lnTo>
                    <a:pt x="13021" y="15936"/>
                  </a:lnTo>
                  <a:lnTo>
                    <a:pt x="13058" y="21600"/>
                  </a:lnTo>
                  <a:lnTo>
                    <a:pt x="10800" y="16410"/>
                  </a:lnTo>
                  <a:lnTo>
                    <a:pt x="8542" y="21600"/>
                  </a:lnTo>
                  <a:lnTo>
                    <a:pt x="8579" y="15936"/>
                  </a:lnTo>
                  <a:lnTo>
                    <a:pt x="4417" y="19753"/>
                  </a:lnTo>
                  <a:lnTo>
                    <a:pt x="6742" y="14594"/>
                  </a:lnTo>
                  <a:lnTo>
                    <a:pt x="1395" y="16379"/>
                  </a:lnTo>
                  <a:lnTo>
                    <a:pt x="5606" y="12616"/>
                  </a:lnTo>
                  <a:lnTo>
                    <a:pt x="0" y="12061"/>
                  </a:lnTo>
                  <a:lnTo>
                    <a:pt x="5369" y="10345"/>
                  </a:lnTo>
                  <a:lnTo>
                    <a:pt x="472" y="7545"/>
                  </a:lnTo>
                  <a:lnTo>
                    <a:pt x="6071" y="8174"/>
                  </a:lnTo>
                  <a:lnTo>
                    <a:pt x="2730" y="3613"/>
                  </a:lnTo>
                  <a:lnTo>
                    <a:pt x="7590" y="6477"/>
                  </a:lnTo>
                  <a:lnTo>
                    <a:pt x="6383" y="944"/>
                  </a:lnTo>
                  <a:lnTo>
                    <a:pt x="9665" y="5548"/>
                  </a:lnTo>
                  <a:close/>
                </a:path>
              </a:pathLst>
            </a:custGeom>
            <a:solidFill>
              <a:srgbClr val="959395"/>
            </a:solidFill>
            <a:ln w="12700" cap="flat">
              <a:noFill/>
              <a:miter lim="400000"/>
            </a:ln>
            <a:effectLst/>
          </p:spPr>
          <p:txBody>
            <a:bodyPr wrap="square" lIns="50800" tIns="50800" rIns="50800" bIns="50800" numCol="1" anchor="ctr">
              <a:noAutofit/>
            </a:bodyPr>
            <a:lstStyle/>
            <a:p>
              <a:pPr/>
            </a:p>
          </p:txBody>
        </p:sp>
        <p:sp>
          <p:nvSpPr>
            <p:cNvPr id="236" name="Circle"/>
            <p:cNvSpPr/>
            <p:nvPr/>
          </p:nvSpPr>
          <p:spPr>
            <a:xfrm>
              <a:off x="4177257" y="423059"/>
              <a:ext cx="1726434" cy="1726434"/>
            </a:xfrm>
            <a:prstGeom prst="ellipse">
              <a:avLst/>
            </a:prstGeom>
            <a:solidFill>
              <a:srgbClr val="959395"/>
            </a:solidFill>
            <a:ln w="12700" cap="flat">
              <a:noFill/>
              <a:miter lim="400000"/>
            </a:ln>
            <a:effectLst/>
          </p:spPr>
          <p:txBody>
            <a:bodyPr wrap="square" lIns="50800" tIns="50800" rIns="50800" bIns="50800" numCol="1" anchor="ctr">
              <a:noAutofit/>
            </a:bodyPr>
            <a:lstStyle/>
            <a:p>
              <a:pPr/>
            </a:p>
          </p:txBody>
        </p:sp>
        <p:sp>
          <p:nvSpPr>
            <p:cNvPr id="237" name="Shape"/>
            <p:cNvSpPr/>
            <p:nvPr/>
          </p:nvSpPr>
          <p:spPr>
            <a:xfrm>
              <a:off x="7265143" y="0"/>
              <a:ext cx="2586815" cy="25725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lnTo>
                    <a:pt x="10066" y="3590"/>
                  </a:lnTo>
                  <a:cubicBezTo>
                    <a:pt x="9541" y="3643"/>
                    <a:pt x="9021" y="3764"/>
                    <a:pt x="8515" y="3934"/>
                  </a:cubicBezTo>
                  <a:lnTo>
                    <a:pt x="6383" y="943"/>
                  </a:lnTo>
                  <a:lnTo>
                    <a:pt x="7169" y="4545"/>
                  </a:lnTo>
                  <a:cubicBezTo>
                    <a:pt x="6724" y="4806"/>
                    <a:pt x="6302" y="5119"/>
                    <a:pt x="5910" y="5485"/>
                  </a:cubicBezTo>
                  <a:lnTo>
                    <a:pt x="2730" y="3613"/>
                  </a:lnTo>
                  <a:lnTo>
                    <a:pt x="4927" y="6613"/>
                  </a:lnTo>
                  <a:cubicBezTo>
                    <a:pt x="4626" y="7041"/>
                    <a:pt x="4370" y="7491"/>
                    <a:pt x="4171" y="7960"/>
                  </a:cubicBezTo>
                  <a:lnTo>
                    <a:pt x="473" y="7544"/>
                  </a:lnTo>
                  <a:lnTo>
                    <a:pt x="3728" y="9406"/>
                  </a:lnTo>
                  <a:cubicBezTo>
                    <a:pt x="3631" y="9904"/>
                    <a:pt x="3592" y="10407"/>
                    <a:pt x="3600" y="10912"/>
                  </a:cubicBezTo>
                  <a:lnTo>
                    <a:pt x="0" y="12059"/>
                  </a:lnTo>
                  <a:lnTo>
                    <a:pt x="3784" y="12436"/>
                  </a:lnTo>
                  <a:cubicBezTo>
                    <a:pt x="3893" y="12911"/>
                    <a:pt x="4052" y="13373"/>
                    <a:pt x="4257" y="13822"/>
                  </a:cubicBezTo>
                  <a:lnTo>
                    <a:pt x="1396" y="16379"/>
                  </a:lnTo>
                  <a:lnTo>
                    <a:pt x="5052" y="15157"/>
                  </a:lnTo>
                  <a:cubicBezTo>
                    <a:pt x="5252" y="15423"/>
                    <a:pt x="5464" y="15682"/>
                    <a:pt x="5704" y="15924"/>
                  </a:cubicBezTo>
                  <a:cubicBezTo>
                    <a:pt x="5804" y="16024"/>
                    <a:pt x="5913" y="16112"/>
                    <a:pt x="6017" y="16205"/>
                  </a:cubicBezTo>
                  <a:lnTo>
                    <a:pt x="4418" y="19753"/>
                  </a:lnTo>
                  <a:lnTo>
                    <a:pt x="7288" y="17121"/>
                  </a:lnTo>
                  <a:cubicBezTo>
                    <a:pt x="7700" y="17353"/>
                    <a:pt x="8128" y="17543"/>
                    <a:pt x="8569" y="17687"/>
                  </a:cubicBezTo>
                  <a:lnTo>
                    <a:pt x="8542" y="21600"/>
                  </a:lnTo>
                  <a:lnTo>
                    <a:pt x="10105" y="18013"/>
                  </a:lnTo>
                  <a:cubicBezTo>
                    <a:pt x="10568" y="18058"/>
                    <a:pt x="11035" y="18058"/>
                    <a:pt x="11498" y="18013"/>
                  </a:cubicBezTo>
                  <a:lnTo>
                    <a:pt x="13058" y="21600"/>
                  </a:lnTo>
                  <a:lnTo>
                    <a:pt x="13034" y="17687"/>
                  </a:lnTo>
                  <a:cubicBezTo>
                    <a:pt x="13475" y="17543"/>
                    <a:pt x="13903" y="17353"/>
                    <a:pt x="14315" y="17121"/>
                  </a:cubicBezTo>
                  <a:lnTo>
                    <a:pt x="17185" y="19753"/>
                  </a:lnTo>
                  <a:lnTo>
                    <a:pt x="15586" y="16205"/>
                  </a:lnTo>
                  <a:cubicBezTo>
                    <a:pt x="15690" y="16112"/>
                    <a:pt x="15799" y="16024"/>
                    <a:pt x="15899" y="15924"/>
                  </a:cubicBezTo>
                  <a:cubicBezTo>
                    <a:pt x="16139" y="15682"/>
                    <a:pt x="16351" y="15423"/>
                    <a:pt x="16551" y="15157"/>
                  </a:cubicBezTo>
                  <a:lnTo>
                    <a:pt x="20204" y="16379"/>
                  </a:lnTo>
                  <a:lnTo>
                    <a:pt x="17343" y="13822"/>
                  </a:lnTo>
                  <a:cubicBezTo>
                    <a:pt x="17548" y="13373"/>
                    <a:pt x="17707" y="12911"/>
                    <a:pt x="17816" y="12436"/>
                  </a:cubicBezTo>
                  <a:lnTo>
                    <a:pt x="21600" y="12059"/>
                  </a:lnTo>
                  <a:lnTo>
                    <a:pt x="18003" y="10912"/>
                  </a:lnTo>
                  <a:cubicBezTo>
                    <a:pt x="18011" y="10407"/>
                    <a:pt x="17969" y="9904"/>
                    <a:pt x="17872" y="9406"/>
                  </a:cubicBezTo>
                  <a:lnTo>
                    <a:pt x="21127" y="7544"/>
                  </a:lnTo>
                  <a:lnTo>
                    <a:pt x="17429" y="7960"/>
                  </a:lnTo>
                  <a:cubicBezTo>
                    <a:pt x="17230" y="7490"/>
                    <a:pt x="16978" y="7038"/>
                    <a:pt x="16676" y="6610"/>
                  </a:cubicBezTo>
                  <a:lnTo>
                    <a:pt x="18870" y="3613"/>
                  </a:lnTo>
                  <a:lnTo>
                    <a:pt x="15693" y="5485"/>
                  </a:lnTo>
                  <a:cubicBezTo>
                    <a:pt x="15300" y="5119"/>
                    <a:pt x="14876" y="4806"/>
                    <a:pt x="14431" y="4545"/>
                  </a:cubicBezTo>
                  <a:lnTo>
                    <a:pt x="15217" y="943"/>
                  </a:lnTo>
                  <a:lnTo>
                    <a:pt x="13088" y="3934"/>
                  </a:lnTo>
                  <a:cubicBezTo>
                    <a:pt x="12582" y="3764"/>
                    <a:pt x="12063" y="3643"/>
                    <a:pt x="11537" y="3590"/>
                  </a:cubicBezTo>
                  <a:lnTo>
                    <a:pt x="10801" y="0"/>
                  </a:lnTo>
                  <a:close/>
                </a:path>
              </a:pathLst>
            </a:custGeom>
            <a:solidFill>
              <a:srgbClr val="959395"/>
            </a:solidFill>
            <a:ln w="12700" cap="flat">
              <a:noFill/>
              <a:miter lim="400000"/>
            </a:ln>
            <a:effectLst/>
          </p:spPr>
          <p:txBody>
            <a:bodyPr wrap="square" lIns="50800" tIns="50800" rIns="50800" bIns="50800" numCol="1" anchor="ctr">
              <a:noAutofit/>
            </a:bodyPr>
            <a:lstStyle/>
            <a:p>
              <a:pPr/>
            </a:p>
          </p:txBody>
        </p:sp>
        <p:grpSp>
          <p:nvGrpSpPr>
            <p:cNvPr id="240" name="Group"/>
            <p:cNvGrpSpPr/>
            <p:nvPr/>
          </p:nvGrpSpPr>
          <p:grpSpPr>
            <a:xfrm>
              <a:off x="6395489" y="1098796"/>
              <a:ext cx="698851" cy="374960"/>
              <a:chOff x="0" y="0"/>
              <a:chExt cx="698849" cy="374958"/>
            </a:xfrm>
          </p:grpSpPr>
          <p:sp>
            <p:nvSpPr>
              <p:cNvPr id="238" name="Triangle"/>
              <p:cNvSpPr/>
              <p:nvPr/>
            </p:nvSpPr>
            <p:spPr>
              <a:xfrm>
                <a:off x="0" y="0"/>
                <a:ext cx="698850"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0" y="0"/>
                    </a:lnTo>
                    <a:close/>
                  </a:path>
                </a:pathLst>
              </a:custGeom>
              <a:noFill/>
              <a:ln w="203200" cap="flat">
                <a:solidFill>
                  <a:srgbClr val="000000"/>
                </a:solidFill>
                <a:prstDash val="solid"/>
                <a:round/>
              </a:ln>
              <a:effectLst/>
            </p:spPr>
            <p:txBody>
              <a:bodyPr wrap="square" lIns="45718" tIns="45718" rIns="45718" bIns="45718" numCol="1" anchor="t">
                <a:noAutofit/>
              </a:bodyPr>
              <a:lstStyle/>
              <a:p>
                <a:pPr/>
              </a:p>
            </p:txBody>
          </p:sp>
          <p:sp>
            <p:nvSpPr>
              <p:cNvPr id="239" name="Triangle"/>
              <p:cNvSpPr/>
              <p:nvPr/>
            </p:nvSpPr>
            <p:spPr>
              <a:xfrm>
                <a:off x="0" y="374958"/>
                <a:ext cx="69885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0" y="0"/>
                    </a:lnTo>
                    <a:close/>
                  </a:path>
                </a:pathLst>
              </a:custGeom>
              <a:noFill/>
              <a:ln w="203200" cap="flat">
                <a:solidFill>
                  <a:srgbClr val="000000"/>
                </a:solidFill>
                <a:prstDash val="solid"/>
                <a:round/>
              </a:ln>
              <a:effectLst/>
            </p:spPr>
            <p:txBody>
              <a:bodyPr wrap="square" lIns="45718" tIns="45718" rIns="45718" bIns="45718" numCol="1" anchor="t">
                <a:noAutofit/>
              </a:bodyPr>
              <a:lstStyle/>
              <a:p>
                <a:pPr/>
              </a:p>
            </p:txBody>
          </p:sp>
        </p:grpSp>
        <p:sp>
          <p:nvSpPr>
            <p:cNvPr id="241" name="Line"/>
            <p:cNvSpPr/>
            <p:nvPr/>
          </p:nvSpPr>
          <p:spPr>
            <a:xfrm>
              <a:off x="2964883" y="922295"/>
              <a:ext cx="629296" cy="962702"/>
            </a:xfrm>
            <a:custGeom>
              <a:avLst/>
              <a:gdLst/>
              <a:ahLst/>
              <a:cxnLst>
                <a:cxn ang="0">
                  <a:pos x="wd2" y="hd2"/>
                </a:cxn>
                <a:cxn ang="5400000">
                  <a:pos x="wd2" y="hd2"/>
                </a:cxn>
                <a:cxn ang="10800000">
                  <a:pos x="wd2" y="hd2"/>
                </a:cxn>
                <a:cxn ang="16200000">
                  <a:pos x="wd2" y="hd2"/>
                </a:cxn>
              </a:cxnLst>
              <a:rect l="0" t="0" r="r" b="b"/>
              <a:pathLst>
                <a:path w="21600" h="21545" fill="norm" stroke="1" extrusionOk="0">
                  <a:moveTo>
                    <a:pt x="0" y="0"/>
                  </a:moveTo>
                  <a:lnTo>
                    <a:pt x="0" y="16101"/>
                  </a:lnTo>
                  <a:cubicBezTo>
                    <a:pt x="179" y="19095"/>
                    <a:pt x="4833" y="21489"/>
                    <a:pt x="10580" y="21544"/>
                  </a:cubicBezTo>
                  <a:cubicBezTo>
                    <a:pt x="16488" y="21600"/>
                    <a:pt x="21391" y="19178"/>
                    <a:pt x="21600" y="16101"/>
                  </a:cubicBezTo>
                  <a:lnTo>
                    <a:pt x="21600" y="78"/>
                  </a:lnTo>
                </a:path>
              </a:pathLst>
            </a:custGeom>
            <a:noFill/>
            <a:ln w="203200" cap="flat">
              <a:solidFill>
                <a:srgbClr val="000000"/>
              </a:solidFill>
              <a:prstDash val="solid"/>
              <a:round/>
            </a:ln>
            <a:effectLst/>
          </p:spPr>
          <p:txBody>
            <a:bodyPr wrap="square" lIns="45718" tIns="45718" rIns="45718" bIns="45718" numCol="1" anchor="t">
              <a:noAutofit/>
            </a:bodyPr>
            <a:lstStyle/>
            <a:p>
              <a:pPr/>
            </a:p>
          </p:txBody>
        </p:sp>
        <p:sp>
          <p:nvSpPr>
            <p:cNvPr id="242" name="Shape"/>
            <p:cNvSpPr/>
            <p:nvPr/>
          </p:nvSpPr>
          <p:spPr>
            <a:xfrm>
              <a:off x="7032" y="2675271"/>
              <a:ext cx="2586815" cy="25725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lnTo>
                    <a:pt x="10066" y="3590"/>
                  </a:lnTo>
                  <a:cubicBezTo>
                    <a:pt x="9541" y="3643"/>
                    <a:pt x="9021" y="3764"/>
                    <a:pt x="8515" y="3934"/>
                  </a:cubicBezTo>
                  <a:lnTo>
                    <a:pt x="6383" y="943"/>
                  </a:lnTo>
                  <a:lnTo>
                    <a:pt x="7169" y="4545"/>
                  </a:lnTo>
                  <a:cubicBezTo>
                    <a:pt x="6724" y="4806"/>
                    <a:pt x="6302" y="5119"/>
                    <a:pt x="5910" y="5485"/>
                  </a:cubicBezTo>
                  <a:lnTo>
                    <a:pt x="2730" y="3613"/>
                  </a:lnTo>
                  <a:lnTo>
                    <a:pt x="4927" y="6613"/>
                  </a:lnTo>
                  <a:cubicBezTo>
                    <a:pt x="4626" y="7041"/>
                    <a:pt x="4370" y="7491"/>
                    <a:pt x="4171" y="7960"/>
                  </a:cubicBezTo>
                  <a:lnTo>
                    <a:pt x="473" y="7544"/>
                  </a:lnTo>
                  <a:lnTo>
                    <a:pt x="3728" y="9406"/>
                  </a:lnTo>
                  <a:cubicBezTo>
                    <a:pt x="3631" y="9904"/>
                    <a:pt x="3592" y="10407"/>
                    <a:pt x="3600" y="10912"/>
                  </a:cubicBezTo>
                  <a:lnTo>
                    <a:pt x="0" y="12059"/>
                  </a:lnTo>
                  <a:lnTo>
                    <a:pt x="3784" y="12436"/>
                  </a:lnTo>
                  <a:cubicBezTo>
                    <a:pt x="3893" y="12911"/>
                    <a:pt x="4052" y="13373"/>
                    <a:pt x="4257" y="13822"/>
                  </a:cubicBezTo>
                  <a:lnTo>
                    <a:pt x="1396" y="16379"/>
                  </a:lnTo>
                  <a:lnTo>
                    <a:pt x="5052" y="15157"/>
                  </a:lnTo>
                  <a:cubicBezTo>
                    <a:pt x="5252" y="15423"/>
                    <a:pt x="5464" y="15682"/>
                    <a:pt x="5704" y="15924"/>
                  </a:cubicBezTo>
                  <a:cubicBezTo>
                    <a:pt x="5804" y="16024"/>
                    <a:pt x="5913" y="16112"/>
                    <a:pt x="6017" y="16205"/>
                  </a:cubicBezTo>
                  <a:lnTo>
                    <a:pt x="4418" y="19753"/>
                  </a:lnTo>
                  <a:lnTo>
                    <a:pt x="7288" y="17121"/>
                  </a:lnTo>
                  <a:cubicBezTo>
                    <a:pt x="7700" y="17353"/>
                    <a:pt x="8128" y="17543"/>
                    <a:pt x="8569" y="17687"/>
                  </a:cubicBezTo>
                  <a:lnTo>
                    <a:pt x="8542" y="21600"/>
                  </a:lnTo>
                  <a:lnTo>
                    <a:pt x="10105" y="18013"/>
                  </a:lnTo>
                  <a:cubicBezTo>
                    <a:pt x="10568" y="18058"/>
                    <a:pt x="11035" y="18058"/>
                    <a:pt x="11498" y="18013"/>
                  </a:cubicBezTo>
                  <a:lnTo>
                    <a:pt x="13058" y="21600"/>
                  </a:lnTo>
                  <a:lnTo>
                    <a:pt x="13034" y="17687"/>
                  </a:lnTo>
                  <a:cubicBezTo>
                    <a:pt x="13475" y="17543"/>
                    <a:pt x="13903" y="17353"/>
                    <a:pt x="14315" y="17121"/>
                  </a:cubicBezTo>
                  <a:lnTo>
                    <a:pt x="17185" y="19753"/>
                  </a:lnTo>
                  <a:lnTo>
                    <a:pt x="15586" y="16205"/>
                  </a:lnTo>
                  <a:cubicBezTo>
                    <a:pt x="15690" y="16112"/>
                    <a:pt x="15799" y="16024"/>
                    <a:pt x="15899" y="15924"/>
                  </a:cubicBezTo>
                  <a:cubicBezTo>
                    <a:pt x="16139" y="15682"/>
                    <a:pt x="16351" y="15423"/>
                    <a:pt x="16551" y="15157"/>
                  </a:cubicBezTo>
                  <a:lnTo>
                    <a:pt x="20204" y="16379"/>
                  </a:lnTo>
                  <a:lnTo>
                    <a:pt x="17343" y="13822"/>
                  </a:lnTo>
                  <a:cubicBezTo>
                    <a:pt x="17548" y="13373"/>
                    <a:pt x="17707" y="12911"/>
                    <a:pt x="17816" y="12436"/>
                  </a:cubicBezTo>
                  <a:lnTo>
                    <a:pt x="21600" y="12059"/>
                  </a:lnTo>
                  <a:lnTo>
                    <a:pt x="18003" y="10912"/>
                  </a:lnTo>
                  <a:cubicBezTo>
                    <a:pt x="18011" y="10407"/>
                    <a:pt x="17969" y="9904"/>
                    <a:pt x="17872" y="9406"/>
                  </a:cubicBezTo>
                  <a:lnTo>
                    <a:pt x="21127" y="7544"/>
                  </a:lnTo>
                  <a:lnTo>
                    <a:pt x="17429" y="7960"/>
                  </a:lnTo>
                  <a:cubicBezTo>
                    <a:pt x="17230" y="7490"/>
                    <a:pt x="16978" y="7038"/>
                    <a:pt x="16676" y="6610"/>
                  </a:cubicBezTo>
                  <a:lnTo>
                    <a:pt x="18870" y="3613"/>
                  </a:lnTo>
                  <a:lnTo>
                    <a:pt x="15693" y="5485"/>
                  </a:lnTo>
                  <a:cubicBezTo>
                    <a:pt x="15300" y="5119"/>
                    <a:pt x="14876" y="4806"/>
                    <a:pt x="14431" y="4545"/>
                  </a:cubicBezTo>
                  <a:lnTo>
                    <a:pt x="15217" y="943"/>
                  </a:lnTo>
                  <a:lnTo>
                    <a:pt x="13088" y="3934"/>
                  </a:lnTo>
                  <a:cubicBezTo>
                    <a:pt x="12582" y="3764"/>
                    <a:pt x="12063" y="3643"/>
                    <a:pt x="11537" y="3590"/>
                  </a:cubicBezTo>
                  <a:lnTo>
                    <a:pt x="10801" y="0"/>
                  </a:lnTo>
                  <a:close/>
                </a:path>
              </a:pathLst>
            </a:custGeom>
            <a:solidFill>
              <a:srgbClr val="959395"/>
            </a:solidFill>
            <a:ln w="12700" cap="flat">
              <a:noFill/>
              <a:miter lim="400000"/>
            </a:ln>
            <a:effectLst/>
          </p:spPr>
          <p:txBody>
            <a:bodyPr wrap="square" lIns="50800" tIns="50800" rIns="50800" bIns="50800" numCol="1" anchor="ctr">
              <a:noAutofit/>
            </a:bodyPr>
            <a:lstStyle/>
            <a:p>
              <a:pPr/>
            </a:p>
          </p:txBody>
        </p:sp>
        <p:sp>
          <p:nvSpPr>
            <p:cNvPr id="243" name="Line"/>
            <p:cNvSpPr/>
            <p:nvPr/>
          </p:nvSpPr>
          <p:spPr>
            <a:xfrm rot="10800000">
              <a:off x="2964883" y="3525836"/>
              <a:ext cx="629296" cy="962702"/>
            </a:xfrm>
            <a:custGeom>
              <a:avLst/>
              <a:gdLst/>
              <a:ahLst/>
              <a:cxnLst>
                <a:cxn ang="0">
                  <a:pos x="wd2" y="hd2"/>
                </a:cxn>
                <a:cxn ang="5400000">
                  <a:pos x="wd2" y="hd2"/>
                </a:cxn>
                <a:cxn ang="10800000">
                  <a:pos x="wd2" y="hd2"/>
                </a:cxn>
                <a:cxn ang="16200000">
                  <a:pos x="wd2" y="hd2"/>
                </a:cxn>
              </a:cxnLst>
              <a:rect l="0" t="0" r="r" b="b"/>
              <a:pathLst>
                <a:path w="21600" h="21545" fill="norm" stroke="1" extrusionOk="0">
                  <a:moveTo>
                    <a:pt x="0" y="0"/>
                  </a:moveTo>
                  <a:lnTo>
                    <a:pt x="0" y="16101"/>
                  </a:lnTo>
                  <a:cubicBezTo>
                    <a:pt x="179" y="19095"/>
                    <a:pt x="4833" y="21489"/>
                    <a:pt x="10580" y="21544"/>
                  </a:cubicBezTo>
                  <a:cubicBezTo>
                    <a:pt x="16488" y="21600"/>
                    <a:pt x="21391" y="19178"/>
                    <a:pt x="21600" y="16101"/>
                  </a:cubicBezTo>
                  <a:lnTo>
                    <a:pt x="21600" y="78"/>
                  </a:lnTo>
                </a:path>
              </a:pathLst>
            </a:custGeom>
            <a:noFill/>
            <a:ln w="203200" cap="flat">
              <a:solidFill>
                <a:srgbClr val="000000"/>
              </a:solidFill>
              <a:prstDash val="solid"/>
              <a:round/>
            </a:ln>
            <a:effectLst/>
          </p:spPr>
          <p:txBody>
            <a:bodyPr wrap="square" lIns="45718" tIns="45718" rIns="45718" bIns="45718" numCol="1" anchor="t">
              <a:noAutofit/>
            </a:bodyPr>
            <a:lstStyle/>
            <a:p>
              <a:pPr/>
            </a:p>
          </p:txBody>
        </p:sp>
        <p:sp>
          <p:nvSpPr>
            <p:cNvPr id="244" name="Circle"/>
            <p:cNvSpPr/>
            <p:nvPr/>
          </p:nvSpPr>
          <p:spPr>
            <a:xfrm>
              <a:off x="3965215" y="2886289"/>
              <a:ext cx="2150517" cy="2150518"/>
            </a:xfrm>
            <a:prstGeom prst="ellipse">
              <a:avLst/>
            </a:prstGeom>
            <a:solidFill>
              <a:srgbClr val="959395"/>
            </a:solidFill>
            <a:ln w="12700" cap="flat">
              <a:noFill/>
              <a:miter lim="400000"/>
            </a:ln>
            <a:effectLst/>
          </p:spPr>
          <p:txBody>
            <a:bodyPr wrap="square" lIns="50800" tIns="50800" rIns="50800" bIns="50800" numCol="1" anchor="ctr">
              <a:noAutofit/>
            </a:bodyPr>
            <a:lstStyle/>
            <a:p>
              <a:pPr/>
            </a:p>
          </p:txBody>
        </p:sp>
        <p:sp>
          <p:nvSpPr>
            <p:cNvPr id="245" name="Shape"/>
            <p:cNvSpPr/>
            <p:nvPr/>
          </p:nvSpPr>
          <p:spPr>
            <a:xfrm>
              <a:off x="7487099" y="2893662"/>
              <a:ext cx="2142903" cy="21357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0652" y="0"/>
                    <a:pt x="10505" y="16"/>
                    <a:pt x="10358" y="22"/>
                  </a:cubicBezTo>
                  <a:lnTo>
                    <a:pt x="9912" y="2189"/>
                  </a:lnTo>
                  <a:cubicBezTo>
                    <a:pt x="9278" y="2254"/>
                    <a:pt x="8650" y="2399"/>
                    <a:pt x="8040" y="2604"/>
                  </a:cubicBezTo>
                  <a:lnTo>
                    <a:pt x="6742" y="790"/>
                  </a:lnTo>
                  <a:cubicBezTo>
                    <a:pt x="6470" y="900"/>
                    <a:pt x="6202" y="1028"/>
                    <a:pt x="5937" y="1161"/>
                  </a:cubicBezTo>
                  <a:lnTo>
                    <a:pt x="6415" y="3339"/>
                  </a:lnTo>
                  <a:cubicBezTo>
                    <a:pt x="5878" y="3654"/>
                    <a:pt x="5369" y="4031"/>
                    <a:pt x="4895" y="4471"/>
                  </a:cubicBezTo>
                  <a:lnTo>
                    <a:pt x="2983" y="3350"/>
                  </a:lnTo>
                  <a:cubicBezTo>
                    <a:pt x="2774" y="3568"/>
                    <a:pt x="2570" y="3790"/>
                    <a:pt x="2383" y="4021"/>
                  </a:cubicBezTo>
                  <a:lnTo>
                    <a:pt x="3709" y="5831"/>
                  </a:lnTo>
                  <a:cubicBezTo>
                    <a:pt x="3345" y="6346"/>
                    <a:pt x="3036" y="6888"/>
                    <a:pt x="2796" y="7454"/>
                  </a:cubicBezTo>
                  <a:lnTo>
                    <a:pt x="607" y="7208"/>
                  </a:lnTo>
                  <a:cubicBezTo>
                    <a:pt x="503" y="7500"/>
                    <a:pt x="409" y="7794"/>
                    <a:pt x="331" y="8092"/>
                  </a:cubicBezTo>
                  <a:lnTo>
                    <a:pt x="2261" y="9195"/>
                  </a:lnTo>
                  <a:cubicBezTo>
                    <a:pt x="2144" y="9794"/>
                    <a:pt x="2097" y="10401"/>
                    <a:pt x="2106" y="11009"/>
                  </a:cubicBezTo>
                  <a:lnTo>
                    <a:pt x="0" y="11680"/>
                  </a:lnTo>
                  <a:cubicBezTo>
                    <a:pt x="23" y="11996"/>
                    <a:pt x="61" y="12311"/>
                    <a:pt x="111" y="12625"/>
                  </a:cubicBezTo>
                  <a:lnTo>
                    <a:pt x="2329" y="12845"/>
                  </a:lnTo>
                  <a:cubicBezTo>
                    <a:pt x="2460" y="13416"/>
                    <a:pt x="2653" y="13973"/>
                    <a:pt x="2900" y="14514"/>
                  </a:cubicBezTo>
                  <a:lnTo>
                    <a:pt x="1240" y="15996"/>
                  </a:lnTo>
                  <a:cubicBezTo>
                    <a:pt x="1391" y="16280"/>
                    <a:pt x="1554" y="16560"/>
                    <a:pt x="1732" y="16833"/>
                  </a:cubicBezTo>
                  <a:lnTo>
                    <a:pt x="3860" y="16122"/>
                  </a:lnTo>
                  <a:cubicBezTo>
                    <a:pt x="4101" y="16442"/>
                    <a:pt x="4357" y="16754"/>
                    <a:pt x="4647" y="17046"/>
                  </a:cubicBezTo>
                  <a:cubicBezTo>
                    <a:pt x="4768" y="17167"/>
                    <a:pt x="4899" y="17272"/>
                    <a:pt x="5024" y="17385"/>
                  </a:cubicBezTo>
                  <a:lnTo>
                    <a:pt x="4104" y="19418"/>
                  </a:lnTo>
                  <a:cubicBezTo>
                    <a:pt x="4365" y="19625"/>
                    <a:pt x="4631" y="19820"/>
                    <a:pt x="4906" y="19999"/>
                  </a:cubicBezTo>
                  <a:lnTo>
                    <a:pt x="6559" y="18488"/>
                  </a:lnTo>
                  <a:cubicBezTo>
                    <a:pt x="7056" y="18767"/>
                    <a:pt x="7572" y="18996"/>
                    <a:pt x="8104" y="19170"/>
                  </a:cubicBezTo>
                  <a:lnTo>
                    <a:pt x="8090" y="21394"/>
                  </a:lnTo>
                  <a:cubicBezTo>
                    <a:pt x="8414" y="21478"/>
                    <a:pt x="8742" y="21547"/>
                    <a:pt x="9071" y="21600"/>
                  </a:cubicBezTo>
                  <a:lnTo>
                    <a:pt x="9959" y="19563"/>
                  </a:lnTo>
                  <a:cubicBezTo>
                    <a:pt x="10518" y="19617"/>
                    <a:pt x="11082" y="19617"/>
                    <a:pt x="11641" y="19563"/>
                  </a:cubicBezTo>
                  <a:lnTo>
                    <a:pt x="12529" y="21600"/>
                  </a:lnTo>
                  <a:cubicBezTo>
                    <a:pt x="12859" y="21547"/>
                    <a:pt x="13185" y="21478"/>
                    <a:pt x="13510" y="21394"/>
                  </a:cubicBezTo>
                  <a:lnTo>
                    <a:pt x="13496" y="19170"/>
                  </a:lnTo>
                  <a:cubicBezTo>
                    <a:pt x="14027" y="18996"/>
                    <a:pt x="14544" y="18767"/>
                    <a:pt x="15041" y="18488"/>
                  </a:cubicBezTo>
                  <a:lnTo>
                    <a:pt x="16691" y="19999"/>
                  </a:lnTo>
                  <a:cubicBezTo>
                    <a:pt x="16965" y="19820"/>
                    <a:pt x="17231" y="19625"/>
                    <a:pt x="17492" y="19418"/>
                  </a:cubicBezTo>
                  <a:lnTo>
                    <a:pt x="16576" y="17385"/>
                  </a:lnTo>
                  <a:cubicBezTo>
                    <a:pt x="16701" y="17272"/>
                    <a:pt x="16832" y="17167"/>
                    <a:pt x="16953" y="17046"/>
                  </a:cubicBezTo>
                  <a:cubicBezTo>
                    <a:pt x="17243" y="16754"/>
                    <a:pt x="17499" y="16442"/>
                    <a:pt x="17740" y="16122"/>
                  </a:cubicBezTo>
                  <a:lnTo>
                    <a:pt x="19868" y="16833"/>
                  </a:lnTo>
                  <a:cubicBezTo>
                    <a:pt x="20046" y="16560"/>
                    <a:pt x="20205" y="16280"/>
                    <a:pt x="20356" y="15996"/>
                  </a:cubicBezTo>
                  <a:lnTo>
                    <a:pt x="18696" y="14514"/>
                  </a:lnTo>
                  <a:cubicBezTo>
                    <a:pt x="18944" y="13973"/>
                    <a:pt x="19136" y="13417"/>
                    <a:pt x="19267" y="12845"/>
                  </a:cubicBezTo>
                  <a:lnTo>
                    <a:pt x="21485" y="12625"/>
                  </a:lnTo>
                  <a:cubicBezTo>
                    <a:pt x="21536" y="12311"/>
                    <a:pt x="21577" y="11996"/>
                    <a:pt x="21600" y="11680"/>
                  </a:cubicBezTo>
                  <a:lnTo>
                    <a:pt x="19494" y="11009"/>
                  </a:lnTo>
                  <a:cubicBezTo>
                    <a:pt x="19503" y="10401"/>
                    <a:pt x="19452" y="9794"/>
                    <a:pt x="19336" y="9195"/>
                  </a:cubicBezTo>
                  <a:lnTo>
                    <a:pt x="21266" y="8092"/>
                  </a:lnTo>
                  <a:cubicBezTo>
                    <a:pt x="21187" y="7794"/>
                    <a:pt x="21097" y="7500"/>
                    <a:pt x="20993" y="7208"/>
                  </a:cubicBezTo>
                  <a:lnTo>
                    <a:pt x="18800" y="7454"/>
                  </a:lnTo>
                  <a:cubicBezTo>
                    <a:pt x="18560" y="6887"/>
                    <a:pt x="18256" y="6343"/>
                    <a:pt x="17891" y="5827"/>
                  </a:cubicBezTo>
                  <a:lnTo>
                    <a:pt x="19217" y="4021"/>
                  </a:lnTo>
                  <a:cubicBezTo>
                    <a:pt x="19030" y="3789"/>
                    <a:pt x="18823" y="3569"/>
                    <a:pt x="18613" y="3350"/>
                  </a:cubicBezTo>
                  <a:lnTo>
                    <a:pt x="16705" y="4471"/>
                  </a:lnTo>
                  <a:cubicBezTo>
                    <a:pt x="16231" y="4031"/>
                    <a:pt x="15719" y="3654"/>
                    <a:pt x="15181" y="3339"/>
                  </a:cubicBezTo>
                  <a:lnTo>
                    <a:pt x="15659" y="1161"/>
                  </a:lnTo>
                  <a:cubicBezTo>
                    <a:pt x="15394" y="1027"/>
                    <a:pt x="15128" y="900"/>
                    <a:pt x="14854" y="790"/>
                  </a:cubicBezTo>
                  <a:lnTo>
                    <a:pt x="13560" y="2604"/>
                  </a:lnTo>
                  <a:cubicBezTo>
                    <a:pt x="12949" y="2399"/>
                    <a:pt x="12323" y="2254"/>
                    <a:pt x="11688" y="2189"/>
                  </a:cubicBezTo>
                  <a:lnTo>
                    <a:pt x="11242" y="22"/>
                  </a:lnTo>
                  <a:cubicBezTo>
                    <a:pt x="11095" y="16"/>
                    <a:pt x="10948" y="0"/>
                    <a:pt x="10800" y="0"/>
                  </a:cubicBezTo>
                  <a:close/>
                </a:path>
              </a:pathLst>
            </a:custGeom>
            <a:solidFill>
              <a:srgbClr val="959395"/>
            </a:solidFill>
            <a:ln w="12700" cap="flat">
              <a:noFill/>
              <a:miter lim="400000"/>
            </a:ln>
            <a:effectLst/>
          </p:spPr>
          <p:txBody>
            <a:bodyPr wrap="square" lIns="50800" tIns="50800" rIns="50800" bIns="50800" numCol="1" anchor="ctr">
              <a:noAutofit/>
            </a:bodyPr>
            <a:lstStyle/>
            <a:p>
              <a:pPr/>
            </a:p>
          </p:txBody>
        </p:sp>
        <p:grpSp>
          <p:nvGrpSpPr>
            <p:cNvPr id="248" name="Group"/>
            <p:cNvGrpSpPr/>
            <p:nvPr/>
          </p:nvGrpSpPr>
          <p:grpSpPr>
            <a:xfrm>
              <a:off x="6395489" y="3774069"/>
              <a:ext cx="698851" cy="374959"/>
              <a:chOff x="0" y="0"/>
              <a:chExt cx="698849" cy="374958"/>
            </a:xfrm>
          </p:grpSpPr>
          <p:sp>
            <p:nvSpPr>
              <p:cNvPr id="246" name="Triangle"/>
              <p:cNvSpPr/>
              <p:nvPr/>
            </p:nvSpPr>
            <p:spPr>
              <a:xfrm>
                <a:off x="0" y="0"/>
                <a:ext cx="698850"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0" y="0"/>
                    </a:lnTo>
                    <a:close/>
                  </a:path>
                </a:pathLst>
              </a:custGeom>
              <a:noFill/>
              <a:ln w="203200" cap="flat">
                <a:solidFill>
                  <a:srgbClr val="000000"/>
                </a:solidFill>
                <a:prstDash val="solid"/>
                <a:round/>
              </a:ln>
              <a:effectLst/>
            </p:spPr>
            <p:txBody>
              <a:bodyPr wrap="square" lIns="45718" tIns="45718" rIns="45718" bIns="45718" numCol="1" anchor="t">
                <a:noAutofit/>
              </a:bodyPr>
              <a:lstStyle/>
              <a:p>
                <a:pPr/>
              </a:p>
            </p:txBody>
          </p:sp>
          <p:sp>
            <p:nvSpPr>
              <p:cNvPr id="247" name="Triangle"/>
              <p:cNvSpPr/>
              <p:nvPr/>
            </p:nvSpPr>
            <p:spPr>
              <a:xfrm>
                <a:off x="0" y="374958"/>
                <a:ext cx="69885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0" y="0"/>
                    </a:lnTo>
                    <a:close/>
                  </a:path>
                </a:pathLst>
              </a:custGeom>
              <a:noFill/>
              <a:ln w="203200" cap="flat">
                <a:solidFill>
                  <a:srgbClr val="000000"/>
                </a:solidFill>
                <a:prstDash val="solid"/>
                <a:round/>
              </a:ln>
              <a:effectLst/>
            </p:spPr>
            <p:txBody>
              <a:bodyPr wrap="square" lIns="45718" tIns="45718" rIns="45718" bIns="45718" numCol="1" anchor="t">
                <a:noAutofit/>
              </a:bodyPr>
              <a:lstStyle/>
              <a:p>
                <a:pPr/>
              </a:p>
            </p:txBody>
          </p:sp>
        </p:grpSp>
        <p:sp>
          <p:nvSpPr>
            <p:cNvPr id="249" name="Shape"/>
            <p:cNvSpPr/>
            <p:nvPr/>
          </p:nvSpPr>
          <p:spPr>
            <a:xfrm>
              <a:off x="228988" y="5350588"/>
              <a:ext cx="2142903" cy="21357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0652" y="0"/>
                    <a:pt x="10505" y="16"/>
                    <a:pt x="10358" y="22"/>
                  </a:cubicBezTo>
                  <a:lnTo>
                    <a:pt x="9912" y="2189"/>
                  </a:lnTo>
                  <a:cubicBezTo>
                    <a:pt x="9278" y="2254"/>
                    <a:pt x="8650" y="2399"/>
                    <a:pt x="8040" y="2604"/>
                  </a:cubicBezTo>
                  <a:lnTo>
                    <a:pt x="6742" y="790"/>
                  </a:lnTo>
                  <a:cubicBezTo>
                    <a:pt x="6470" y="900"/>
                    <a:pt x="6202" y="1028"/>
                    <a:pt x="5937" y="1161"/>
                  </a:cubicBezTo>
                  <a:lnTo>
                    <a:pt x="6415" y="3339"/>
                  </a:lnTo>
                  <a:cubicBezTo>
                    <a:pt x="5878" y="3654"/>
                    <a:pt x="5369" y="4031"/>
                    <a:pt x="4895" y="4471"/>
                  </a:cubicBezTo>
                  <a:lnTo>
                    <a:pt x="2983" y="3350"/>
                  </a:lnTo>
                  <a:cubicBezTo>
                    <a:pt x="2774" y="3568"/>
                    <a:pt x="2570" y="3790"/>
                    <a:pt x="2383" y="4021"/>
                  </a:cubicBezTo>
                  <a:lnTo>
                    <a:pt x="3709" y="5831"/>
                  </a:lnTo>
                  <a:cubicBezTo>
                    <a:pt x="3345" y="6346"/>
                    <a:pt x="3036" y="6888"/>
                    <a:pt x="2796" y="7454"/>
                  </a:cubicBezTo>
                  <a:lnTo>
                    <a:pt x="607" y="7208"/>
                  </a:lnTo>
                  <a:cubicBezTo>
                    <a:pt x="503" y="7500"/>
                    <a:pt x="409" y="7794"/>
                    <a:pt x="331" y="8092"/>
                  </a:cubicBezTo>
                  <a:lnTo>
                    <a:pt x="2261" y="9195"/>
                  </a:lnTo>
                  <a:cubicBezTo>
                    <a:pt x="2144" y="9794"/>
                    <a:pt x="2097" y="10401"/>
                    <a:pt x="2106" y="11009"/>
                  </a:cubicBezTo>
                  <a:lnTo>
                    <a:pt x="0" y="11680"/>
                  </a:lnTo>
                  <a:cubicBezTo>
                    <a:pt x="23" y="11996"/>
                    <a:pt x="61" y="12311"/>
                    <a:pt x="111" y="12625"/>
                  </a:cubicBezTo>
                  <a:lnTo>
                    <a:pt x="2329" y="12845"/>
                  </a:lnTo>
                  <a:cubicBezTo>
                    <a:pt x="2460" y="13416"/>
                    <a:pt x="2653" y="13973"/>
                    <a:pt x="2900" y="14514"/>
                  </a:cubicBezTo>
                  <a:lnTo>
                    <a:pt x="1240" y="15996"/>
                  </a:lnTo>
                  <a:cubicBezTo>
                    <a:pt x="1391" y="16280"/>
                    <a:pt x="1554" y="16560"/>
                    <a:pt x="1732" y="16833"/>
                  </a:cubicBezTo>
                  <a:lnTo>
                    <a:pt x="3860" y="16122"/>
                  </a:lnTo>
                  <a:cubicBezTo>
                    <a:pt x="4101" y="16442"/>
                    <a:pt x="4357" y="16754"/>
                    <a:pt x="4647" y="17046"/>
                  </a:cubicBezTo>
                  <a:cubicBezTo>
                    <a:pt x="4768" y="17167"/>
                    <a:pt x="4899" y="17272"/>
                    <a:pt x="5024" y="17385"/>
                  </a:cubicBezTo>
                  <a:lnTo>
                    <a:pt x="4104" y="19418"/>
                  </a:lnTo>
                  <a:cubicBezTo>
                    <a:pt x="4365" y="19625"/>
                    <a:pt x="4631" y="19820"/>
                    <a:pt x="4906" y="19999"/>
                  </a:cubicBezTo>
                  <a:lnTo>
                    <a:pt x="6559" y="18488"/>
                  </a:lnTo>
                  <a:cubicBezTo>
                    <a:pt x="7056" y="18767"/>
                    <a:pt x="7572" y="18996"/>
                    <a:pt x="8104" y="19170"/>
                  </a:cubicBezTo>
                  <a:lnTo>
                    <a:pt x="8090" y="21394"/>
                  </a:lnTo>
                  <a:cubicBezTo>
                    <a:pt x="8414" y="21478"/>
                    <a:pt x="8742" y="21547"/>
                    <a:pt x="9071" y="21600"/>
                  </a:cubicBezTo>
                  <a:lnTo>
                    <a:pt x="9959" y="19563"/>
                  </a:lnTo>
                  <a:cubicBezTo>
                    <a:pt x="10518" y="19617"/>
                    <a:pt x="11082" y="19617"/>
                    <a:pt x="11641" y="19563"/>
                  </a:cubicBezTo>
                  <a:lnTo>
                    <a:pt x="12529" y="21600"/>
                  </a:lnTo>
                  <a:cubicBezTo>
                    <a:pt x="12859" y="21547"/>
                    <a:pt x="13185" y="21478"/>
                    <a:pt x="13510" y="21394"/>
                  </a:cubicBezTo>
                  <a:lnTo>
                    <a:pt x="13496" y="19170"/>
                  </a:lnTo>
                  <a:cubicBezTo>
                    <a:pt x="14027" y="18996"/>
                    <a:pt x="14544" y="18767"/>
                    <a:pt x="15041" y="18488"/>
                  </a:cubicBezTo>
                  <a:lnTo>
                    <a:pt x="16691" y="19999"/>
                  </a:lnTo>
                  <a:cubicBezTo>
                    <a:pt x="16965" y="19820"/>
                    <a:pt x="17231" y="19625"/>
                    <a:pt x="17492" y="19418"/>
                  </a:cubicBezTo>
                  <a:lnTo>
                    <a:pt x="16576" y="17385"/>
                  </a:lnTo>
                  <a:cubicBezTo>
                    <a:pt x="16701" y="17272"/>
                    <a:pt x="16832" y="17167"/>
                    <a:pt x="16953" y="17046"/>
                  </a:cubicBezTo>
                  <a:cubicBezTo>
                    <a:pt x="17243" y="16754"/>
                    <a:pt x="17499" y="16442"/>
                    <a:pt x="17740" y="16122"/>
                  </a:cubicBezTo>
                  <a:lnTo>
                    <a:pt x="19868" y="16833"/>
                  </a:lnTo>
                  <a:cubicBezTo>
                    <a:pt x="20046" y="16560"/>
                    <a:pt x="20205" y="16280"/>
                    <a:pt x="20356" y="15996"/>
                  </a:cubicBezTo>
                  <a:lnTo>
                    <a:pt x="18696" y="14514"/>
                  </a:lnTo>
                  <a:cubicBezTo>
                    <a:pt x="18944" y="13973"/>
                    <a:pt x="19136" y="13417"/>
                    <a:pt x="19267" y="12845"/>
                  </a:cubicBezTo>
                  <a:lnTo>
                    <a:pt x="21485" y="12625"/>
                  </a:lnTo>
                  <a:cubicBezTo>
                    <a:pt x="21536" y="12311"/>
                    <a:pt x="21577" y="11996"/>
                    <a:pt x="21600" y="11680"/>
                  </a:cubicBezTo>
                  <a:lnTo>
                    <a:pt x="19494" y="11009"/>
                  </a:lnTo>
                  <a:cubicBezTo>
                    <a:pt x="19503" y="10401"/>
                    <a:pt x="19452" y="9794"/>
                    <a:pt x="19336" y="9195"/>
                  </a:cubicBezTo>
                  <a:lnTo>
                    <a:pt x="21266" y="8092"/>
                  </a:lnTo>
                  <a:cubicBezTo>
                    <a:pt x="21187" y="7794"/>
                    <a:pt x="21097" y="7500"/>
                    <a:pt x="20993" y="7208"/>
                  </a:cubicBezTo>
                  <a:lnTo>
                    <a:pt x="18800" y="7454"/>
                  </a:lnTo>
                  <a:cubicBezTo>
                    <a:pt x="18560" y="6887"/>
                    <a:pt x="18256" y="6343"/>
                    <a:pt x="17891" y="5827"/>
                  </a:cubicBezTo>
                  <a:lnTo>
                    <a:pt x="19217" y="4021"/>
                  </a:lnTo>
                  <a:cubicBezTo>
                    <a:pt x="19030" y="3789"/>
                    <a:pt x="18823" y="3569"/>
                    <a:pt x="18613" y="3350"/>
                  </a:cubicBezTo>
                  <a:lnTo>
                    <a:pt x="16705" y="4471"/>
                  </a:lnTo>
                  <a:cubicBezTo>
                    <a:pt x="16231" y="4031"/>
                    <a:pt x="15719" y="3654"/>
                    <a:pt x="15181" y="3339"/>
                  </a:cubicBezTo>
                  <a:lnTo>
                    <a:pt x="15659" y="1161"/>
                  </a:lnTo>
                  <a:cubicBezTo>
                    <a:pt x="15394" y="1027"/>
                    <a:pt x="15128" y="900"/>
                    <a:pt x="14854" y="790"/>
                  </a:cubicBezTo>
                  <a:lnTo>
                    <a:pt x="13560" y="2604"/>
                  </a:lnTo>
                  <a:cubicBezTo>
                    <a:pt x="12949" y="2399"/>
                    <a:pt x="12323" y="2254"/>
                    <a:pt x="11688" y="2189"/>
                  </a:cubicBezTo>
                  <a:lnTo>
                    <a:pt x="11242" y="22"/>
                  </a:lnTo>
                  <a:cubicBezTo>
                    <a:pt x="11095" y="16"/>
                    <a:pt x="10948" y="0"/>
                    <a:pt x="10800" y="0"/>
                  </a:cubicBezTo>
                  <a:close/>
                </a:path>
              </a:pathLst>
            </a:custGeom>
            <a:solidFill>
              <a:srgbClr val="959395"/>
            </a:solidFill>
            <a:ln w="12700" cap="flat">
              <a:noFill/>
              <a:miter lim="400000"/>
            </a:ln>
            <a:effectLst/>
          </p:spPr>
          <p:txBody>
            <a:bodyPr wrap="square" lIns="50800" tIns="50800" rIns="50800" bIns="50800" numCol="1" anchor="ctr">
              <a:noAutofit/>
            </a:bodyPr>
            <a:lstStyle/>
            <a:p>
              <a:pPr/>
            </a:p>
          </p:txBody>
        </p:sp>
        <p:grpSp>
          <p:nvGrpSpPr>
            <p:cNvPr id="252" name="Group"/>
            <p:cNvGrpSpPr/>
            <p:nvPr/>
          </p:nvGrpSpPr>
          <p:grpSpPr>
            <a:xfrm>
              <a:off x="6395489" y="6230994"/>
              <a:ext cx="698851" cy="374960"/>
              <a:chOff x="0" y="0"/>
              <a:chExt cx="698849" cy="374958"/>
            </a:xfrm>
          </p:grpSpPr>
          <p:sp>
            <p:nvSpPr>
              <p:cNvPr id="250" name="Triangle"/>
              <p:cNvSpPr/>
              <p:nvPr/>
            </p:nvSpPr>
            <p:spPr>
              <a:xfrm>
                <a:off x="0" y="0"/>
                <a:ext cx="698850"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0" y="0"/>
                    </a:lnTo>
                    <a:close/>
                  </a:path>
                </a:pathLst>
              </a:custGeom>
              <a:noFill/>
              <a:ln w="203200" cap="flat">
                <a:solidFill>
                  <a:srgbClr val="000000"/>
                </a:solidFill>
                <a:prstDash val="solid"/>
                <a:round/>
              </a:ln>
              <a:effectLst/>
            </p:spPr>
            <p:txBody>
              <a:bodyPr wrap="square" lIns="45718" tIns="45718" rIns="45718" bIns="45718" numCol="1" anchor="t">
                <a:noAutofit/>
              </a:bodyPr>
              <a:lstStyle/>
              <a:p>
                <a:pPr/>
              </a:p>
            </p:txBody>
          </p:sp>
          <p:sp>
            <p:nvSpPr>
              <p:cNvPr id="251" name="Triangle"/>
              <p:cNvSpPr/>
              <p:nvPr/>
            </p:nvSpPr>
            <p:spPr>
              <a:xfrm>
                <a:off x="0" y="374958"/>
                <a:ext cx="69885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0" y="0"/>
                    </a:lnTo>
                    <a:close/>
                  </a:path>
                </a:pathLst>
              </a:custGeom>
              <a:noFill/>
              <a:ln w="203200" cap="flat">
                <a:solidFill>
                  <a:srgbClr val="000000"/>
                </a:solidFill>
                <a:prstDash val="solid"/>
                <a:round/>
              </a:ln>
              <a:effectLst/>
            </p:spPr>
            <p:txBody>
              <a:bodyPr wrap="square" lIns="45718" tIns="45718" rIns="45718" bIns="45718" numCol="1" anchor="t">
                <a:noAutofit/>
              </a:bodyPr>
              <a:lstStyle/>
              <a:p>
                <a:pPr/>
              </a:p>
            </p:txBody>
          </p:sp>
        </p:grpSp>
        <p:sp>
          <p:nvSpPr>
            <p:cNvPr id="253" name="Group"/>
            <p:cNvSpPr/>
            <p:nvPr/>
          </p:nvSpPr>
          <p:spPr>
            <a:xfrm>
              <a:off x="2930106" y="6418474"/>
              <a:ext cx="69885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0" y="0"/>
                  </a:lnTo>
                  <a:close/>
                </a:path>
              </a:pathLst>
            </a:custGeom>
            <a:noFill/>
            <a:ln w="203200" cap="flat">
              <a:solidFill>
                <a:srgbClr val="000000"/>
              </a:solidFill>
              <a:prstDash val="solid"/>
              <a:round/>
            </a:ln>
            <a:effectLst/>
          </p:spPr>
          <p:txBody>
            <a:bodyPr wrap="square" lIns="45718" tIns="45718" rIns="45718" bIns="45718" numCol="1" anchor="t">
              <a:noAutofit/>
            </a:bodyPr>
            <a:lstStyle/>
            <a:p>
              <a:pPr/>
            </a:p>
          </p:txBody>
        </p:sp>
        <p:sp>
          <p:nvSpPr>
            <p:cNvPr id="254" name="Circle"/>
            <p:cNvSpPr/>
            <p:nvPr/>
          </p:nvSpPr>
          <p:spPr>
            <a:xfrm>
              <a:off x="4634547" y="6012548"/>
              <a:ext cx="811853" cy="811853"/>
            </a:xfrm>
            <a:prstGeom prst="ellipse">
              <a:avLst/>
            </a:prstGeom>
            <a:solidFill>
              <a:srgbClr val="959395"/>
            </a:solidFill>
            <a:ln w="12700" cap="flat">
              <a:noFill/>
              <a:miter lim="400000"/>
            </a:ln>
            <a:effectLst/>
          </p:spPr>
          <p:txBody>
            <a:bodyPr wrap="square" lIns="50800" tIns="50800" rIns="50800" bIns="50800" numCol="1" anchor="ctr">
              <a:noAutofit/>
            </a:bodyPr>
            <a:lstStyle/>
            <a:p>
              <a:pPr/>
            </a:p>
          </p:txBody>
        </p:sp>
        <p:sp>
          <p:nvSpPr>
            <p:cNvPr id="255" name="Shape"/>
            <p:cNvSpPr/>
            <p:nvPr/>
          </p:nvSpPr>
          <p:spPr>
            <a:xfrm>
              <a:off x="7487099" y="5350588"/>
              <a:ext cx="2142903" cy="21357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0652" y="0"/>
                    <a:pt x="10505" y="16"/>
                    <a:pt x="10358" y="22"/>
                  </a:cubicBezTo>
                  <a:lnTo>
                    <a:pt x="9912" y="2189"/>
                  </a:lnTo>
                  <a:cubicBezTo>
                    <a:pt x="9278" y="2254"/>
                    <a:pt x="8650" y="2399"/>
                    <a:pt x="8040" y="2604"/>
                  </a:cubicBezTo>
                  <a:lnTo>
                    <a:pt x="6742" y="790"/>
                  </a:lnTo>
                  <a:cubicBezTo>
                    <a:pt x="6470" y="900"/>
                    <a:pt x="6202" y="1028"/>
                    <a:pt x="5937" y="1161"/>
                  </a:cubicBezTo>
                  <a:lnTo>
                    <a:pt x="6415" y="3339"/>
                  </a:lnTo>
                  <a:cubicBezTo>
                    <a:pt x="5878" y="3654"/>
                    <a:pt x="5369" y="4031"/>
                    <a:pt x="4895" y="4471"/>
                  </a:cubicBezTo>
                  <a:lnTo>
                    <a:pt x="2983" y="3350"/>
                  </a:lnTo>
                  <a:cubicBezTo>
                    <a:pt x="2774" y="3568"/>
                    <a:pt x="2570" y="3790"/>
                    <a:pt x="2383" y="4021"/>
                  </a:cubicBezTo>
                  <a:lnTo>
                    <a:pt x="3709" y="5831"/>
                  </a:lnTo>
                  <a:cubicBezTo>
                    <a:pt x="3345" y="6346"/>
                    <a:pt x="3036" y="6888"/>
                    <a:pt x="2796" y="7454"/>
                  </a:cubicBezTo>
                  <a:lnTo>
                    <a:pt x="607" y="7208"/>
                  </a:lnTo>
                  <a:cubicBezTo>
                    <a:pt x="503" y="7500"/>
                    <a:pt x="409" y="7794"/>
                    <a:pt x="331" y="8092"/>
                  </a:cubicBezTo>
                  <a:lnTo>
                    <a:pt x="2261" y="9195"/>
                  </a:lnTo>
                  <a:cubicBezTo>
                    <a:pt x="2144" y="9794"/>
                    <a:pt x="2097" y="10401"/>
                    <a:pt x="2106" y="11009"/>
                  </a:cubicBezTo>
                  <a:lnTo>
                    <a:pt x="0" y="11680"/>
                  </a:lnTo>
                  <a:cubicBezTo>
                    <a:pt x="23" y="11996"/>
                    <a:pt x="61" y="12311"/>
                    <a:pt x="111" y="12625"/>
                  </a:cubicBezTo>
                  <a:lnTo>
                    <a:pt x="2329" y="12845"/>
                  </a:lnTo>
                  <a:cubicBezTo>
                    <a:pt x="2460" y="13416"/>
                    <a:pt x="2653" y="13973"/>
                    <a:pt x="2900" y="14514"/>
                  </a:cubicBezTo>
                  <a:lnTo>
                    <a:pt x="1240" y="15996"/>
                  </a:lnTo>
                  <a:cubicBezTo>
                    <a:pt x="1391" y="16280"/>
                    <a:pt x="1554" y="16560"/>
                    <a:pt x="1732" y="16833"/>
                  </a:cubicBezTo>
                  <a:lnTo>
                    <a:pt x="3860" y="16122"/>
                  </a:lnTo>
                  <a:cubicBezTo>
                    <a:pt x="4101" y="16442"/>
                    <a:pt x="4357" y="16754"/>
                    <a:pt x="4647" y="17046"/>
                  </a:cubicBezTo>
                  <a:cubicBezTo>
                    <a:pt x="4768" y="17167"/>
                    <a:pt x="4899" y="17272"/>
                    <a:pt x="5024" y="17385"/>
                  </a:cubicBezTo>
                  <a:lnTo>
                    <a:pt x="4104" y="19418"/>
                  </a:lnTo>
                  <a:cubicBezTo>
                    <a:pt x="4365" y="19625"/>
                    <a:pt x="4631" y="19820"/>
                    <a:pt x="4906" y="19999"/>
                  </a:cubicBezTo>
                  <a:lnTo>
                    <a:pt x="6559" y="18488"/>
                  </a:lnTo>
                  <a:cubicBezTo>
                    <a:pt x="7056" y="18767"/>
                    <a:pt x="7572" y="18996"/>
                    <a:pt x="8104" y="19170"/>
                  </a:cubicBezTo>
                  <a:lnTo>
                    <a:pt x="8090" y="21394"/>
                  </a:lnTo>
                  <a:cubicBezTo>
                    <a:pt x="8414" y="21478"/>
                    <a:pt x="8742" y="21547"/>
                    <a:pt x="9071" y="21600"/>
                  </a:cubicBezTo>
                  <a:lnTo>
                    <a:pt x="9959" y="19563"/>
                  </a:lnTo>
                  <a:cubicBezTo>
                    <a:pt x="10518" y="19617"/>
                    <a:pt x="11082" y="19617"/>
                    <a:pt x="11641" y="19563"/>
                  </a:cubicBezTo>
                  <a:lnTo>
                    <a:pt x="12529" y="21600"/>
                  </a:lnTo>
                  <a:cubicBezTo>
                    <a:pt x="12859" y="21547"/>
                    <a:pt x="13185" y="21478"/>
                    <a:pt x="13510" y="21394"/>
                  </a:cubicBezTo>
                  <a:lnTo>
                    <a:pt x="13496" y="19170"/>
                  </a:lnTo>
                  <a:cubicBezTo>
                    <a:pt x="14027" y="18996"/>
                    <a:pt x="14544" y="18767"/>
                    <a:pt x="15041" y="18488"/>
                  </a:cubicBezTo>
                  <a:lnTo>
                    <a:pt x="16691" y="19999"/>
                  </a:lnTo>
                  <a:cubicBezTo>
                    <a:pt x="16965" y="19820"/>
                    <a:pt x="17231" y="19625"/>
                    <a:pt x="17492" y="19418"/>
                  </a:cubicBezTo>
                  <a:lnTo>
                    <a:pt x="16576" y="17385"/>
                  </a:lnTo>
                  <a:cubicBezTo>
                    <a:pt x="16701" y="17272"/>
                    <a:pt x="16832" y="17167"/>
                    <a:pt x="16953" y="17046"/>
                  </a:cubicBezTo>
                  <a:cubicBezTo>
                    <a:pt x="17243" y="16754"/>
                    <a:pt x="17499" y="16442"/>
                    <a:pt x="17740" y="16122"/>
                  </a:cubicBezTo>
                  <a:lnTo>
                    <a:pt x="19868" y="16833"/>
                  </a:lnTo>
                  <a:cubicBezTo>
                    <a:pt x="20046" y="16560"/>
                    <a:pt x="20205" y="16280"/>
                    <a:pt x="20356" y="15996"/>
                  </a:cubicBezTo>
                  <a:lnTo>
                    <a:pt x="18696" y="14514"/>
                  </a:lnTo>
                  <a:cubicBezTo>
                    <a:pt x="18944" y="13973"/>
                    <a:pt x="19136" y="13417"/>
                    <a:pt x="19267" y="12845"/>
                  </a:cubicBezTo>
                  <a:lnTo>
                    <a:pt x="21485" y="12625"/>
                  </a:lnTo>
                  <a:cubicBezTo>
                    <a:pt x="21536" y="12311"/>
                    <a:pt x="21577" y="11996"/>
                    <a:pt x="21600" y="11680"/>
                  </a:cubicBezTo>
                  <a:lnTo>
                    <a:pt x="19494" y="11009"/>
                  </a:lnTo>
                  <a:cubicBezTo>
                    <a:pt x="19503" y="10401"/>
                    <a:pt x="19452" y="9794"/>
                    <a:pt x="19336" y="9195"/>
                  </a:cubicBezTo>
                  <a:lnTo>
                    <a:pt x="21266" y="8092"/>
                  </a:lnTo>
                  <a:cubicBezTo>
                    <a:pt x="21187" y="7794"/>
                    <a:pt x="21097" y="7500"/>
                    <a:pt x="20993" y="7208"/>
                  </a:cubicBezTo>
                  <a:lnTo>
                    <a:pt x="18800" y="7454"/>
                  </a:lnTo>
                  <a:cubicBezTo>
                    <a:pt x="18560" y="6887"/>
                    <a:pt x="18256" y="6343"/>
                    <a:pt x="17891" y="5827"/>
                  </a:cubicBezTo>
                  <a:lnTo>
                    <a:pt x="19217" y="4021"/>
                  </a:lnTo>
                  <a:cubicBezTo>
                    <a:pt x="19030" y="3789"/>
                    <a:pt x="18823" y="3569"/>
                    <a:pt x="18613" y="3350"/>
                  </a:cubicBezTo>
                  <a:lnTo>
                    <a:pt x="16705" y="4471"/>
                  </a:lnTo>
                  <a:cubicBezTo>
                    <a:pt x="16231" y="4031"/>
                    <a:pt x="15719" y="3654"/>
                    <a:pt x="15181" y="3339"/>
                  </a:cubicBezTo>
                  <a:lnTo>
                    <a:pt x="15659" y="1161"/>
                  </a:lnTo>
                  <a:cubicBezTo>
                    <a:pt x="15394" y="1027"/>
                    <a:pt x="15128" y="900"/>
                    <a:pt x="14854" y="790"/>
                  </a:cubicBezTo>
                  <a:lnTo>
                    <a:pt x="13560" y="2604"/>
                  </a:lnTo>
                  <a:cubicBezTo>
                    <a:pt x="12949" y="2399"/>
                    <a:pt x="12323" y="2254"/>
                    <a:pt x="11688" y="2189"/>
                  </a:cubicBezTo>
                  <a:lnTo>
                    <a:pt x="11242" y="22"/>
                  </a:lnTo>
                  <a:cubicBezTo>
                    <a:pt x="11095" y="16"/>
                    <a:pt x="10948" y="0"/>
                    <a:pt x="10800" y="0"/>
                  </a:cubicBezTo>
                  <a:close/>
                  <a:moveTo>
                    <a:pt x="10800" y="6693"/>
                  </a:moveTo>
                  <a:cubicBezTo>
                    <a:pt x="11847" y="6693"/>
                    <a:pt x="12894" y="7096"/>
                    <a:pt x="13693" y="7897"/>
                  </a:cubicBezTo>
                  <a:cubicBezTo>
                    <a:pt x="15291" y="9500"/>
                    <a:pt x="15291" y="12100"/>
                    <a:pt x="13693" y="13703"/>
                  </a:cubicBezTo>
                  <a:cubicBezTo>
                    <a:pt x="12095" y="15306"/>
                    <a:pt x="9505" y="15306"/>
                    <a:pt x="7907" y="13703"/>
                  </a:cubicBezTo>
                  <a:cubicBezTo>
                    <a:pt x="6309" y="12100"/>
                    <a:pt x="6309" y="9500"/>
                    <a:pt x="7907" y="7897"/>
                  </a:cubicBezTo>
                  <a:cubicBezTo>
                    <a:pt x="8706" y="7096"/>
                    <a:pt x="9753" y="6693"/>
                    <a:pt x="10800" y="6693"/>
                  </a:cubicBezTo>
                  <a:close/>
                </a:path>
              </a:pathLst>
            </a:custGeom>
            <a:solidFill>
              <a:srgbClr val="959395"/>
            </a:solidFill>
            <a:ln w="12700" cap="flat">
              <a:noFill/>
              <a:miter lim="400000"/>
            </a:ln>
            <a:effectLst/>
          </p:spPr>
          <p:txBody>
            <a:bodyPr wrap="square" lIns="50800" tIns="50800" rIns="50800" bIns="50800" numCol="1" anchor="ctr">
              <a:noAutofit/>
            </a:bodyPr>
            <a:lstStyle/>
            <a:p>
              <a:pP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Show processes by animating"/>
          <p:cNvSpPr txBox="1"/>
          <p:nvPr>
            <p:ph type="title"/>
          </p:nvPr>
        </p:nvSpPr>
        <p:spPr>
          <a:xfrm>
            <a:off x="2146300" y="1996528"/>
            <a:ext cx="22253639" cy="2480272"/>
          </a:xfrm>
          <a:prstGeom prst="rect">
            <a:avLst/>
          </a:prstGeom>
        </p:spPr>
        <p:txBody>
          <a:bodyPr/>
          <a:lstStyle/>
          <a:p>
            <a:pPr/>
            <a:r>
              <a:t>Show processes by animating</a:t>
            </a:r>
          </a:p>
        </p:txBody>
      </p:sp>
      <p:sp>
        <p:nvSpPr>
          <p:cNvPr id="261" name="public class Foo {…"/>
          <p:cNvSpPr/>
          <p:nvPr/>
        </p:nvSpPr>
        <p:spPr>
          <a:xfrm>
            <a:off x="5213739" y="4730888"/>
            <a:ext cx="6643068" cy="736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public class Foo {</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private Foo f;</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private int k;</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public Foo(int k) {</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this.k = k;</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this.f = this;</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public void sF(Foo f) {</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this.f = f;</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public static void main(String args) {</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Foo f1, f2, f3, f4;</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f1 = new Foo(1);</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f2 = new Foo(2);</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f3 = new Foo(3);</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f4 = new Foo(4);</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f2.sF(f4);</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f4 = f1;</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 BANG</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	}</a:t>
            </a:r>
            <a:endParaRPr sz="2000">
              <a:latin typeface="Andale Mono"/>
              <a:ea typeface="Andale Mono"/>
              <a:cs typeface="Andale Mono"/>
              <a:sym typeface="Andale Mono"/>
            </a:endParaRPr>
          </a:p>
          <a:p>
            <a:pPr algn="l" defTabSz="584200">
              <a:defRPr b="0" sz="1500">
                <a:solidFill>
                  <a:srgbClr val="000643"/>
                </a:solidFill>
                <a:latin typeface="Verdana"/>
                <a:ea typeface="Verdana"/>
                <a:cs typeface="Verdana"/>
                <a:sym typeface="Verdana"/>
              </a:defRPr>
            </a:pPr>
            <a:r>
              <a:rPr sz="2000">
                <a:latin typeface="Andale Mono"/>
                <a:ea typeface="Andale Mono"/>
                <a:cs typeface="Andale Mono"/>
                <a:sym typeface="Andale Mono"/>
              </a:rPr>
              <a:t>}</a:t>
            </a:r>
          </a:p>
        </p:txBody>
      </p:sp>
      <p:sp>
        <p:nvSpPr>
          <p:cNvPr id="262" name="Rectangle"/>
          <p:cNvSpPr/>
          <p:nvPr/>
        </p:nvSpPr>
        <p:spPr>
          <a:xfrm>
            <a:off x="5227397" y="8998088"/>
            <a:ext cx="6553201" cy="254001"/>
          </a:xfrm>
          <a:prstGeom prst="rect">
            <a:avLst/>
          </a:prstGeom>
          <a:solidFill>
            <a:srgbClr val="FF2900">
              <a:alpha val="28000"/>
            </a:srgbClr>
          </a:solidFill>
          <a:ln w="12700">
            <a:miter lim="400000"/>
          </a:ln>
        </p:spPr>
        <p:txBody>
          <a:bodyPr lIns="50800" tIns="50800" rIns="50800" bIns="50800" anchor="ctr"/>
          <a:lstStyle/>
          <a:p>
            <a:pPr defTabSz="584200">
              <a:defRPr b="0" sz="3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3" name="Rectangle"/>
          <p:cNvSpPr/>
          <p:nvPr/>
        </p:nvSpPr>
        <p:spPr>
          <a:xfrm>
            <a:off x="5227397" y="9277488"/>
            <a:ext cx="6553201" cy="254001"/>
          </a:xfrm>
          <a:prstGeom prst="rect">
            <a:avLst/>
          </a:prstGeom>
          <a:solidFill>
            <a:srgbClr val="FF2900">
              <a:alpha val="28000"/>
            </a:srgbClr>
          </a:solidFill>
          <a:ln w="12700">
            <a:miter lim="400000"/>
          </a:ln>
        </p:spPr>
        <p:txBody>
          <a:bodyPr lIns="50800" tIns="50800" rIns="50800" bIns="50800" anchor="ctr"/>
          <a:lstStyle/>
          <a:p>
            <a:pPr defTabSz="584200">
              <a:defRPr b="0" sz="3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4" name="Rectangle"/>
          <p:cNvSpPr/>
          <p:nvPr/>
        </p:nvSpPr>
        <p:spPr>
          <a:xfrm>
            <a:off x="5227397" y="9556888"/>
            <a:ext cx="6553201" cy="254001"/>
          </a:xfrm>
          <a:prstGeom prst="rect">
            <a:avLst/>
          </a:prstGeom>
          <a:solidFill>
            <a:srgbClr val="FF2900">
              <a:alpha val="28000"/>
            </a:srgbClr>
          </a:solidFill>
          <a:ln w="12700">
            <a:miter lim="400000"/>
          </a:ln>
        </p:spPr>
        <p:txBody>
          <a:bodyPr lIns="50800" tIns="50800" rIns="50800" bIns="50800" anchor="ctr"/>
          <a:lstStyle/>
          <a:p>
            <a:pPr defTabSz="584200">
              <a:defRPr b="0" sz="3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5" name="Rectangle"/>
          <p:cNvSpPr/>
          <p:nvPr/>
        </p:nvSpPr>
        <p:spPr>
          <a:xfrm>
            <a:off x="5227397" y="9836288"/>
            <a:ext cx="6553201" cy="254001"/>
          </a:xfrm>
          <a:prstGeom prst="rect">
            <a:avLst/>
          </a:prstGeom>
          <a:solidFill>
            <a:srgbClr val="FF2900">
              <a:alpha val="28000"/>
            </a:srgbClr>
          </a:solidFill>
          <a:ln w="12700">
            <a:miter lim="400000"/>
          </a:ln>
        </p:spPr>
        <p:txBody>
          <a:bodyPr lIns="50800" tIns="50800" rIns="50800" bIns="50800" anchor="ctr"/>
          <a:lstStyle/>
          <a:p>
            <a:pPr defTabSz="584200">
              <a:defRPr b="0" sz="3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6" name="Rectangle"/>
          <p:cNvSpPr/>
          <p:nvPr/>
        </p:nvSpPr>
        <p:spPr>
          <a:xfrm>
            <a:off x="5227397" y="10395088"/>
            <a:ext cx="6553201" cy="254001"/>
          </a:xfrm>
          <a:prstGeom prst="rect">
            <a:avLst/>
          </a:prstGeom>
          <a:solidFill>
            <a:srgbClr val="FF2900">
              <a:alpha val="28000"/>
            </a:srgbClr>
          </a:solidFill>
          <a:ln w="12700">
            <a:miter lim="400000"/>
          </a:ln>
        </p:spPr>
        <p:txBody>
          <a:bodyPr lIns="50800" tIns="50800" rIns="50800" bIns="50800" anchor="ctr"/>
          <a:lstStyle/>
          <a:p>
            <a:pPr defTabSz="584200">
              <a:defRPr b="0" sz="3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7" name="Rectangle"/>
          <p:cNvSpPr/>
          <p:nvPr/>
        </p:nvSpPr>
        <p:spPr>
          <a:xfrm>
            <a:off x="5227397" y="10941188"/>
            <a:ext cx="6553201" cy="254001"/>
          </a:xfrm>
          <a:prstGeom prst="rect">
            <a:avLst/>
          </a:prstGeom>
          <a:solidFill>
            <a:srgbClr val="FF2900">
              <a:alpha val="28000"/>
            </a:srgbClr>
          </a:solidFill>
          <a:ln w="12700">
            <a:miter lim="400000"/>
          </a:ln>
        </p:spPr>
        <p:txBody>
          <a:bodyPr lIns="50800" tIns="50800" rIns="50800" bIns="50800" anchor="ctr"/>
          <a:lstStyle/>
          <a:p>
            <a:pPr defTabSz="584200">
              <a:defRPr b="0" sz="3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8" name="Rectangle"/>
          <p:cNvSpPr/>
          <p:nvPr/>
        </p:nvSpPr>
        <p:spPr>
          <a:xfrm>
            <a:off x="5227397" y="6191388"/>
            <a:ext cx="6553201" cy="254001"/>
          </a:xfrm>
          <a:prstGeom prst="rect">
            <a:avLst/>
          </a:prstGeom>
          <a:solidFill>
            <a:srgbClr val="4D72AD">
              <a:alpha val="24000"/>
            </a:srgbClr>
          </a:solidFill>
          <a:ln w="12700">
            <a:miter lim="400000"/>
          </a:ln>
        </p:spPr>
        <p:txBody>
          <a:bodyPr lIns="50800" tIns="50800" rIns="50800" bIns="50800" anchor="ctr"/>
          <a:lstStyle/>
          <a:p>
            <a:pPr defTabSz="584200">
              <a:defRPr b="0" sz="3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9" name="Rectangle"/>
          <p:cNvSpPr/>
          <p:nvPr/>
        </p:nvSpPr>
        <p:spPr>
          <a:xfrm>
            <a:off x="5227397" y="6470788"/>
            <a:ext cx="6553201" cy="254001"/>
          </a:xfrm>
          <a:prstGeom prst="rect">
            <a:avLst/>
          </a:prstGeom>
          <a:solidFill>
            <a:srgbClr val="4D72AD">
              <a:alpha val="24000"/>
            </a:srgbClr>
          </a:solidFill>
          <a:ln w="12700">
            <a:miter lim="400000"/>
          </a:ln>
        </p:spPr>
        <p:txBody>
          <a:bodyPr lIns="50800" tIns="50800" rIns="50800" bIns="50800" anchor="ctr"/>
          <a:lstStyle/>
          <a:p>
            <a:pPr defTabSz="584200">
              <a:defRPr b="0" sz="3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0" name="Rectangle"/>
          <p:cNvSpPr/>
          <p:nvPr/>
        </p:nvSpPr>
        <p:spPr>
          <a:xfrm>
            <a:off x="5227397" y="7601088"/>
            <a:ext cx="6553201" cy="254001"/>
          </a:xfrm>
          <a:prstGeom prst="rect">
            <a:avLst/>
          </a:prstGeom>
          <a:solidFill>
            <a:srgbClr val="00F932">
              <a:alpha val="20000"/>
            </a:srgbClr>
          </a:solidFill>
          <a:ln w="12700">
            <a:miter lim="400000"/>
          </a:ln>
        </p:spPr>
        <p:txBody>
          <a:bodyPr lIns="50800" tIns="50800" rIns="50800" bIns="50800" anchor="ctr"/>
          <a:lstStyle/>
          <a:p>
            <a:pPr defTabSz="584200">
              <a:defRPr b="0" sz="30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271" name="droppedImage.pdf" descr="droppedImage.pdf"/>
          <p:cNvPicPr>
            <a:picLocks noChangeAspect="1"/>
          </p:cNvPicPr>
          <p:nvPr/>
        </p:nvPicPr>
        <p:blipFill>
          <a:blip r:embed="rId2">
            <a:extLst/>
          </a:blip>
          <a:stretch>
            <a:fillRect/>
          </a:stretch>
        </p:blipFill>
        <p:spPr>
          <a:xfrm>
            <a:off x="13899760" y="6337438"/>
            <a:ext cx="2882901" cy="3327401"/>
          </a:xfrm>
          <a:prstGeom prst="rect">
            <a:avLst/>
          </a:prstGeom>
          <a:ln w="12700">
            <a:miter lim="400000"/>
          </a:ln>
        </p:spPr>
      </p:pic>
      <p:pic>
        <p:nvPicPr>
          <p:cNvPr id="272" name="droppedImage.pdf" descr="droppedImage.pdf"/>
          <p:cNvPicPr>
            <a:picLocks noChangeAspect="1"/>
          </p:cNvPicPr>
          <p:nvPr/>
        </p:nvPicPr>
        <p:blipFill>
          <a:blip r:embed="rId3">
            <a:extLst/>
          </a:blip>
          <a:stretch>
            <a:fillRect/>
          </a:stretch>
        </p:blipFill>
        <p:spPr>
          <a:xfrm>
            <a:off x="13899760" y="6337438"/>
            <a:ext cx="2882901" cy="3327401"/>
          </a:xfrm>
          <a:prstGeom prst="rect">
            <a:avLst/>
          </a:prstGeom>
          <a:ln w="12700">
            <a:miter lim="400000"/>
          </a:ln>
        </p:spPr>
      </p:pic>
      <p:pic>
        <p:nvPicPr>
          <p:cNvPr id="273" name="droppedImage.pdf" descr="droppedImage.pdf"/>
          <p:cNvPicPr>
            <a:picLocks noChangeAspect="1"/>
          </p:cNvPicPr>
          <p:nvPr/>
        </p:nvPicPr>
        <p:blipFill>
          <a:blip r:embed="rId4">
            <a:extLst/>
          </a:blip>
          <a:stretch>
            <a:fillRect/>
          </a:stretch>
        </p:blipFill>
        <p:spPr>
          <a:xfrm>
            <a:off x="13899760" y="5981838"/>
            <a:ext cx="3200401" cy="3683001"/>
          </a:xfrm>
          <a:prstGeom prst="rect">
            <a:avLst/>
          </a:prstGeom>
          <a:ln w="12700">
            <a:miter lim="400000"/>
          </a:ln>
        </p:spPr>
      </p:pic>
      <p:pic>
        <p:nvPicPr>
          <p:cNvPr id="274" name="droppedImage.pdf" descr="droppedImage.pdf"/>
          <p:cNvPicPr>
            <a:picLocks noChangeAspect="1"/>
          </p:cNvPicPr>
          <p:nvPr/>
        </p:nvPicPr>
        <p:blipFill>
          <a:blip r:embed="rId5">
            <a:extLst/>
          </a:blip>
          <a:stretch>
            <a:fillRect/>
          </a:stretch>
        </p:blipFill>
        <p:spPr>
          <a:xfrm>
            <a:off x="13899760" y="5981838"/>
            <a:ext cx="3200401" cy="3683001"/>
          </a:xfrm>
          <a:prstGeom prst="rect">
            <a:avLst/>
          </a:prstGeom>
          <a:ln w="12700">
            <a:miter lim="400000"/>
          </a:ln>
        </p:spPr>
      </p:pic>
      <p:pic>
        <p:nvPicPr>
          <p:cNvPr id="275" name="droppedImage.pdf" descr="droppedImage.pdf"/>
          <p:cNvPicPr>
            <a:picLocks noChangeAspect="1"/>
          </p:cNvPicPr>
          <p:nvPr/>
        </p:nvPicPr>
        <p:blipFill>
          <a:blip r:embed="rId6">
            <a:extLst/>
          </a:blip>
          <a:stretch>
            <a:fillRect/>
          </a:stretch>
        </p:blipFill>
        <p:spPr>
          <a:xfrm>
            <a:off x="13899760" y="5981838"/>
            <a:ext cx="3200401" cy="3822701"/>
          </a:xfrm>
          <a:prstGeom prst="rect">
            <a:avLst/>
          </a:prstGeom>
          <a:ln w="12700">
            <a:miter lim="400000"/>
          </a:ln>
        </p:spPr>
      </p:pic>
      <p:pic>
        <p:nvPicPr>
          <p:cNvPr id="276" name="droppedImage.pdf" descr="droppedImage.pdf"/>
          <p:cNvPicPr>
            <a:picLocks noChangeAspect="1"/>
          </p:cNvPicPr>
          <p:nvPr/>
        </p:nvPicPr>
        <p:blipFill>
          <a:blip r:embed="rId7">
            <a:extLst/>
          </a:blip>
          <a:stretch>
            <a:fillRect/>
          </a:stretch>
        </p:blipFill>
        <p:spPr>
          <a:xfrm>
            <a:off x="13899760" y="5981838"/>
            <a:ext cx="5270501" cy="3822701"/>
          </a:xfrm>
          <a:prstGeom prst="rect">
            <a:avLst/>
          </a:prstGeom>
          <a:ln w="12700">
            <a:miter lim="400000"/>
          </a:ln>
        </p:spPr>
      </p:pic>
      <p:pic>
        <p:nvPicPr>
          <p:cNvPr id="277" name="droppedImage.pdf" descr="droppedImage.pdf"/>
          <p:cNvPicPr>
            <a:picLocks noChangeAspect="1"/>
          </p:cNvPicPr>
          <p:nvPr/>
        </p:nvPicPr>
        <p:blipFill>
          <a:blip r:embed="rId8">
            <a:extLst/>
          </a:blip>
          <a:stretch>
            <a:fillRect/>
          </a:stretch>
        </p:blipFill>
        <p:spPr>
          <a:xfrm>
            <a:off x="13899760" y="5981838"/>
            <a:ext cx="5270501" cy="4864101"/>
          </a:xfrm>
          <a:prstGeom prst="rect">
            <a:avLst/>
          </a:prstGeom>
          <a:ln w="12700">
            <a:miter lim="400000"/>
          </a:ln>
        </p:spPr>
      </p:pic>
      <p:pic>
        <p:nvPicPr>
          <p:cNvPr id="278" name="droppedImage.pdf" descr="droppedImage.pdf"/>
          <p:cNvPicPr>
            <a:picLocks noChangeAspect="1"/>
          </p:cNvPicPr>
          <p:nvPr/>
        </p:nvPicPr>
        <p:blipFill>
          <a:blip r:embed="rId9">
            <a:extLst/>
          </a:blip>
          <a:stretch>
            <a:fillRect/>
          </a:stretch>
        </p:blipFill>
        <p:spPr>
          <a:xfrm>
            <a:off x="13899760" y="5981838"/>
            <a:ext cx="5270501" cy="4864101"/>
          </a:xfrm>
          <a:prstGeom prst="rect">
            <a:avLst/>
          </a:prstGeom>
          <a:ln w="12700">
            <a:miter lim="400000"/>
          </a:ln>
        </p:spPr>
      </p:pic>
      <p:pic>
        <p:nvPicPr>
          <p:cNvPr id="279" name="droppedImage.pdf" descr="droppedImage.pdf"/>
          <p:cNvPicPr>
            <a:picLocks noChangeAspect="1"/>
          </p:cNvPicPr>
          <p:nvPr/>
        </p:nvPicPr>
        <p:blipFill>
          <a:blip r:embed="rId10">
            <a:extLst/>
          </a:blip>
          <a:stretch>
            <a:fillRect/>
          </a:stretch>
        </p:blipFill>
        <p:spPr>
          <a:xfrm>
            <a:off x="13899760" y="5981838"/>
            <a:ext cx="5270501" cy="48641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268"/>
                                        </p:tgtEl>
                                        <p:attrNameLst>
                                          <p:attrName>style.visibility</p:attrName>
                                        </p:attrNameLst>
                                      </p:cBhvr>
                                      <p:to>
                                        <p:strVal val="visible"/>
                                      </p:to>
                                    </p:set>
                                    <p:animEffect filter="dissolve" transition="in">
                                      <p:cBhvr>
                                        <p:cTn id="7" dur="1000"/>
                                        <p:tgtEl>
                                          <p:spTgt spid="268"/>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272"/>
                                        </p:tgtEl>
                                        <p:attrNameLst>
                                          <p:attrName>style.visibility</p:attrName>
                                        </p:attrNameLst>
                                      </p:cBhvr>
                                      <p:to>
                                        <p:strVal val="visible"/>
                                      </p:to>
                                    </p:set>
                                    <p:animEffect filter="dissolve" transition="in">
                                      <p:cBhvr>
                                        <p:cTn id="11" dur="1000"/>
                                        <p:tgtEl>
                                          <p:spTgt spid="272"/>
                                        </p:tgtEl>
                                      </p:cBhvr>
                                    </p:animEffect>
                                  </p:childTnLst>
                                </p:cTn>
                              </p:par>
                            </p:childTnLst>
                          </p:cTn>
                        </p:par>
                        <p:par>
                          <p:cTn id="12" fill="hold">
                            <p:stCondLst>
                              <p:cond delay="2000"/>
                            </p:stCondLst>
                            <p:childTnLst>
                              <p:par>
                                <p:cTn id="13" presetClass="exit" nodeType="afterEffect" presetID="9" grpId="3" fill="hold">
                                  <p:stCondLst>
                                    <p:cond delay="1000"/>
                                  </p:stCondLst>
                                  <p:iterate type="el" backwards="0">
                                    <p:tmAbs val="0"/>
                                  </p:iterate>
                                  <p:childTnLst>
                                    <p:animEffect filter="dissolve" transition="out">
                                      <p:cBhvr>
                                        <p:cTn id="14" dur="1000" fill="hold"/>
                                        <p:tgtEl>
                                          <p:spTgt spid="268"/>
                                        </p:tgtEl>
                                      </p:cBhvr>
                                    </p:animEffect>
                                    <p:set>
                                      <p:cBhvr>
                                        <p:cTn id="15" fill="hold">
                                          <p:stCondLst>
                                            <p:cond delay="999"/>
                                          </p:stCondLst>
                                        </p:cTn>
                                        <p:tgtEl>
                                          <p:spTgt spid="268"/>
                                        </p:tgtEl>
                                        <p:attrNameLst>
                                          <p:attrName>style.visibility</p:attrName>
                                        </p:attrNameLst>
                                      </p:cBhvr>
                                      <p:to>
                                        <p:strVal val="hidden"/>
                                      </p:to>
                                    </p:set>
                                  </p:childTnLst>
                                </p:cTn>
                              </p:par>
                            </p:childTnLst>
                          </p:cTn>
                        </p:par>
                        <p:par>
                          <p:cTn id="16" fill="hold">
                            <p:stCondLst>
                              <p:cond delay="4000"/>
                            </p:stCondLst>
                            <p:childTnLst>
                              <p:par>
                                <p:cTn id="17" presetClass="entr" nodeType="afterEffect" presetID="9" grpId="4" fill="hold">
                                  <p:stCondLst>
                                    <p:cond delay="0"/>
                                  </p:stCondLst>
                                  <p:iterate type="el" backwards="0">
                                    <p:tmAbs val="0"/>
                                  </p:iterate>
                                  <p:childTnLst>
                                    <p:set>
                                      <p:cBhvr>
                                        <p:cTn id="18" fill="hold"/>
                                        <p:tgtEl>
                                          <p:spTgt spid="269"/>
                                        </p:tgtEl>
                                        <p:attrNameLst>
                                          <p:attrName>style.visibility</p:attrName>
                                        </p:attrNameLst>
                                      </p:cBhvr>
                                      <p:to>
                                        <p:strVal val="visible"/>
                                      </p:to>
                                    </p:set>
                                    <p:animEffect filter="dissolve" transition="in">
                                      <p:cBhvr>
                                        <p:cTn id="19" dur="1000"/>
                                        <p:tgtEl>
                                          <p:spTgt spid="269"/>
                                        </p:tgtEl>
                                      </p:cBhvr>
                                    </p:animEffect>
                                  </p:childTnLst>
                                </p:cTn>
                              </p:par>
                            </p:childTnLst>
                          </p:cTn>
                        </p:par>
                        <p:par>
                          <p:cTn id="20" fill="hold">
                            <p:stCondLst>
                              <p:cond delay="5000"/>
                            </p:stCondLst>
                            <p:childTnLst>
                              <p:par>
                                <p:cTn id="21" presetClass="entr" nodeType="afterEffect" presetID="9" grpId="5" fill="hold">
                                  <p:stCondLst>
                                    <p:cond delay="0"/>
                                  </p:stCondLst>
                                  <p:iterate type="el" backwards="0">
                                    <p:tmAbs val="0"/>
                                  </p:iterate>
                                  <p:childTnLst>
                                    <p:set>
                                      <p:cBhvr>
                                        <p:cTn id="22" fill="hold"/>
                                        <p:tgtEl>
                                          <p:spTgt spid="273"/>
                                        </p:tgtEl>
                                        <p:attrNameLst>
                                          <p:attrName>style.visibility</p:attrName>
                                        </p:attrNameLst>
                                      </p:cBhvr>
                                      <p:to>
                                        <p:strVal val="visible"/>
                                      </p:to>
                                    </p:set>
                                    <p:animEffect filter="dissolve" transition="in">
                                      <p:cBhvr>
                                        <p:cTn id="23" dur="1000"/>
                                        <p:tgtEl>
                                          <p:spTgt spid="273"/>
                                        </p:tgtEl>
                                      </p:cBhvr>
                                    </p:animEffect>
                                  </p:childTnLst>
                                </p:cTn>
                              </p:par>
                            </p:childTnLst>
                          </p:cTn>
                        </p:par>
                        <p:par>
                          <p:cTn id="24" fill="hold">
                            <p:stCondLst>
                              <p:cond delay="6000"/>
                            </p:stCondLst>
                            <p:childTnLst>
                              <p:par>
                                <p:cTn id="25" presetClass="exit" nodeType="afterEffect" presetID="9" grpId="6" fill="hold">
                                  <p:stCondLst>
                                    <p:cond delay="1000"/>
                                  </p:stCondLst>
                                  <p:iterate type="el" backwards="0">
                                    <p:tmAbs val="0"/>
                                  </p:iterate>
                                  <p:childTnLst>
                                    <p:animEffect filter="dissolve" transition="out">
                                      <p:cBhvr>
                                        <p:cTn id="26" dur="1000" fill="hold"/>
                                        <p:tgtEl>
                                          <p:spTgt spid="269"/>
                                        </p:tgtEl>
                                      </p:cBhvr>
                                    </p:animEffect>
                                    <p:set>
                                      <p:cBhvr>
                                        <p:cTn id="27" fill="hold">
                                          <p:stCondLst>
                                            <p:cond delay="999"/>
                                          </p:stCondLst>
                                        </p:cTn>
                                        <p:tgtEl>
                                          <p:spTgt spid="269"/>
                                        </p:tgtEl>
                                        <p:attrNameLst>
                                          <p:attrName>style.visibility</p:attrName>
                                        </p:attrNameLst>
                                      </p:cBhvr>
                                      <p:to>
                                        <p:strVal val="hidden"/>
                                      </p:to>
                                    </p:set>
                                  </p:childTnLst>
                                </p:cTn>
                              </p:par>
                            </p:childTnLst>
                          </p:cTn>
                        </p:par>
                        <p:par>
                          <p:cTn id="28" fill="hold">
                            <p:stCondLst>
                              <p:cond delay="8000"/>
                            </p:stCondLst>
                            <p:childTnLst>
                              <p:par>
                                <p:cTn id="29" presetClass="entr" nodeType="afterEffect" presetID="9" grpId="7" fill="hold">
                                  <p:stCondLst>
                                    <p:cond delay="0"/>
                                  </p:stCondLst>
                                  <p:iterate type="el" backwards="0">
                                    <p:tmAbs val="0"/>
                                  </p:iterate>
                                  <p:childTnLst>
                                    <p:set>
                                      <p:cBhvr>
                                        <p:cTn id="30" fill="hold"/>
                                        <p:tgtEl>
                                          <p:spTgt spid="274"/>
                                        </p:tgtEl>
                                        <p:attrNameLst>
                                          <p:attrName>style.visibility</p:attrName>
                                        </p:attrNameLst>
                                      </p:cBhvr>
                                      <p:to>
                                        <p:strVal val="visible"/>
                                      </p:to>
                                    </p:set>
                                    <p:animEffect filter="dissolve" transition="in">
                                      <p:cBhvr>
                                        <p:cTn id="31" dur="1000"/>
                                        <p:tgtEl>
                                          <p:spTgt spid="274"/>
                                        </p:tgtEl>
                                      </p:cBhvr>
                                    </p:animEffect>
                                  </p:childTnLst>
                                </p:cTn>
                              </p:par>
                            </p:childTnLst>
                          </p:cTn>
                        </p:par>
                        <p:par>
                          <p:cTn id="32" fill="hold">
                            <p:stCondLst>
                              <p:cond delay="9000"/>
                            </p:stCondLst>
                            <p:childTnLst>
                              <p:par>
                                <p:cTn id="33" presetClass="exit" nodeType="afterEffect" presetID="9" grpId="8" fill="hold">
                                  <p:stCondLst>
                                    <p:cond delay="1000"/>
                                  </p:stCondLst>
                                  <p:iterate type="el" backwards="0">
                                    <p:tmAbs val="0"/>
                                  </p:iterate>
                                  <p:childTnLst>
                                    <p:animEffect filter="dissolve" transition="out">
                                      <p:cBhvr>
                                        <p:cTn id="34" dur="1000" fill="hold"/>
                                        <p:tgtEl>
                                          <p:spTgt spid="262"/>
                                        </p:tgtEl>
                                      </p:cBhvr>
                                    </p:animEffect>
                                    <p:set>
                                      <p:cBhvr>
                                        <p:cTn id="35" fill="hold">
                                          <p:stCondLst>
                                            <p:cond delay="999"/>
                                          </p:stCondLst>
                                        </p:cTn>
                                        <p:tgtEl>
                                          <p:spTgt spid="262"/>
                                        </p:tgtEl>
                                        <p:attrNameLst>
                                          <p:attrName>style.visibility</p:attrName>
                                        </p:attrNameLst>
                                      </p:cBhvr>
                                      <p:to>
                                        <p:strVal val="hidden"/>
                                      </p:to>
                                    </p:set>
                                  </p:childTnLst>
                                </p:cTn>
                              </p:par>
                            </p:childTnLst>
                          </p:cTn>
                        </p:par>
                        <p:par>
                          <p:cTn id="36" fill="hold">
                            <p:stCondLst>
                              <p:cond delay="11000"/>
                            </p:stCondLst>
                            <p:childTnLst>
                              <p:par>
                                <p:cTn id="37" presetClass="entr" nodeType="afterEffect" presetID="9" grpId="9" fill="hold">
                                  <p:stCondLst>
                                    <p:cond delay="0"/>
                                  </p:stCondLst>
                                  <p:iterate type="el" backwards="0">
                                    <p:tmAbs val="0"/>
                                  </p:iterate>
                                  <p:childTnLst>
                                    <p:set>
                                      <p:cBhvr>
                                        <p:cTn id="38" fill="hold"/>
                                        <p:tgtEl>
                                          <p:spTgt spid="263"/>
                                        </p:tgtEl>
                                        <p:attrNameLst>
                                          <p:attrName>style.visibility</p:attrName>
                                        </p:attrNameLst>
                                      </p:cBhvr>
                                      <p:to>
                                        <p:strVal val="visible"/>
                                      </p:to>
                                    </p:set>
                                    <p:animEffect filter="dissolve" transition="in">
                                      <p:cBhvr>
                                        <p:cTn id="39" dur="1000"/>
                                        <p:tgtEl>
                                          <p:spTgt spid="263"/>
                                        </p:tgtEl>
                                      </p:cBhvr>
                                    </p:animEffect>
                                  </p:childTnLst>
                                </p:cTn>
                              </p:par>
                            </p:childTnLst>
                          </p:cTn>
                        </p:par>
                        <p:par>
                          <p:cTn id="40" fill="hold">
                            <p:stCondLst>
                              <p:cond delay="12000"/>
                            </p:stCondLst>
                            <p:childTnLst>
                              <p:par>
                                <p:cTn id="41" presetClass="entr" nodeType="afterEffect" presetID="9" grpId="10" fill="hold">
                                  <p:stCondLst>
                                    <p:cond delay="0"/>
                                  </p:stCondLst>
                                  <p:iterate type="el" backwards="0">
                                    <p:tmAbs val="0"/>
                                  </p:iterate>
                                  <p:childTnLst>
                                    <p:set>
                                      <p:cBhvr>
                                        <p:cTn id="42" fill="hold"/>
                                        <p:tgtEl>
                                          <p:spTgt spid="275"/>
                                        </p:tgtEl>
                                        <p:attrNameLst>
                                          <p:attrName>style.visibility</p:attrName>
                                        </p:attrNameLst>
                                      </p:cBhvr>
                                      <p:to>
                                        <p:strVal val="visible"/>
                                      </p:to>
                                    </p:set>
                                    <p:animEffect filter="dissolve" transition="in">
                                      <p:cBhvr>
                                        <p:cTn id="43" dur="1000"/>
                                        <p:tgtEl>
                                          <p:spTgt spid="275"/>
                                        </p:tgtEl>
                                      </p:cBhvr>
                                    </p:animEffect>
                                  </p:childTnLst>
                                </p:cTn>
                              </p:par>
                            </p:childTnLst>
                          </p:cTn>
                        </p:par>
                        <p:par>
                          <p:cTn id="44" fill="hold">
                            <p:stCondLst>
                              <p:cond delay="13000"/>
                            </p:stCondLst>
                            <p:childTnLst>
                              <p:par>
                                <p:cTn id="45" presetClass="exit" nodeType="afterEffect" presetID="9" grpId="11" fill="hold">
                                  <p:stCondLst>
                                    <p:cond delay="1000"/>
                                  </p:stCondLst>
                                  <p:iterate type="el" backwards="0">
                                    <p:tmAbs val="0"/>
                                  </p:iterate>
                                  <p:childTnLst>
                                    <p:animEffect filter="dissolve" transition="out">
                                      <p:cBhvr>
                                        <p:cTn id="46" dur="1000" fill="hold"/>
                                        <p:tgtEl>
                                          <p:spTgt spid="263"/>
                                        </p:tgtEl>
                                      </p:cBhvr>
                                    </p:animEffect>
                                    <p:set>
                                      <p:cBhvr>
                                        <p:cTn id="47" fill="hold">
                                          <p:stCondLst>
                                            <p:cond delay="999"/>
                                          </p:stCondLst>
                                        </p:cTn>
                                        <p:tgtEl>
                                          <p:spTgt spid="263"/>
                                        </p:tgtEl>
                                        <p:attrNameLst>
                                          <p:attrName>style.visibility</p:attrName>
                                        </p:attrNameLst>
                                      </p:cBhvr>
                                      <p:to>
                                        <p:strVal val="hidden"/>
                                      </p:to>
                                    </p:set>
                                  </p:childTnLst>
                                </p:cTn>
                              </p:par>
                            </p:childTnLst>
                          </p:cTn>
                        </p:par>
                        <p:par>
                          <p:cTn id="48" fill="hold">
                            <p:stCondLst>
                              <p:cond delay="15000"/>
                            </p:stCondLst>
                            <p:childTnLst>
                              <p:par>
                                <p:cTn id="49" presetClass="entr" nodeType="afterEffect" presetID="9" grpId="12" fill="hold">
                                  <p:stCondLst>
                                    <p:cond delay="0"/>
                                  </p:stCondLst>
                                  <p:iterate type="el" backwards="0">
                                    <p:tmAbs val="0"/>
                                  </p:iterate>
                                  <p:childTnLst>
                                    <p:set>
                                      <p:cBhvr>
                                        <p:cTn id="50" fill="hold"/>
                                        <p:tgtEl>
                                          <p:spTgt spid="264"/>
                                        </p:tgtEl>
                                        <p:attrNameLst>
                                          <p:attrName>style.visibility</p:attrName>
                                        </p:attrNameLst>
                                      </p:cBhvr>
                                      <p:to>
                                        <p:strVal val="visible"/>
                                      </p:to>
                                    </p:set>
                                    <p:animEffect filter="dissolve" transition="in">
                                      <p:cBhvr>
                                        <p:cTn id="51" dur="1000"/>
                                        <p:tgtEl>
                                          <p:spTgt spid="264"/>
                                        </p:tgtEl>
                                      </p:cBhvr>
                                    </p:animEffect>
                                  </p:childTnLst>
                                </p:cTn>
                              </p:par>
                            </p:childTnLst>
                          </p:cTn>
                        </p:par>
                        <p:par>
                          <p:cTn id="52" fill="hold">
                            <p:stCondLst>
                              <p:cond delay="16000"/>
                            </p:stCondLst>
                            <p:childTnLst>
                              <p:par>
                                <p:cTn id="53" presetClass="entr" nodeType="afterEffect" presetID="9" grpId="13" fill="hold">
                                  <p:stCondLst>
                                    <p:cond delay="0"/>
                                  </p:stCondLst>
                                  <p:iterate type="el" backwards="0">
                                    <p:tmAbs val="0"/>
                                  </p:iterate>
                                  <p:childTnLst>
                                    <p:set>
                                      <p:cBhvr>
                                        <p:cTn id="54" fill="hold"/>
                                        <p:tgtEl>
                                          <p:spTgt spid="276"/>
                                        </p:tgtEl>
                                        <p:attrNameLst>
                                          <p:attrName>style.visibility</p:attrName>
                                        </p:attrNameLst>
                                      </p:cBhvr>
                                      <p:to>
                                        <p:strVal val="visible"/>
                                      </p:to>
                                    </p:set>
                                    <p:animEffect filter="dissolve" transition="in">
                                      <p:cBhvr>
                                        <p:cTn id="55" dur="1000"/>
                                        <p:tgtEl>
                                          <p:spTgt spid="276"/>
                                        </p:tgtEl>
                                      </p:cBhvr>
                                    </p:animEffect>
                                  </p:childTnLst>
                                </p:cTn>
                              </p:par>
                            </p:childTnLst>
                          </p:cTn>
                        </p:par>
                        <p:par>
                          <p:cTn id="56" fill="hold">
                            <p:stCondLst>
                              <p:cond delay="17000"/>
                            </p:stCondLst>
                            <p:childTnLst>
                              <p:par>
                                <p:cTn id="57" presetClass="exit" nodeType="afterEffect" presetID="9" grpId="14" fill="hold">
                                  <p:stCondLst>
                                    <p:cond delay="1000"/>
                                  </p:stCondLst>
                                  <p:iterate type="el" backwards="0">
                                    <p:tmAbs val="0"/>
                                  </p:iterate>
                                  <p:childTnLst>
                                    <p:animEffect filter="dissolve" transition="out">
                                      <p:cBhvr>
                                        <p:cTn id="58" dur="1000" fill="hold"/>
                                        <p:tgtEl>
                                          <p:spTgt spid="264"/>
                                        </p:tgtEl>
                                      </p:cBhvr>
                                    </p:animEffect>
                                    <p:set>
                                      <p:cBhvr>
                                        <p:cTn id="59" fill="hold">
                                          <p:stCondLst>
                                            <p:cond delay="999"/>
                                          </p:stCondLst>
                                        </p:cTn>
                                        <p:tgtEl>
                                          <p:spTgt spid="264"/>
                                        </p:tgtEl>
                                        <p:attrNameLst>
                                          <p:attrName>style.visibility</p:attrName>
                                        </p:attrNameLst>
                                      </p:cBhvr>
                                      <p:to>
                                        <p:strVal val="hidden"/>
                                      </p:to>
                                    </p:set>
                                  </p:childTnLst>
                                </p:cTn>
                              </p:par>
                            </p:childTnLst>
                          </p:cTn>
                        </p:par>
                        <p:par>
                          <p:cTn id="60" fill="hold">
                            <p:stCondLst>
                              <p:cond delay="19000"/>
                            </p:stCondLst>
                            <p:childTnLst>
                              <p:par>
                                <p:cTn id="61" presetClass="entr" nodeType="afterEffect" presetID="9" grpId="15" fill="hold">
                                  <p:stCondLst>
                                    <p:cond delay="0"/>
                                  </p:stCondLst>
                                  <p:iterate type="el" backwards="0">
                                    <p:tmAbs val="0"/>
                                  </p:iterate>
                                  <p:childTnLst>
                                    <p:set>
                                      <p:cBhvr>
                                        <p:cTn id="62" fill="hold"/>
                                        <p:tgtEl>
                                          <p:spTgt spid="265"/>
                                        </p:tgtEl>
                                        <p:attrNameLst>
                                          <p:attrName>style.visibility</p:attrName>
                                        </p:attrNameLst>
                                      </p:cBhvr>
                                      <p:to>
                                        <p:strVal val="visible"/>
                                      </p:to>
                                    </p:set>
                                    <p:animEffect filter="dissolve" transition="in">
                                      <p:cBhvr>
                                        <p:cTn id="63" dur="1000"/>
                                        <p:tgtEl>
                                          <p:spTgt spid="265"/>
                                        </p:tgtEl>
                                      </p:cBhvr>
                                    </p:animEffect>
                                  </p:childTnLst>
                                </p:cTn>
                              </p:par>
                            </p:childTnLst>
                          </p:cTn>
                        </p:par>
                        <p:par>
                          <p:cTn id="64" fill="hold">
                            <p:stCondLst>
                              <p:cond delay="20000"/>
                            </p:stCondLst>
                            <p:childTnLst>
                              <p:par>
                                <p:cTn id="65" presetClass="entr" nodeType="afterEffect" presetID="9" grpId="16" fill="hold">
                                  <p:stCondLst>
                                    <p:cond delay="0"/>
                                  </p:stCondLst>
                                  <p:iterate type="el" backwards="0">
                                    <p:tmAbs val="0"/>
                                  </p:iterate>
                                  <p:childTnLst>
                                    <p:set>
                                      <p:cBhvr>
                                        <p:cTn id="66" fill="hold"/>
                                        <p:tgtEl>
                                          <p:spTgt spid="277"/>
                                        </p:tgtEl>
                                        <p:attrNameLst>
                                          <p:attrName>style.visibility</p:attrName>
                                        </p:attrNameLst>
                                      </p:cBhvr>
                                      <p:to>
                                        <p:strVal val="visible"/>
                                      </p:to>
                                    </p:set>
                                    <p:animEffect filter="dissolve" transition="in">
                                      <p:cBhvr>
                                        <p:cTn id="67" dur="1000"/>
                                        <p:tgtEl>
                                          <p:spTgt spid="277"/>
                                        </p:tgtEl>
                                      </p:cBhvr>
                                    </p:animEffect>
                                  </p:childTnLst>
                                </p:cTn>
                              </p:par>
                            </p:childTnLst>
                          </p:cTn>
                        </p:par>
                        <p:par>
                          <p:cTn id="68" fill="hold">
                            <p:stCondLst>
                              <p:cond delay="21000"/>
                            </p:stCondLst>
                            <p:childTnLst>
                              <p:par>
                                <p:cTn id="69" presetClass="exit" nodeType="afterEffect" presetID="9" grpId="17" fill="hold">
                                  <p:stCondLst>
                                    <p:cond delay="0"/>
                                  </p:stCondLst>
                                  <p:iterate type="el" backwards="0">
                                    <p:tmAbs val="0"/>
                                  </p:iterate>
                                  <p:childTnLst>
                                    <p:animEffect filter="dissolve" transition="out">
                                      <p:cBhvr>
                                        <p:cTn id="70" dur="1000" fill="hold"/>
                                        <p:tgtEl>
                                          <p:spTgt spid="276"/>
                                        </p:tgtEl>
                                      </p:cBhvr>
                                    </p:animEffect>
                                    <p:set>
                                      <p:cBhvr>
                                        <p:cTn id="71" fill="hold">
                                          <p:stCondLst>
                                            <p:cond delay="999"/>
                                          </p:stCondLst>
                                        </p:cTn>
                                        <p:tgtEl>
                                          <p:spTgt spid="276"/>
                                        </p:tgtEl>
                                        <p:attrNameLst>
                                          <p:attrName>style.visibility</p:attrName>
                                        </p:attrNameLst>
                                      </p:cBhvr>
                                      <p:to>
                                        <p:strVal val="hidden"/>
                                      </p:to>
                                    </p:set>
                                  </p:childTnLst>
                                </p:cTn>
                              </p:par>
                            </p:childTnLst>
                          </p:cTn>
                        </p:par>
                        <p:par>
                          <p:cTn id="72" fill="hold">
                            <p:stCondLst>
                              <p:cond delay="22000"/>
                            </p:stCondLst>
                            <p:childTnLst>
                              <p:par>
                                <p:cTn id="73" presetClass="exit" nodeType="afterEffect" presetID="9" grpId="18" fill="hold">
                                  <p:stCondLst>
                                    <p:cond delay="0"/>
                                  </p:stCondLst>
                                  <p:iterate type="el" backwards="0">
                                    <p:tmAbs val="0"/>
                                  </p:iterate>
                                  <p:childTnLst>
                                    <p:animEffect filter="dissolve" transition="out">
                                      <p:cBhvr>
                                        <p:cTn id="74" dur="1000" fill="hold"/>
                                        <p:tgtEl>
                                          <p:spTgt spid="275"/>
                                        </p:tgtEl>
                                      </p:cBhvr>
                                    </p:animEffect>
                                    <p:set>
                                      <p:cBhvr>
                                        <p:cTn id="75" fill="hold">
                                          <p:stCondLst>
                                            <p:cond delay="999"/>
                                          </p:stCondLst>
                                        </p:cTn>
                                        <p:tgtEl>
                                          <p:spTgt spid="275"/>
                                        </p:tgtEl>
                                        <p:attrNameLst>
                                          <p:attrName>style.visibility</p:attrName>
                                        </p:attrNameLst>
                                      </p:cBhvr>
                                      <p:to>
                                        <p:strVal val="hidden"/>
                                      </p:to>
                                    </p:set>
                                  </p:childTnLst>
                                </p:cTn>
                              </p:par>
                            </p:childTnLst>
                          </p:cTn>
                        </p:par>
                        <p:par>
                          <p:cTn id="76" fill="hold">
                            <p:stCondLst>
                              <p:cond delay="23000"/>
                            </p:stCondLst>
                            <p:childTnLst>
                              <p:par>
                                <p:cTn id="77" presetClass="exit" nodeType="afterEffect" presetID="9" grpId="19" fill="hold">
                                  <p:stCondLst>
                                    <p:cond delay="0"/>
                                  </p:stCondLst>
                                  <p:iterate type="el" backwards="0">
                                    <p:tmAbs val="0"/>
                                  </p:iterate>
                                  <p:childTnLst>
                                    <p:animEffect filter="dissolve" transition="out">
                                      <p:cBhvr>
                                        <p:cTn id="78" dur="1000" fill="hold"/>
                                        <p:tgtEl>
                                          <p:spTgt spid="273"/>
                                        </p:tgtEl>
                                      </p:cBhvr>
                                    </p:animEffect>
                                    <p:set>
                                      <p:cBhvr>
                                        <p:cTn id="79" fill="hold">
                                          <p:stCondLst>
                                            <p:cond delay="999"/>
                                          </p:stCondLst>
                                        </p:cTn>
                                        <p:tgtEl>
                                          <p:spTgt spid="273"/>
                                        </p:tgtEl>
                                        <p:attrNameLst>
                                          <p:attrName>style.visibility</p:attrName>
                                        </p:attrNameLst>
                                      </p:cBhvr>
                                      <p:to>
                                        <p:strVal val="hidden"/>
                                      </p:to>
                                    </p:set>
                                  </p:childTnLst>
                                </p:cTn>
                              </p:par>
                            </p:childTnLst>
                          </p:cTn>
                        </p:par>
                        <p:par>
                          <p:cTn id="80" fill="hold">
                            <p:stCondLst>
                              <p:cond delay="24000"/>
                            </p:stCondLst>
                            <p:childTnLst>
                              <p:par>
                                <p:cTn id="81" presetClass="exit" nodeType="afterEffect" presetID="9" grpId="20" fill="hold">
                                  <p:stCondLst>
                                    <p:cond delay="0"/>
                                  </p:stCondLst>
                                  <p:iterate type="el" backwards="0">
                                    <p:tmAbs val="0"/>
                                  </p:iterate>
                                  <p:childTnLst>
                                    <p:animEffect filter="dissolve" transition="out">
                                      <p:cBhvr>
                                        <p:cTn id="82" dur="1000" fill="hold"/>
                                        <p:tgtEl>
                                          <p:spTgt spid="272"/>
                                        </p:tgtEl>
                                      </p:cBhvr>
                                    </p:animEffect>
                                    <p:set>
                                      <p:cBhvr>
                                        <p:cTn id="83" fill="hold">
                                          <p:stCondLst>
                                            <p:cond delay="999"/>
                                          </p:stCondLst>
                                        </p:cTn>
                                        <p:tgtEl>
                                          <p:spTgt spid="272"/>
                                        </p:tgtEl>
                                        <p:attrNameLst>
                                          <p:attrName>style.visibility</p:attrName>
                                        </p:attrNameLst>
                                      </p:cBhvr>
                                      <p:to>
                                        <p:strVal val="hidden"/>
                                      </p:to>
                                    </p:set>
                                  </p:childTnLst>
                                </p:cTn>
                              </p:par>
                            </p:childTnLst>
                          </p:cTn>
                        </p:par>
                        <p:par>
                          <p:cTn id="84" fill="hold">
                            <p:stCondLst>
                              <p:cond delay="25000"/>
                            </p:stCondLst>
                            <p:childTnLst>
                              <p:par>
                                <p:cTn id="85" presetClass="exit" nodeType="afterEffect" presetID="9" grpId="21" fill="hold">
                                  <p:stCondLst>
                                    <p:cond delay="1000"/>
                                  </p:stCondLst>
                                  <p:iterate type="el" backwards="0">
                                    <p:tmAbs val="0"/>
                                  </p:iterate>
                                  <p:childTnLst>
                                    <p:animEffect filter="dissolve" transition="out">
                                      <p:cBhvr>
                                        <p:cTn id="86" dur="1000" fill="hold"/>
                                        <p:tgtEl>
                                          <p:spTgt spid="265"/>
                                        </p:tgtEl>
                                      </p:cBhvr>
                                    </p:animEffect>
                                    <p:set>
                                      <p:cBhvr>
                                        <p:cTn id="87" fill="hold">
                                          <p:stCondLst>
                                            <p:cond delay="999"/>
                                          </p:stCondLst>
                                        </p:cTn>
                                        <p:tgtEl>
                                          <p:spTgt spid="265"/>
                                        </p:tgtEl>
                                        <p:attrNameLst>
                                          <p:attrName>style.visibility</p:attrName>
                                        </p:attrNameLst>
                                      </p:cBhvr>
                                      <p:to>
                                        <p:strVal val="hidden"/>
                                      </p:to>
                                    </p:set>
                                  </p:childTnLst>
                                </p:cTn>
                              </p:par>
                            </p:childTnLst>
                          </p:cTn>
                        </p:par>
                        <p:par>
                          <p:cTn id="88" fill="hold">
                            <p:stCondLst>
                              <p:cond delay="27000"/>
                            </p:stCondLst>
                            <p:childTnLst>
                              <p:par>
                                <p:cTn id="89" presetClass="entr" nodeType="afterEffect" presetID="9" grpId="22" fill="hold">
                                  <p:stCondLst>
                                    <p:cond delay="0"/>
                                  </p:stCondLst>
                                  <p:iterate type="el" backwards="0">
                                    <p:tmAbs val="0"/>
                                  </p:iterate>
                                  <p:childTnLst>
                                    <p:set>
                                      <p:cBhvr>
                                        <p:cTn id="90" fill="hold"/>
                                        <p:tgtEl>
                                          <p:spTgt spid="266"/>
                                        </p:tgtEl>
                                        <p:attrNameLst>
                                          <p:attrName>style.visibility</p:attrName>
                                        </p:attrNameLst>
                                      </p:cBhvr>
                                      <p:to>
                                        <p:strVal val="visible"/>
                                      </p:to>
                                    </p:set>
                                    <p:animEffect filter="dissolve" transition="in">
                                      <p:cBhvr>
                                        <p:cTn id="91" dur="1000"/>
                                        <p:tgtEl>
                                          <p:spTgt spid="266"/>
                                        </p:tgtEl>
                                      </p:cBhvr>
                                    </p:animEffect>
                                  </p:childTnLst>
                                </p:cTn>
                              </p:par>
                            </p:childTnLst>
                          </p:cTn>
                        </p:par>
                        <p:par>
                          <p:cTn id="92" fill="hold">
                            <p:stCondLst>
                              <p:cond delay="28000"/>
                            </p:stCondLst>
                            <p:childTnLst>
                              <p:par>
                                <p:cTn id="93" presetClass="exit" nodeType="afterEffect" presetID="9" grpId="23" fill="hold">
                                  <p:stCondLst>
                                    <p:cond delay="0"/>
                                  </p:stCondLst>
                                  <p:iterate type="el" backwards="0">
                                    <p:tmAbs val="0"/>
                                  </p:iterate>
                                  <p:childTnLst>
                                    <p:animEffect filter="dissolve" transition="out">
                                      <p:cBhvr>
                                        <p:cTn id="94" dur="1000" fill="hold"/>
                                        <p:tgtEl>
                                          <p:spTgt spid="277"/>
                                        </p:tgtEl>
                                      </p:cBhvr>
                                    </p:animEffect>
                                    <p:set>
                                      <p:cBhvr>
                                        <p:cTn id="95" fill="hold">
                                          <p:stCondLst>
                                            <p:cond delay="999"/>
                                          </p:stCondLst>
                                        </p:cTn>
                                        <p:tgtEl>
                                          <p:spTgt spid="277"/>
                                        </p:tgtEl>
                                        <p:attrNameLst>
                                          <p:attrName>style.visibility</p:attrName>
                                        </p:attrNameLst>
                                      </p:cBhvr>
                                      <p:to>
                                        <p:strVal val="hidden"/>
                                      </p:to>
                                    </p:set>
                                  </p:childTnLst>
                                </p:cTn>
                              </p:par>
                            </p:childTnLst>
                          </p:cTn>
                        </p:par>
                        <p:par>
                          <p:cTn id="96" fill="hold">
                            <p:stCondLst>
                              <p:cond delay="29000"/>
                            </p:stCondLst>
                            <p:childTnLst>
                              <p:par>
                                <p:cTn id="97" presetClass="entr" nodeType="afterEffect" presetID="9" grpId="24" fill="hold">
                                  <p:stCondLst>
                                    <p:cond delay="0"/>
                                  </p:stCondLst>
                                  <p:iterate type="el" backwards="0">
                                    <p:tmAbs val="0"/>
                                  </p:iterate>
                                  <p:childTnLst>
                                    <p:set>
                                      <p:cBhvr>
                                        <p:cTn id="98" fill="hold"/>
                                        <p:tgtEl>
                                          <p:spTgt spid="278"/>
                                        </p:tgtEl>
                                        <p:attrNameLst>
                                          <p:attrName>style.visibility</p:attrName>
                                        </p:attrNameLst>
                                      </p:cBhvr>
                                      <p:to>
                                        <p:strVal val="visible"/>
                                      </p:to>
                                    </p:set>
                                    <p:animEffect filter="dissolve" transition="in">
                                      <p:cBhvr>
                                        <p:cTn id="99" dur="1000"/>
                                        <p:tgtEl>
                                          <p:spTgt spid="278"/>
                                        </p:tgtEl>
                                      </p:cBhvr>
                                    </p:animEffect>
                                  </p:childTnLst>
                                </p:cTn>
                              </p:par>
                            </p:childTnLst>
                          </p:cTn>
                        </p:par>
                        <p:par>
                          <p:cTn id="100" fill="hold">
                            <p:stCondLst>
                              <p:cond delay="30000"/>
                            </p:stCondLst>
                            <p:childTnLst>
                              <p:par>
                                <p:cTn id="101" presetClass="entr" nodeType="afterEffect" presetID="9" grpId="25" fill="hold">
                                  <p:stCondLst>
                                    <p:cond delay="0"/>
                                  </p:stCondLst>
                                  <p:iterate type="el" backwards="0">
                                    <p:tmAbs val="0"/>
                                  </p:iterate>
                                  <p:childTnLst>
                                    <p:set>
                                      <p:cBhvr>
                                        <p:cTn id="102" fill="hold"/>
                                        <p:tgtEl>
                                          <p:spTgt spid="270"/>
                                        </p:tgtEl>
                                        <p:attrNameLst>
                                          <p:attrName>style.visibility</p:attrName>
                                        </p:attrNameLst>
                                      </p:cBhvr>
                                      <p:to>
                                        <p:strVal val="visible"/>
                                      </p:to>
                                    </p:set>
                                    <p:animEffect filter="dissolve" transition="in">
                                      <p:cBhvr>
                                        <p:cTn id="103" dur="1000"/>
                                        <p:tgtEl>
                                          <p:spTgt spid="270"/>
                                        </p:tgtEl>
                                      </p:cBhvr>
                                    </p:animEffect>
                                  </p:childTnLst>
                                </p:cTn>
                              </p:par>
                            </p:childTnLst>
                          </p:cTn>
                        </p:par>
                        <p:par>
                          <p:cTn id="104" fill="hold">
                            <p:stCondLst>
                              <p:cond delay="31000"/>
                            </p:stCondLst>
                            <p:childTnLst>
                              <p:par>
                                <p:cTn id="105" presetClass="exit" nodeType="afterEffect" presetID="9" grpId="26" fill="hold">
                                  <p:stCondLst>
                                    <p:cond delay="1000"/>
                                  </p:stCondLst>
                                  <p:iterate type="el" backwards="0">
                                    <p:tmAbs val="0"/>
                                  </p:iterate>
                                  <p:childTnLst>
                                    <p:animEffect filter="dissolve" transition="out">
                                      <p:cBhvr>
                                        <p:cTn id="106" dur="1000" fill="hold"/>
                                        <p:tgtEl>
                                          <p:spTgt spid="270"/>
                                        </p:tgtEl>
                                      </p:cBhvr>
                                    </p:animEffect>
                                    <p:set>
                                      <p:cBhvr>
                                        <p:cTn id="107" fill="hold">
                                          <p:stCondLst>
                                            <p:cond delay="999"/>
                                          </p:stCondLst>
                                        </p:cTn>
                                        <p:tgtEl>
                                          <p:spTgt spid="270"/>
                                        </p:tgtEl>
                                        <p:attrNameLst>
                                          <p:attrName>style.visibility</p:attrName>
                                        </p:attrNameLst>
                                      </p:cBhvr>
                                      <p:to>
                                        <p:strVal val="hidden"/>
                                      </p:to>
                                    </p:set>
                                  </p:childTnLst>
                                </p:cTn>
                              </p:par>
                            </p:childTnLst>
                          </p:cTn>
                        </p:par>
                        <p:par>
                          <p:cTn id="108" fill="hold">
                            <p:stCondLst>
                              <p:cond delay="33000"/>
                            </p:stCondLst>
                            <p:childTnLst>
                              <p:par>
                                <p:cTn id="109" presetClass="exit" nodeType="afterEffect" presetID="9" grpId="27" fill="hold">
                                  <p:stCondLst>
                                    <p:cond delay="1000"/>
                                  </p:stCondLst>
                                  <p:iterate type="el" backwards="0">
                                    <p:tmAbs val="0"/>
                                  </p:iterate>
                                  <p:childTnLst>
                                    <p:animEffect filter="dissolve" transition="out">
                                      <p:cBhvr>
                                        <p:cTn id="110" dur="1000" fill="hold"/>
                                        <p:tgtEl>
                                          <p:spTgt spid="266"/>
                                        </p:tgtEl>
                                      </p:cBhvr>
                                    </p:animEffect>
                                    <p:set>
                                      <p:cBhvr>
                                        <p:cTn id="111" fill="hold">
                                          <p:stCondLst>
                                            <p:cond delay="999"/>
                                          </p:stCondLst>
                                        </p:cTn>
                                        <p:tgtEl>
                                          <p:spTgt spid="266"/>
                                        </p:tgtEl>
                                        <p:attrNameLst>
                                          <p:attrName>style.visibility</p:attrName>
                                        </p:attrNameLst>
                                      </p:cBhvr>
                                      <p:to>
                                        <p:strVal val="hidden"/>
                                      </p:to>
                                    </p:set>
                                  </p:childTnLst>
                                </p:cTn>
                              </p:par>
                            </p:childTnLst>
                          </p:cTn>
                        </p:par>
                        <p:par>
                          <p:cTn id="112" fill="hold">
                            <p:stCondLst>
                              <p:cond delay="35000"/>
                            </p:stCondLst>
                            <p:childTnLst>
                              <p:par>
                                <p:cTn id="113" presetClass="entr" nodeType="afterEffect" presetID="9" grpId="28" fill="hold">
                                  <p:stCondLst>
                                    <p:cond delay="0"/>
                                  </p:stCondLst>
                                  <p:iterate type="el" backwards="0">
                                    <p:tmAbs val="0"/>
                                  </p:iterate>
                                  <p:childTnLst>
                                    <p:set>
                                      <p:cBhvr>
                                        <p:cTn id="114" fill="hold"/>
                                        <p:tgtEl>
                                          <p:spTgt spid="267"/>
                                        </p:tgtEl>
                                        <p:attrNameLst>
                                          <p:attrName>style.visibility</p:attrName>
                                        </p:attrNameLst>
                                      </p:cBhvr>
                                      <p:to>
                                        <p:strVal val="visible"/>
                                      </p:to>
                                    </p:set>
                                    <p:animEffect filter="dissolve" transition="in">
                                      <p:cBhvr>
                                        <p:cTn id="115" dur="1000"/>
                                        <p:tgtEl>
                                          <p:spTgt spid="267"/>
                                        </p:tgtEl>
                                      </p:cBhvr>
                                    </p:animEffect>
                                  </p:childTnLst>
                                </p:cTn>
                              </p:par>
                            </p:childTnLst>
                          </p:cTn>
                        </p:par>
                        <p:par>
                          <p:cTn id="116" fill="hold">
                            <p:stCondLst>
                              <p:cond delay="36000"/>
                            </p:stCondLst>
                            <p:childTnLst>
                              <p:par>
                                <p:cTn id="117" presetClass="exit" nodeType="afterEffect" presetID="9" grpId="29" fill="hold">
                                  <p:stCondLst>
                                    <p:cond delay="0"/>
                                  </p:stCondLst>
                                  <p:iterate type="el" backwards="0">
                                    <p:tmAbs val="0"/>
                                  </p:iterate>
                                  <p:childTnLst>
                                    <p:animEffect filter="dissolve" transition="out">
                                      <p:cBhvr>
                                        <p:cTn id="118" dur="1000" fill="hold"/>
                                        <p:tgtEl>
                                          <p:spTgt spid="278"/>
                                        </p:tgtEl>
                                      </p:cBhvr>
                                    </p:animEffect>
                                    <p:set>
                                      <p:cBhvr>
                                        <p:cTn id="119" fill="hold">
                                          <p:stCondLst>
                                            <p:cond delay="999"/>
                                          </p:stCondLst>
                                        </p:cTn>
                                        <p:tgtEl>
                                          <p:spTgt spid="278"/>
                                        </p:tgtEl>
                                        <p:attrNameLst>
                                          <p:attrName>style.visibility</p:attrName>
                                        </p:attrNameLst>
                                      </p:cBhvr>
                                      <p:to>
                                        <p:strVal val="hidden"/>
                                      </p:to>
                                    </p:set>
                                  </p:childTnLst>
                                </p:cTn>
                              </p:par>
                            </p:childTnLst>
                          </p:cTn>
                        </p:par>
                        <p:par>
                          <p:cTn id="120" fill="hold">
                            <p:stCondLst>
                              <p:cond delay="37000"/>
                            </p:stCondLst>
                            <p:childTnLst>
                              <p:par>
                                <p:cTn id="121" presetClass="entr" nodeType="afterEffect" presetID="9" grpId="30" fill="hold">
                                  <p:stCondLst>
                                    <p:cond delay="0"/>
                                  </p:stCondLst>
                                  <p:iterate type="el" backwards="0">
                                    <p:tmAbs val="0"/>
                                  </p:iterate>
                                  <p:childTnLst>
                                    <p:set>
                                      <p:cBhvr>
                                        <p:cTn id="122" fill="hold"/>
                                        <p:tgtEl>
                                          <p:spTgt spid="279"/>
                                        </p:tgtEl>
                                        <p:attrNameLst>
                                          <p:attrName>style.visibility</p:attrName>
                                        </p:attrNameLst>
                                      </p:cBhvr>
                                      <p:to>
                                        <p:strVal val="visible"/>
                                      </p:to>
                                    </p:set>
                                    <p:animEffect filter="dissolve" transition="in">
                                      <p:cBhvr>
                                        <p:cTn id="123"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2" grpId="8"/>
      <p:bldP build="whole" bldLvl="1" animBg="1" rev="0" advAuto="0" spid="263" grpId="11"/>
      <p:bldP build="whole" bldLvl="1" animBg="1" rev="0" advAuto="0" spid="265" grpId="21"/>
      <p:bldP build="whole" bldLvl="1" animBg="1" rev="0" advAuto="0" spid="266" grpId="22"/>
      <p:bldP build="whole" bldLvl="1" animBg="1" rev="0" advAuto="0" spid="266" grpId="27"/>
      <p:bldP build="whole" bldLvl="1" animBg="1" rev="0" advAuto="0" spid="275" grpId="10"/>
      <p:bldP build="whole" bldLvl="1" animBg="1" rev="0" advAuto="0" spid="267" grpId="28"/>
      <p:bldP build="whole" bldLvl="1" animBg="1" rev="0" advAuto="0" spid="269" grpId="4"/>
      <p:bldP build="whole" bldLvl="1" animBg="1" rev="0" advAuto="0" spid="268" grpId="1"/>
      <p:bldP build="whole" bldLvl="1" animBg="1" rev="0" advAuto="0" spid="273" grpId="19"/>
      <p:bldP build="whole" bldLvl="1" animBg="1" rev="0" advAuto="0" spid="268" grpId="3"/>
      <p:bldP build="whole" bldLvl="1" animBg="1" rev="0" advAuto="0" spid="276" grpId="13"/>
      <p:bldP build="whole" bldLvl="1" animBg="1" rev="0" advAuto="0" spid="269" grpId="6"/>
      <p:bldP build="whole" bldLvl="1" animBg="1" rev="0" advAuto="0" spid="275" grpId="18"/>
      <p:bldP build="whole" bldLvl="1" animBg="1" rev="0" advAuto="0" spid="278" grpId="24"/>
      <p:bldP build="whole" bldLvl="1" animBg="1" rev="0" advAuto="0" spid="272" grpId="2"/>
      <p:bldP build="whole" bldLvl="1" animBg="1" rev="0" advAuto="0" spid="276" grpId="17"/>
      <p:bldP build="whole" bldLvl="1" animBg="1" rev="0" advAuto="0" spid="278" grpId="29"/>
      <p:bldP build="whole" bldLvl="1" animBg="1" rev="0" advAuto="0" spid="277" grpId="16"/>
      <p:bldP build="whole" bldLvl="1" animBg="1" rev="0" advAuto="0" spid="274" grpId="7"/>
      <p:bldP build="whole" bldLvl="1" animBg="1" rev="0" advAuto="0" spid="279" grpId="30"/>
      <p:bldP build="whole" bldLvl="1" animBg="1" rev="0" advAuto="0" spid="270" grpId="25"/>
      <p:bldP build="whole" bldLvl="1" animBg="1" rev="0" advAuto="0" spid="277" grpId="23"/>
      <p:bldP build="whole" bldLvl="1" animBg="1" rev="0" advAuto="0" spid="270" grpId="26"/>
      <p:bldP build="whole" bldLvl="1" animBg="1" rev="0" advAuto="0" spid="272" grpId="20"/>
      <p:bldP build="whole" bldLvl="1" animBg="1" rev="0" advAuto="0" spid="265" grpId="15"/>
      <p:bldP build="whole" bldLvl="1" animBg="1" rev="0" advAuto="0" spid="264" grpId="12"/>
      <p:bldP build="whole" bldLvl="1" animBg="1" rev="0" advAuto="0" spid="263" grpId="9"/>
      <p:bldP build="whole" bldLvl="1" animBg="1" rev="0" advAuto="0" spid="264" grpId="14"/>
      <p:bldP build="whole" bldLvl="1" animBg="1" rev="0" advAuto="0" spid="273" grpId="5"/>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Useful clipart"/>
          <p:cNvSpPr txBox="1"/>
          <p:nvPr>
            <p:ph type="title"/>
          </p:nvPr>
        </p:nvSpPr>
        <p:spPr>
          <a:prstGeom prst="rect">
            <a:avLst/>
          </a:prstGeom>
        </p:spPr>
        <p:txBody>
          <a:bodyPr/>
          <a:lstStyle/>
          <a:p>
            <a:pPr/>
            <a:r>
              <a:t>Useful clipart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Intelligent applications"/>
          <p:cNvSpPr txBox="1"/>
          <p:nvPr>
            <p:ph type="title"/>
          </p:nvPr>
        </p:nvSpPr>
        <p:spPr>
          <a:prstGeom prst="rect">
            <a:avLst/>
          </a:prstGeom>
        </p:spPr>
        <p:txBody>
          <a:bodyPr/>
          <a:lstStyle/>
          <a:p>
            <a:pPr/>
            <a:r>
              <a:t>Intelligent applications</a:t>
            </a:r>
          </a:p>
        </p:txBody>
      </p:sp>
      <p:sp>
        <p:nvSpPr>
          <p:cNvPr id="284" name="Rectangle"/>
          <p:cNvSpPr/>
          <p:nvPr/>
        </p:nvSpPr>
        <p:spPr>
          <a:xfrm>
            <a:off x="16611768" y="6829406"/>
            <a:ext cx="3028675" cy="1443289"/>
          </a:xfrm>
          <a:prstGeom prst="rect">
            <a:avLst/>
          </a:prstGeom>
          <a:ln w="63500">
            <a:solidFill>
              <a:srgbClr val="515151"/>
            </a:solidFill>
            <a:prstDash val="sysDot"/>
            <a:miter lim="400000"/>
          </a:ln>
        </p:spPr>
        <p:txBody>
          <a:bodyPr lIns="203200" tIns="203200" rIns="203200" bIns="203200" anchor="b"/>
          <a:lstStyle/>
          <a:p>
            <a:pPr indent="215900" algn="l">
              <a:lnSpc>
                <a:spcPct val="70000"/>
              </a:lnSpc>
              <a:defRPr b="0" sz="5200">
                <a:solidFill>
                  <a:srgbClr val="FFFFFF"/>
                </a:solidFill>
                <a:latin typeface="Overpass Bold"/>
                <a:ea typeface="Overpass Bold"/>
                <a:cs typeface="Overpass Bold"/>
                <a:sym typeface="Overpass Bold"/>
              </a:defRPr>
            </a:pPr>
          </a:p>
        </p:txBody>
      </p:sp>
      <p:sp>
        <p:nvSpPr>
          <p:cNvPr id="285" name="Rectangle"/>
          <p:cNvSpPr/>
          <p:nvPr/>
        </p:nvSpPr>
        <p:spPr>
          <a:xfrm>
            <a:off x="8521120" y="10159414"/>
            <a:ext cx="2826520" cy="1348631"/>
          </a:xfrm>
          <a:prstGeom prst="rect">
            <a:avLst/>
          </a:prstGeom>
          <a:solidFill>
            <a:srgbClr val="C9C9C9"/>
          </a:solidFill>
          <a:ln w="12700">
            <a:miter lim="400000"/>
          </a:ln>
        </p:spPr>
        <p:txBody>
          <a:bodyPr lIns="203200" tIns="203200" rIns="203200" bIns="203200" anchor="b"/>
          <a:lstStyle/>
          <a:p>
            <a:pPr indent="215900" algn="l">
              <a:lnSpc>
                <a:spcPct val="70000"/>
              </a:lnSpc>
              <a:defRPr b="0" sz="5200">
                <a:solidFill>
                  <a:srgbClr val="FFFFFF"/>
                </a:solidFill>
                <a:latin typeface="Overpass Bold"/>
                <a:ea typeface="Overpass Bold"/>
                <a:cs typeface="Overpass Bold"/>
                <a:sym typeface="Overpass Bold"/>
              </a:defRPr>
            </a:pPr>
          </a:p>
        </p:txBody>
      </p:sp>
      <p:sp>
        <p:nvSpPr>
          <p:cNvPr id="286" name="Rectangle"/>
          <p:cNvSpPr/>
          <p:nvPr/>
        </p:nvSpPr>
        <p:spPr>
          <a:xfrm>
            <a:off x="4743558" y="5321572"/>
            <a:ext cx="2659461" cy="4550567"/>
          </a:xfrm>
          <a:prstGeom prst="rect">
            <a:avLst/>
          </a:prstGeom>
          <a:ln w="63500">
            <a:solidFill>
              <a:srgbClr val="515151"/>
            </a:solidFill>
            <a:prstDash val="sysDot"/>
            <a:miter lim="400000"/>
          </a:ln>
        </p:spPr>
        <p:txBody>
          <a:bodyPr lIns="203200" tIns="203200" rIns="203200" bIns="203200" anchor="b"/>
          <a:lstStyle/>
          <a:p>
            <a:pPr indent="215900" algn="l">
              <a:lnSpc>
                <a:spcPct val="70000"/>
              </a:lnSpc>
              <a:defRPr b="0" sz="5200">
                <a:solidFill>
                  <a:srgbClr val="FFFFFF"/>
                </a:solidFill>
                <a:latin typeface="Overpass Bold"/>
                <a:ea typeface="Overpass Bold"/>
                <a:cs typeface="Overpass Bold"/>
                <a:sym typeface="Overpass Bold"/>
              </a:defRPr>
            </a:pPr>
          </a:p>
        </p:txBody>
      </p:sp>
      <p:sp>
        <p:nvSpPr>
          <p:cNvPr id="287" name="federate"/>
          <p:cNvSpPr/>
          <p:nvPr/>
        </p:nvSpPr>
        <p:spPr>
          <a:xfrm>
            <a:off x="12869715" y="7081544"/>
            <a:ext cx="2543090" cy="972287"/>
          </a:xfrm>
          <a:prstGeom prst="rect">
            <a:avLst/>
          </a:prstGeom>
          <a:solidFill>
            <a:srgbClr val="F4B8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50000"/>
              </a:lnSpc>
              <a:defRPr b="0" sz="2800">
                <a:solidFill>
                  <a:srgbClr val="FFFFFF"/>
                </a:solidFill>
                <a:latin typeface="Overpass Bold"/>
                <a:ea typeface="Overpass Bold"/>
                <a:cs typeface="Overpass Bold"/>
                <a:sym typeface="Overpass Bold"/>
              </a:defRPr>
            </a:lvl1pPr>
          </a:lstStyle>
          <a:p>
            <a:pPr/>
            <a:r>
              <a:t>federate</a:t>
            </a:r>
          </a:p>
        </p:txBody>
      </p:sp>
      <p:sp>
        <p:nvSpPr>
          <p:cNvPr id="288" name="train"/>
          <p:cNvSpPr/>
          <p:nvPr/>
        </p:nvSpPr>
        <p:spPr>
          <a:xfrm>
            <a:off x="12869715" y="10274026"/>
            <a:ext cx="2543090" cy="972287"/>
          </a:xfrm>
          <a:prstGeom prst="rect">
            <a:avLst/>
          </a:prstGeom>
          <a:solidFill>
            <a:srgbClr val="F4B8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50000"/>
              </a:lnSpc>
              <a:defRPr b="0" sz="2800">
                <a:solidFill>
                  <a:srgbClr val="FFFFFF"/>
                </a:solidFill>
                <a:latin typeface="Overpass Bold"/>
                <a:ea typeface="Overpass Bold"/>
                <a:cs typeface="Overpass Bold"/>
                <a:sym typeface="Overpass Bold"/>
              </a:defRPr>
            </a:lvl1pPr>
          </a:lstStyle>
          <a:p>
            <a:pPr/>
            <a:r>
              <a:t>train</a:t>
            </a:r>
          </a:p>
        </p:txBody>
      </p:sp>
      <p:sp>
        <p:nvSpPr>
          <p:cNvPr id="289" name="models"/>
          <p:cNvSpPr/>
          <p:nvPr/>
        </p:nvSpPr>
        <p:spPr>
          <a:xfrm>
            <a:off x="8662835" y="10347586"/>
            <a:ext cx="2543090" cy="972287"/>
          </a:xfrm>
          <a:prstGeom prst="rect">
            <a:avLst/>
          </a:prstGeom>
          <a:solidFill>
            <a:srgbClr val="00C5EA"/>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50000"/>
              </a:lnSpc>
              <a:defRPr b="0" sz="2800">
                <a:solidFill>
                  <a:srgbClr val="FFFFFF"/>
                </a:solidFill>
                <a:latin typeface="Overpass Bold"/>
                <a:ea typeface="Overpass Bold"/>
                <a:cs typeface="Overpass Bold"/>
                <a:sym typeface="Overpass Bold"/>
              </a:defRPr>
            </a:lvl1pPr>
          </a:lstStyle>
          <a:p>
            <a:pPr/>
            <a:r>
              <a:t>models</a:t>
            </a:r>
          </a:p>
        </p:txBody>
      </p:sp>
      <p:sp>
        <p:nvSpPr>
          <p:cNvPr id="290" name="Line"/>
          <p:cNvSpPr/>
          <p:nvPr/>
        </p:nvSpPr>
        <p:spPr>
          <a:xfrm>
            <a:off x="7186306" y="7596855"/>
            <a:ext cx="1404198" cy="1"/>
          </a:xfrm>
          <a:prstGeom prst="line">
            <a:avLst/>
          </a:prstGeom>
          <a:ln w="76200">
            <a:solidFill>
              <a:srgbClr val="000000"/>
            </a:solidFill>
            <a:miter lim="400000"/>
            <a:tailEnd type="triangle"/>
          </a:ln>
        </p:spPr>
        <p:txBody>
          <a:bodyPr lIns="50800" tIns="50800" rIns="50800" bIns="50800" anchor="ctr"/>
          <a:lstStyle/>
          <a:p>
            <a:pPr>
              <a:defRPr b="0" sz="3200">
                <a:latin typeface="Helvetica Light"/>
                <a:ea typeface="Helvetica Light"/>
                <a:cs typeface="Helvetica Light"/>
                <a:sym typeface="Helvetica Light"/>
              </a:defRPr>
            </a:pPr>
          </a:p>
        </p:txBody>
      </p:sp>
      <p:sp>
        <p:nvSpPr>
          <p:cNvPr id="291" name="Line"/>
          <p:cNvSpPr/>
          <p:nvPr/>
        </p:nvSpPr>
        <p:spPr>
          <a:xfrm>
            <a:off x="7186306" y="9203183"/>
            <a:ext cx="1404198" cy="1"/>
          </a:xfrm>
          <a:prstGeom prst="line">
            <a:avLst/>
          </a:prstGeom>
          <a:ln w="76200">
            <a:solidFill>
              <a:srgbClr val="000000"/>
            </a:solidFill>
            <a:miter lim="400000"/>
            <a:tailEnd type="triangle"/>
          </a:ln>
        </p:spPr>
        <p:txBody>
          <a:bodyPr lIns="50800" tIns="50800" rIns="50800" bIns="50800" anchor="ctr"/>
          <a:lstStyle/>
          <a:p>
            <a:pPr>
              <a:defRPr b="0" sz="3200">
                <a:latin typeface="Helvetica Light"/>
                <a:ea typeface="Helvetica Light"/>
                <a:cs typeface="Helvetica Light"/>
                <a:sym typeface="Helvetica Light"/>
              </a:defRPr>
            </a:pPr>
          </a:p>
        </p:txBody>
      </p:sp>
      <p:sp>
        <p:nvSpPr>
          <p:cNvPr id="292" name="Line"/>
          <p:cNvSpPr/>
          <p:nvPr/>
        </p:nvSpPr>
        <p:spPr>
          <a:xfrm>
            <a:off x="7196029" y="6019696"/>
            <a:ext cx="1404198" cy="1"/>
          </a:xfrm>
          <a:prstGeom prst="line">
            <a:avLst/>
          </a:prstGeom>
          <a:ln w="76200">
            <a:solidFill>
              <a:srgbClr val="000000"/>
            </a:solidFill>
            <a:miter lim="400000"/>
            <a:tailEnd type="triangle"/>
          </a:ln>
        </p:spPr>
        <p:txBody>
          <a:bodyPr lIns="50800" tIns="50800" rIns="50800" bIns="50800" anchor="ctr"/>
          <a:lstStyle/>
          <a:p>
            <a:pPr>
              <a:defRPr b="0" sz="3200">
                <a:latin typeface="Helvetica Light"/>
                <a:ea typeface="Helvetica Light"/>
                <a:cs typeface="Helvetica Light"/>
                <a:sym typeface="Helvetica Light"/>
              </a:defRPr>
            </a:pPr>
          </a:p>
        </p:txBody>
      </p:sp>
      <p:sp>
        <p:nvSpPr>
          <p:cNvPr id="293" name="Line"/>
          <p:cNvSpPr/>
          <p:nvPr/>
        </p:nvSpPr>
        <p:spPr>
          <a:xfrm>
            <a:off x="15542603" y="7596855"/>
            <a:ext cx="1172428" cy="1"/>
          </a:xfrm>
          <a:prstGeom prst="line">
            <a:avLst/>
          </a:prstGeom>
          <a:ln w="76200">
            <a:solidFill>
              <a:srgbClr val="000000"/>
            </a:solidFill>
            <a:miter lim="400000"/>
            <a:headEnd type="triangle"/>
            <a:tailEnd type="triangle"/>
          </a:ln>
        </p:spPr>
        <p:txBody>
          <a:bodyPr lIns="50800" tIns="50800" rIns="50800" bIns="50800" anchor="ctr"/>
          <a:lstStyle/>
          <a:p>
            <a:pPr>
              <a:defRPr b="0" sz="3200">
                <a:latin typeface="Helvetica Light"/>
                <a:ea typeface="Helvetica Light"/>
                <a:cs typeface="Helvetica Light"/>
                <a:sym typeface="Helvetica Light"/>
              </a:defRPr>
            </a:pPr>
          </a:p>
        </p:txBody>
      </p:sp>
      <p:sp>
        <p:nvSpPr>
          <p:cNvPr id="294" name="Line"/>
          <p:cNvSpPr/>
          <p:nvPr/>
        </p:nvSpPr>
        <p:spPr>
          <a:xfrm flipH="1">
            <a:off x="11244467" y="10833729"/>
            <a:ext cx="1586705" cy="1"/>
          </a:xfrm>
          <a:prstGeom prst="line">
            <a:avLst/>
          </a:prstGeom>
          <a:ln w="76200">
            <a:solidFill>
              <a:srgbClr val="000000"/>
            </a:solidFill>
            <a:miter lim="400000"/>
            <a:tailEnd type="triangle"/>
          </a:ln>
        </p:spPr>
        <p:txBody>
          <a:bodyPr lIns="50800" tIns="50800" rIns="50800" bIns="50800" anchor="ctr"/>
          <a:lstStyle/>
          <a:p>
            <a:pPr>
              <a:defRPr b="0" sz="3200">
                <a:latin typeface="Helvetica Light"/>
                <a:ea typeface="Helvetica Light"/>
                <a:cs typeface="Helvetica Light"/>
                <a:sym typeface="Helvetica Light"/>
              </a:defRPr>
            </a:pPr>
          </a:p>
        </p:txBody>
      </p:sp>
      <p:sp>
        <p:nvSpPr>
          <p:cNvPr id="295" name="Line"/>
          <p:cNvSpPr/>
          <p:nvPr/>
        </p:nvSpPr>
        <p:spPr>
          <a:xfrm>
            <a:off x="14141260" y="8191357"/>
            <a:ext cx="1" cy="2013202"/>
          </a:xfrm>
          <a:prstGeom prst="line">
            <a:avLst/>
          </a:prstGeom>
          <a:ln w="76200">
            <a:solidFill>
              <a:srgbClr val="000000"/>
            </a:solidFill>
            <a:miter lim="400000"/>
            <a:tailEnd type="triangle"/>
          </a:ln>
        </p:spPr>
        <p:txBody>
          <a:bodyPr lIns="50800" tIns="50800" rIns="50800" bIns="50800" anchor="ctr"/>
          <a:lstStyle/>
          <a:p>
            <a:pPr>
              <a:defRPr b="0" sz="3200">
                <a:latin typeface="Helvetica Light"/>
                <a:ea typeface="Helvetica Light"/>
                <a:cs typeface="Helvetica Light"/>
                <a:sym typeface="Helvetica Light"/>
              </a:defRPr>
            </a:pPr>
          </a:p>
        </p:txBody>
      </p:sp>
      <p:sp>
        <p:nvSpPr>
          <p:cNvPr id="296" name="Line"/>
          <p:cNvSpPr/>
          <p:nvPr/>
        </p:nvSpPr>
        <p:spPr>
          <a:xfrm flipV="1">
            <a:off x="9595290" y="6393399"/>
            <a:ext cx="1" cy="3969398"/>
          </a:xfrm>
          <a:prstGeom prst="line">
            <a:avLst/>
          </a:prstGeom>
          <a:ln w="76200">
            <a:solidFill>
              <a:srgbClr val="000000"/>
            </a:solidFill>
            <a:miter lim="400000"/>
            <a:tailEnd type="triangle"/>
          </a:ln>
        </p:spPr>
        <p:txBody>
          <a:bodyPr lIns="50800" tIns="50800" rIns="50800" bIns="50800" anchor="ctr"/>
          <a:lstStyle/>
          <a:p>
            <a:pPr>
              <a:defRPr b="0" sz="3200">
                <a:latin typeface="Helvetica Light"/>
                <a:ea typeface="Helvetica Light"/>
                <a:cs typeface="Helvetica Light"/>
                <a:sym typeface="Helvetica Light"/>
              </a:defRPr>
            </a:pPr>
          </a:p>
        </p:txBody>
      </p:sp>
      <p:sp>
        <p:nvSpPr>
          <p:cNvPr id="297" name="Line"/>
          <p:cNvSpPr/>
          <p:nvPr/>
        </p:nvSpPr>
        <p:spPr>
          <a:xfrm flipV="1">
            <a:off x="9934380" y="8067787"/>
            <a:ext cx="1" cy="2295011"/>
          </a:xfrm>
          <a:prstGeom prst="line">
            <a:avLst/>
          </a:prstGeom>
          <a:ln w="76200">
            <a:solidFill>
              <a:srgbClr val="000000"/>
            </a:solidFill>
            <a:miter lim="400000"/>
            <a:tailEnd type="triangle"/>
          </a:ln>
        </p:spPr>
        <p:txBody>
          <a:bodyPr lIns="50800" tIns="50800" rIns="50800" bIns="50800" anchor="ctr"/>
          <a:lstStyle/>
          <a:p>
            <a:pPr>
              <a:defRPr b="0" sz="3200">
                <a:latin typeface="Helvetica Light"/>
                <a:ea typeface="Helvetica Light"/>
                <a:cs typeface="Helvetica Light"/>
                <a:sym typeface="Helvetica Light"/>
              </a:defRPr>
            </a:pPr>
          </a:p>
        </p:txBody>
      </p:sp>
      <p:sp>
        <p:nvSpPr>
          <p:cNvPr id="298" name="Line"/>
          <p:cNvSpPr/>
          <p:nvPr/>
        </p:nvSpPr>
        <p:spPr>
          <a:xfrm flipV="1">
            <a:off x="10273468" y="9681661"/>
            <a:ext cx="1" cy="681138"/>
          </a:xfrm>
          <a:prstGeom prst="line">
            <a:avLst/>
          </a:prstGeom>
          <a:ln w="76200">
            <a:solidFill>
              <a:srgbClr val="000000"/>
            </a:solidFill>
            <a:miter lim="400000"/>
            <a:tailEnd type="triangle"/>
          </a:ln>
        </p:spPr>
        <p:txBody>
          <a:bodyPr lIns="50800" tIns="50800" rIns="50800" bIns="50800" anchor="ctr"/>
          <a:lstStyle/>
          <a:p>
            <a:pPr>
              <a:defRPr b="0" sz="3200">
                <a:latin typeface="Helvetica Light"/>
                <a:ea typeface="Helvetica Light"/>
                <a:cs typeface="Helvetica Light"/>
                <a:sym typeface="Helvetica Light"/>
              </a:defRPr>
            </a:pPr>
          </a:p>
        </p:txBody>
      </p:sp>
      <p:grpSp>
        <p:nvGrpSpPr>
          <p:cNvPr id="301" name="Group"/>
          <p:cNvGrpSpPr/>
          <p:nvPr/>
        </p:nvGrpSpPr>
        <p:grpSpPr>
          <a:xfrm>
            <a:off x="11237804" y="7596857"/>
            <a:ext cx="1404197" cy="1665526"/>
            <a:chOff x="0" y="0"/>
            <a:chExt cx="1404196" cy="1665525"/>
          </a:xfrm>
        </p:grpSpPr>
        <p:sp>
          <p:nvSpPr>
            <p:cNvPr id="299" name="Line"/>
            <p:cNvSpPr/>
            <p:nvPr/>
          </p:nvSpPr>
          <p:spPr>
            <a:xfrm>
              <a:off x="0" y="0"/>
              <a:ext cx="1404197" cy="0"/>
            </a:xfrm>
            <a:prstGeom prst="line">
              <a:avLst/>
            </a:prstGeom>
            <a:noFill/>
            <a:ln w="76200" cap="flat">
              <a:solidFill>
                <a:srgbClr val="000000"/>
              </a:solidFill>
              <a:prstDash val="solid"/>
              <a:miter lim="400000"/>
              <a:tailEnd type="triangle" w="med" len="med"/>
            </a:ln>
            <a:effectLst/>
          </p:spPr>
          <p:txBody>
            <a:bodyPr wrap="square" lIns="50800" tIns="50800" rIns="50800" bIns="50800" numCol="1" anchor="ctr">
              <a:noAutofit/>
            </a:bodyPr>
            <a:lstStyle/>
            <a:p>
              <a:pPr>
                <a:defRPr b="0" sz="3200">
                  <a:latin typeface="Helvetica Light"/>
                  <a:ea typeface="Helvetica Light"/>
                  <a:cs typeface="Helvetica Light"/>
                  <a:sym typeface="Helvetica Light"/>
                </a:defRPr>
              </a:pPr>
            </a:p>
          </p:txBody>
        </p:sp>
        <p:sp>
          <p:nvSpPr>
            <p:cNvPr id="300" name="Line"/>
            <p:cNvSpPr/>
            <p:nvPr/>
          </p:nvSpPr>
          <p:spPr>
            <a:xfrm flipV="1">
              <a:off x="60041" y="337493"/>
              <a:ext cx="1328033" cy="1328033"/>
            </a:xfrm>
            <a:prstGeom prst="line">
              <a:avLst/>
            </a:prstGeom>
            <a:noFill/>
            <a:ln w="76200" cap="flat">
              <a:solidFill>
                <a:srgbClr val="000000"/>
              </a:solidFill>
              <a:prstDash val="solid"/>
              <a:miter lim="400000"/>
              <a:tailEnd type="triangle" w="med" len="med"/>
            </a:ln>
            <a:effectLst/>
          </p:spPr>
          <p:txBody>
            <a:bodyPr wrap="square" lIns="50800" tIns="50800" rIns="50800" bIns="50800" numCol="1" anchor="ctr">
              <a:noAutofit/>
            </a:bodyPr>
            <a:lstStyle/>
            <a:p>
              <a:pPr>
                <a:defRPr b="0" sz="3200">
                  <a:latin typeface="Helvetica Light"/>
                  <a:ea typeface="Helvetica Light"/>
                  <a:cs typeface="Helvetica Light"/>
                  <a:sym typeface="Helvetica Light"/>
                </a:defRPr>
              </a:pPr>
            </a:p>
          </p:txBody>
        </p:sp>
      </p:grpSp>
      <p:sp>
        <p:nvSpPr>
          <p:cNvPr id="302" name="Line"/>
          <p:cNvSpPr/>
          <p:nvPr/>
        </p:nvSpPr>
        <p:spPr>
          <a:xfrm>
            <a:off x="11213897" y="5961609"/>
            <a:ext cx="1383573" cy="1383573"/>
          </a:xfrm>
          <a:prstGeom prst="line">
            <a:avLst/>
          </a:prstGeom>
          <a:ln w="76200">
            <a:solidFill>
              <a:srgbClr val="000000"/>
            </a:solidFill>
            <a:miter lim="400000"/>
            <a:tailEnd type="triangle"/>
          </a:ln>
        </p:spPr>
        <p:txBody>
          <a:bodyPr lIns="50800" tIns="50800" rIns="50800" bIns="50800" anchor="ctr"/>
          <a:lstStyle/>
          <a:p>
            <a:pPr>
              <a:defRPr b="0" sz="3200">
                <a:latin typeface="Helvetica Light"/>
                <a:ea typeface="Helvetica Light"/>
                <a:cs typeface="Helvetica Light"/>
                <a:sym typeface="Helvetica Light"/>
              </a:defRPr>
            </a:pPr>
          </a:p>
        </p:txBody>
      </p:sp>
      <p:sp>
        <p:nvSpPr>
          <p:cNvPr id="303" name="events"/>
          <p:cNvSpPr/>
          <p:nvPr/>
        </p:nvSpPr>
        <p:spPr>
          <a:xfrm>
            <a:off x="5013156" y="5533553"/>
            <a:ext cx="2120266" cy="972287"/>
          </a:xfrm>
          <a:prstGeom prst="rect">
            <a:avLst/>
          </a:prstGeom>
          <a:solidFill>
            <a:srgbClr val="00C5EA"/>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50000"/>
              </a:lnSpc>
              <a:defRPr b="0" sz="2800">
                <a:solidFill>
                  <a:srgbClr val="FFFFFF"/>
                </a:solidFill>
                <a:latin typeface="Overpass Bold"/>
                <a:ea typeface="Overpass Bold"/>
                <a:cs typeface="Overpass Bold"/>
                <a:sym typeface="Overpass Bold"/>
              </a:defRPr>
            </a:lvl1pPr>
          </a:lstStyle>
          <a:p>
            <a:pPr/>
            <a:r>
              <a:t>events</a:t>
            </a:r>
          </a:p>
        </p:txBody>
      </p:sp>
      <p:sp>
        <p:nvSpPr>
          <p:cNvPr id="304" name="databases"/>
          <p:cNvSpPr/>
          <p:nvPr/>
        </p:nvSpPr>
        <p:spPr>
          <a:xfrm>
            <a:off x="5013156" y="7110712"/>
            <a:ext cx="2120266" cy="972287"/>
          </a:xfrm>
          <a:prstGeom prst="rect">
            <a:avLst/>
          </a:prstGeom>
          <a:solidFill>
            <a:srgbClr val="00C5EA"/>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50000"/>
              </a:lnSpc>
              <a:defRPr b="0" sz="2800">
                <a:solidFill>
                  <a:srgbClr val="FFFFFF"/>
                </a:solidFill>
                <a:latin typeface="Overpass Bold"/>
                <a:ea typeface="Overpass Bold"/>
                <a:cs typeface="Overpass Bold"/>
                <a:sym typeface="Overpass Bold"/>
              </a:defRPr>
            </a:lvl1pPr>
          </a:lstStyle>
          <a:p>
            <a:pPr/>
            <a:r>
              <a:t>databases</a:t>
            </a:r>
          </a:p>
        </p:txBody>
      </p:sp>
      <p:sp>
        <p:nvSpPr>
          <p:cNvPr id="305" name="file, object storage"/>
          <p:cNvSpPr/>
          <p:nvPr/>
        </p:nvSpPr>
        <p:spPr>
          <a:xfrm>
            <a:off x="5013156" y="8717041"/>
            <a:ext cx="2120266" cy="972288"/>
          </a:xfrm>
          <a:prstGeom prst="rect">
            <a:avLst/>
          </a:prstGeom>
          <a:solidFill>
            <a:srgbClr val="00C5EA"/>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50000"/>
              </a:lnSpc>
              <a:defRPr b="0" sz="2800">
                <a:solidFill>
                  <a:srgbClr val="FFFFFF"/>
                </a:solidFill>
                <a:latin typeface="Overpass Bold"/>
                <a:ea typeface="Overpass Bold"/>
                <a:cs typeface="Overpass Bold"/>
                <a:sym typeface="Overpass Bold"/>
              </a:defRPr>
            </a:lvl1pPr>
          </a:lstStyle>
          <a:p>
            <a:pPr/>
            <a:r>
              <a:t>file, object storage</a:t>
            </a:r>
          </a:p>
        </p:txBody>
      </p:sp>
      <p:sp>
        <p:nvSpPr>
          <p:cNvPr id="306" name="management"/>
          <p:cNvSpPr/>
          <p:nvPr/>
        </p:nvSpPr>
        <p:spPr>
          <a:xfrm>
            <a:off x="16796374" y="10327333"/>
            <a:ext cx="2659462" cy="972288"/>
          </a:xfrm>
          <a:prstGeom prst="rect">
            <a:avLst/>
          </a:prstGeom>
          <a:solidFill>
            <a:srgbClr val="A1D8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50000"/>
              </a:lnSpc>
              <a:defRPr b="0" sz="2800">
                <a:solidFill>
                  <a:srgbClr val="FFFFFF"/>
                </a:solidFill>
                <a:latin typeface="Overpass Bold"/>
                <a:ea typeface="Overpass Bold"/>
                <a:cs typeface="Overpass Bold"/>
                <a:sym typeface="Overpass Bold"/>
              </a:defRPr>
            </a:lvl1pPr>
          </a:lstStyle>
          <a:p>
            <a:pPr/>
            <a:r>
              <a:t>management</a:t>
            </a:r>
          </a:p>
        </p:txBody>
      </p:sp>
      <p:sp>
        <p:nvSpPr>
          <p:cNvPr id="307" name="web and mobile"/>
          <p:cNvSpPr/>
          <p:nvPr/>
        </p:nvSpPr>
        <p:spPr>
          <a:xfrm>
            <a:off x="16785781" y="5436324"/>
            <a:ext cx="2659462" cy="972287"/>
          </a:xfrm>
          <a:prstGeom prst="rect">
            <a:avLst/>
          </a:prstGeom>
          <a:solidFill>
            <a:srgbClr val="A1D8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50000"/>
              </a:lnSpc>
              <a:defRPr b="0" sz="2800">
                <a:solidFill>
                  <a:srgbClr val="FFFFFF"/>
                </a:solidFill>
                <a:latin typeface="Overpass Bold"/>
                <a:ea typeface="Overpass Bold"/>
                <a:cs typeface="Overpass Bold"/>
                <a:sym typeface="Overpass Bold"/>
              </a:defRPr>
            </a:lvl1pPr>
          </a:lstStyle>
          <a:p>
            <a:pPr/>
            <a:r>
              <a:t>web and mobile</a:t>
            </a:r>
          </a:p>
        </p:txBody>
      </p:sp>
      <p:sp>
        <p:nvSpPr>
          <p:cNvPr id="308" name="reporting"/>
          <p:cNvSpPr/>
          <p:nvPr/>
        </p:nvSpPr>
        <p:spPr>
          <a:xfrm>
            <a:off x="16796374" y="8687872"/>
            <a:ext cx="2659463" cy="972288"/>
          </a:xfrm>
          <a:prstGeom prst="rect">
            <a:avLst/>
          </a:prstGeom>
          <a:solidFill>
            <a:srgbClr val="A1D8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50000"/>
              </a:lnSpc>
              <a:defRPr b="0" sz="2800">
                <a:solidFill>
                  <a:srgbClr val="FFFFFF"/>
                </a:solidFill>
                <a:latin typeface="Overpass Bold"/>
                <a:ea typeface="Overpass Bold"/>
                <a:cs typeface="Overpass Bold"/>
                <a:sym typeface="Overpass Bold"/>
              </a:defRPr>
            </a:lvl1pPr>
          </a:lstStyle>
          <a:p>
            <a:pPr/>
            <a:r>
              <a:t>reporting</a:t>
            </a:r>
          </a:p>
        </p:txBody>
      </p:sp>
      <p:sp>
        <p:nvSpPr>
          <p:cNvPr id="309" name="developer UI"/>
          <p:cNvSpPr/>
          <p:nvPr/>
        </p:nvSpPr>
        <p:spPr>
          <a:xfrm>
            <a:off x="12753343" y="5436324"/>
            <a:ext cx="2659461" cy="972287"/>
          </a:xfrm>
          <a:prstGeom prst="rect">
            <a:avLst/>
          </a:prstGeom>
          <a:solidFill>
            <a:srgbClr val="A1D8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50000"/>
              </a:lnSpc>
              <a:defRPr b="0" sz="2800">
                <a:solidFill>
                  <a:srgbClr val="FFFFFF"/>
                </a:solidFill>
                <a:latin typeface="Overpass Bold"/>
                <a:ea typeface="Overpass Bold"/>
                <a:cs typeface="Overpass Bold"/>
                <a:sym typeface="Overpass Bold"/>
              </a:defRPr>
            </a:lvl1pPr>
          </a:lstStyle>
          <a:p>
            <a:pPr/>
            <a:r>
              <a:t>developer UI</a:t>
            </a:r>
          </a:p>
        </p:txBody>
      </p:sp>
      <p:sp>
        <p:nvSpPr>
          <p:cNvPr id="310" name="transform"/>
          <p:cNvSpPr/>
          <p:nvPr/>
        </p:nvSpPr>
        <p:spPr>
          <a:xfrm>
            <a:off x="8662835" y="5397432"/>
            <a:ext cx="2543090" cy="972288"/>
          </a:xfrm>
          <a:prstGeom prst="rect">
            <a:avLst/>
          </a:prstGeom>
          <a:solidFill>
            <a:srgbClr val="F4B8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50000"/>
              </a:lnSpc>
              <a:defRPr b="0" sz="2800">
                <a:solidFill>
                  <a:srgbClr val="FFFFFF"/>
                </a:solidFill>
                <a:latin typeface="Overpass Bold"/>
                <a:ea typeface="Overpass Bold"/>
                <a:cs typeface="Overpass Bold"/>
                <a:sym typeface="Overpass Bold"/>
              </a:defRPr>
            </a:lvl1pPr>
          </a:lstStyle>
          <a:p>
            <a:pPr/>
            <a:r>
              <a:t>transform</a:t>
            </a:r>
          </a:p>
        </p:txBody>
      </p:sp>
      <p:sp>
        <p:nvSpPr>
          <p:cNvPr id="311" name="transform"/>
          <p:cNvSpPr/>
          <p:nvPr/>
        </p:nvSpPr>
        <p:spPr>
          <a:xfrm>
            <a:off x="8662835" y="7071821"/>
            <a:ext cx="2543090" cy="972287"/>
          </a:xfrm>
          <a:prstGeom prst="rect">
            <a:avLst/>
          </a:prstGeom>
          <a:solidFill>
            <a:srgbClr val="F4B8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50000"/>
              </a:lnSpc>
              <a:defRPr b="0" sz="2800">
                <a:solidFill>
                  <a:srgbClr val="FFFFFF"/>
                </a:solidFill>
                <a:latin typeface="Overpass Bold"/>
                <a:ea typeface="Overpass Bold"/>
                <a:cs typeface="Overpass Bold"/>
                <a:sym typeface="Overpass Bold"/>
              </a:defRPr>
            </a:lvl1pPr>
          </a:lstStyle>
          <a:p>
            <a:pPr/>
            <a:r>
              <a:t>transform</a:t>
            </a:r>
          </a:p>
        </p:txBody>
      </p:sp>
      <p:sp>
        <p:nvSpPr>
          <p:cNvPr id="312" name="transform"/>
          <p:cNvSpPr/>
          <p:nvPr/>
        </p:nvSpPr>
        <p:spPr>
          <a:xfrm>
            <a:off x="8662835" y="8678150"/>
            <a:ext cx="2543090" cy="972287"/>
          </a:xfrm>
          <a:prstGeom prst="rect">
            <a:avLst/>
          </a:prstGeom>
          <a:solidFill>
            <a:srgbClr val="F4B8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50000"/>
              </a:lnSpc>
              <a:defRPr b="0" sz="2800">
                <a:solidFill>
                  <a:srgbClr val="FFFFFF"/>
                </a:solidFill>
                <a:latin typeface="Overpass Bold"/>
                <a:ea typeface="Overpass Bold"/>
                <a:cs typeface="Overpass Bold"/>
                <a:sym typeface="Overpass Bold"/>
              </a:defRPr>
            </a:lvl1pPr>
          </a:lstStyle>
          <a:p>
            <a:pPr/>
            <a:r>
              <a:t>transform</a:t>
            </a:r>
          </a:p>
        </p:txBody>
      </p:sp>
      <p:sp>
        <p:nvSpPr>
          <p:cNvPr id="313" name="archive"/>
          <p:cNvSpPr/>
          <p:nvPr/>
        </p:nvSpPr>
        <p:spPr>
          <a:xfrm>
            <a:off x="16778368" y="7110712"/>
            <a:ext cx="2695476" cy="972287"/>
          </a:xfrm>
          <a:prstGeom prst="rect">
            <a:avLst/>
          </a:prstGeom>
          <a:solidFill>
            <a:srgbClr val="00C5EA"/>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50000"/>
              </a:lnSpc>
              <a:defRPr b="0" sz="2800">
                <a:solidFill>
                  <a:srgbClr val="FFFFFF"/>
                </a:solidFill>
                <a:latin typeface="Overpass Bold"/>
                <a:ea typeface="Overpass Bold"/>
                <a:cs typeface="Overpass Bold"/>
                <a:sym typeface="Overpass Bold"/>
              </a:defRPr>
            </a:lvl1pPr>
          </a:lstStyle>
          <a:p>
            <a:pPr/>
            <a:r>
              <a:t>archive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Cold open"/>
          <p:cNvSpPr txBox="1"/>
          <p:nvPr>
            <p:ph type="title"/>
          </p:nvPr>
        </p:nvSpPr>
        <p:spPr>
          <a:prstGeom prst="rect">
            <a:avLst/>
          </a:prstGeom>
        </p:spPr>
        <p:txBody>
          <a:bodyPr/>
          <a:lstStyle/>
          <a:p>
            <a:pPr/>
            <a:r>
              <a:t>Cold open</a:t>
            </a:r>
          </a:p>
        </p:txBody>
      </p:sp>
      <p:sp>
        <p:nvSpPr>
          <p:cNvPr id="139" name="Snowflake"/>
          <p:cNvSpPr/>
          <p:nvPr/>
        </p:nvSpPr>
        <p:spPr>
          <a:xfrm>
            <a:off x="9856807" y="6375196"/>
            <a:ext cx="4670386" cy="4699851"/>
          </a:xfrm>
          <a:custGeom>
            <a:avLst/>
            <a:gdLst/>
            <a:ahLst/>
            <a:cxnLst>
              <a:cxn ang="0">
                <a:pos x="wd2" y="hd2"/>
              </a:cxn>
              <a:cxn ang="5400000">
                <a:pos x="wd2" y="hd2"/>
              </a:cxn>
              <a:cxn ang="10800000">
                <a:pos x="wd2" y="hd2"/>
              </a:cxn>
              <a:cxn ang="16200000">
                <a:pos x="wd2" y="hd2"/>
              </a:cxn>
            </a:cxnLst>
            <a:rect l="0" t="0" r="r" b="b"/>
            <a:pathLst>
              <a:path w="21469" h="21600" fill="norm" stroke="1" extrusionOk="0">
                <a:moveTo>
                  <a:pt x="10737" y="0"/>
                </a:moveTo>
                <a:cubicBezTo>
                  <a:pt x="10407" y="0"/>
                  <a:pt x="10142" y="265"/>
                  <a:pt x="10142" y="594"/>
                </a:cubicBezTo>
                <a:lnTo>
                  <a:pt x="10142" y="3412"/>
                </a:lnTo>
                <a:lnTo>
                  <a:pt x="7334" y="616"/>
                </a:lnTo>
                <a:cubicBezTo>
                  <a:pt x="7102" y="384"/>
                  <a:pt x="6724" y="384"/>
                  <a:pt x="6492" y="616"/>
                </a:cubicBezTo>
                <a:cubicBezTo>
                  <a:pt x="6259" y="848"/>
                  <a:pt x="6259" y="1226"/>
                  <a:pt x="6492" y="1458"/>
                </a:cubicBezTo>
                <a:lnTo>
                  <a:pt x="10142" y="5093"/>
                </a:lnTo>
                <a:lnTo>
                  <a:pt x="10142" y="9801"/>
                </a:lnTo>
                <a:lnTo>
                  <a:pt x="6330" y="7592"/>
                </a:lnTo>
                <a:lnTo>
                  <a:pt x="5011" y="2614"/>
                </a:lnTo>
                <a:cubicBezTo>
                  <a:pt x="4925" y="2295"/>
                  <a:pt x="4601" y="2106"/>
                  <a:pt x="4282" y="2192"/>
                </a:cubicBezTo>
                <a:cubicBezTo>
                  <a:pt x="3964" y="2278"/>
                  <a:pt x="3774" y="2602"/>
                  <a:pt x="3860" y="2921"/>
                </a:cubicBezTo>
                <a:lnTo>
                  <a:pt x="4871" y="6755"/>
                </a:lnTo>
                <a:lnTo>
                  <a:pt x="2203" y="5206"/>
                </a:lnTo>
                <a:cubicBezTo>
                  <a:pt x="1917" y="5039"/>
                  <a:pt x="1555" y="5136"/>
                  <a:pt x="1388" y="5422"/>
                </a:cubicBezTo>
                <a:cubicBezTo>
                  <a:pt x="1220" y="5708"/>
                  <a:pt x="1317" y="6070"/>
                  <a:pt x="1604" y="6237"/>
                </a:cubicBezTo>
                <a:lnTo>
                  <a:pt x="4272" y="7781"/>
                </a:lnTo>
                <a:lnTo>
                  <a:pt x="442" y="8807"/>
                </a:lnTo>
                <a:cubicBezTo>
                  <a:pt x="124" y="8893"/>
                  <a:pt x="-66" y="9217"/>
                  <a:pt x="20" y="9536"/>
                </a:cubicBezTo>
                <a:cubicBezTo>
                  <a:pt x="91" y="9801"/>
                  <a:pt x="333" y="9980"/>
                  <a:pt x="593" y="9980"/>
                </a:cubicBezTo>
                <a:cubicBezTo>
                  <a:pt x="641" y="9980"/>
                  <a:pt x="696" y="9974"/>
                  <a:pt x="750" y="9958"/>
                </a:cubicBezTo>
                <a:lnTo>
                  <a:pt x="5724" y="8623"/>
                </a:lnTo>
                <a:lnTo>
                  <a:pt x="9477" y="10800"/>
                </a:lnTo>
                <a:lnTo>
                  <a:pt x="5724" y="12977"/>
                </a:lnTo>
                <a:lnTo>
                  <a:pt x="750" y="11642"/>
                </a:lnTo>
                <a:cubicBezTo>
                  <a:pt x="696" y="11626"/>
                  <a:pt x="647" y="11620"/>
                  <a:pt x="593" y="11620"/>
                </a:cubicBezTo>
                <a:cubicBezTo>
                  <a:pt x="328" y="11620"/>
                  <a:pt x="91" y="11794"/>
                  <a:pt x="20" y="12064"/>
                </a:cubicBezTo>
                <a:cubicBezTo>
                  <a:pt x="-66" y="12383"/>
                  <a:pt x="124" y="12707"/>
                  <a:pt x="442" y="12793"/>
                </a:cubicBezTo>
                <a:lnTo>
                  <a:pt x="4272" y="13819"/>
                </a:lnTo>
                <a:lnTo>
                  <a:pt x="1604" y="15363"/>
                </a:lnTo>
                <a:cubicBezTo>
                  <a:pt x="1317" y="15530"/>
                  <a:pt x="1220" y="15892"/>
                  <a:pt x="1388" y="16178"/>
                </a:cubicBezTo>
                <a:cubicBezTo>
                  <a:pt x="1555" y="16464"/>
                  <a:pt x="1917" y="16561"/>
                  <a:pt x="2203" y="16394"/>
                </a:cubicBezTo>
                <a:lnTo>
                  <a:pt x="4871" y="14845"/>
                </a:lnTo>
                <a:lnTo>
                  <a:pt x="3860" y="18679"/>
                </a:lnTo>
                <a:cubicBezTo>
                  <a:pt x="3774" y="18998"/>
                  <a:pt x="3969" y="19322"/>
                  <a:pt x="4282" y="19408"/>
                </a:cubicBezTo>
                <a:cubicBezTo>
                  <a:pt x="4601" y="19494"/>
                  <a:pt x="4925" y="19299"/>
                  <a:pt x="5011" y="18986"/>
                </a:cubicBezTo>
                <a:lnTo>
                  <a:pt x="6325" y="14008"/>
                </a:lnTo>
                <a:lnTo>
                  <a:pt x="10137" y="11799"/>
                </a:lnTo>
                <a:lnTo>
                  <a:pt x="10137" y="16507"/>
                </a:lnTo>
                <a:lnTo>
                  <a:pt x="6492" y="20142"/>
                </a:lnTo>
                <a:cubicBezTo>
                  <a:pt x="6259" y="20374"/>
                  <a:pt x="6259" y="20752"/>
                  <a:pt x="6492" y="20984"/>
                </a:cubicBezTo>
                <a:cubicBezTo>
                  <a:pt x="6724" y="21216"/>
                  <a:pt x="7102" y="21216"/>
                  <a:pt x="7334" y="20984"/>
                </a:cubicBezTo>
                <a:lnTo>
                  <a:pt x="10142" y="18188"/>
                </a:lnTo>
                <a:lnTo>
                  <a:pt x="10142" y="21006"/>
                </a:lnTo>
                <a:cubicBezTo>
                  <a:pt x="10142" y="21335"/>
                  <a:pt x="10407" y="21600"/>
                  <a:pt x="10737" y="21600"/>
                </a:cubicBezTo>
                <a:cubicBezTo>
                  <a:pt x="11066" y="21600"/>
                  <a:pt x="11331" y="21335"/>
                  <a:pt x="11331" y="21006"/>
                </a:cubicBezTo>
                <a:lnTo>
                  <a:pt x="11331" y="18188"/>
                </a:lnTo>
                <a:lnTo>
                  <a:pt x="14139" y="20984"/>
                </a:lnTo>
                <a:cubicBezTo>
                  <a:pt x="14371" y="21216"/>
                  <a:pt x="14749" y="21216"/>
                  <a:pt x="14981" y="20984"/>
                </a:cubicBezTo>
                <a:cubicBezTo>
                  <a:pt x="15214" y="20752"/>
                  <a:pt x="15214" y="20374"/>
                  <a:pt x="14981" y="20142"/>
                </a:cubicBezTo>
                <a:lnTo>
                  <a:pt x="11331" y="16507"/>
                </a:lnTo>
                <a:lnTo>
                  <a:pt x="11331" y="11799"/>
                </a:lnTo>
                <a:lnTo>
                  <a:pt x="15143" y="14008"/>
                </a:lnTo>
                <a:lnTo>
                  <a:pt x="16457" y="18986"/>
                </a:lnTo>
                <a:cubicBezTo>
                  <a:pt x="16543" y="19305"/>
                  <a:pt x="16867" y="19494"/>
                  <a:pt x="17186" y="19408"/>
                </a:cubicBezTo>
                <a:cubicBezTo>
                  <a:pt x="17504" y="19322"/>
                  <a:pt x="17692" y="18998"/>
                  <a:pt x="17606" y="18679"/>
                </a:cubicBezTo>
                <a:lnTo>
                  <a:pt x="16597" y="14845"/>
                </a:lnTo>
                <a:lnTo>
                  <a:pt x="19265" y="16394"/>
                </a:lnTo>
                <a:cubicBezTo>
                  <a:pt x="19551" y="16561"/>
                  <a:pt x="19913" y="16464"/>
                  <a:pt x="20080" y="16178"/>
                </a:cubicBezTo>
                <a:cubicBezTo>
                  <a:pt x="20248" y="15892"/>
                  <a:pt x="20151" y="15530"/>
                  <a:pt x="19864" y="15363"/>
                </a:cubicBezTo>
                <a:lnTo>
                  <a:pt x="17196" y="13819"/>
                </a:lnTo>
                <a:lnTo>
                  <a:pt x="21026" y="12793"/>
                </a:lnTo>
                <a:cubicBezTo>
                  <a:pt x="21344" y="12707"/>
                  <a:pt x="21534" y="12383"/>
                  <a:pt x="21448" y="12064"/>
                </a:cubicBezTo>
                <a:cubicBezTo>
                  <a:pt x="21377" y="11799"/>
                  <a:pt x="21133" y="11620"/>
                  <a:pt x="20874" y="11620"/>
                </a:cubicBezTo>
                <a:cubicBezTo>
                  <a:pt x="20825" y="11620"/>
                  <a:pt x="20772" y="11626"/>
                  <a:pt x="20718" y="11642"/>
                </a:cubicBezTo>
                <a:lnTo>
                  <a:pt x="15743" y="12977"/>
                </a:lnTo>
                <a:lnTo>
                  <a:pt x="11989" y="10800"/>
                </a:lnTo>
                <a:lnTo>
                  <a:pt x="15743" y="8623"/>
                </a:lnTo>
                <a:lnTo>
                  <a:pt x="20718" y="9958"/>
                </a:lnTo>
                <a:cubicBezTo>
                  <a:pt x="20772" y="9974"/>
                  <a:pt x="20820" y="9980"/>
                  <a:pt x="20874" y="9980"/>
                </a:cubicBezTo>
                <a:cubicBezTo>
                  <a:pt x="21138" y="9980"/>
                  <a:pt x="21377" y="9806"/>
                  <a:pt x="21448" y="9536"/>
                </a:cubicBezTo>
                <a:cubicBezTo>
                  <a:pt x="21534" y="9217"/>
                  <a:pt x="21344" y="8893"/>
                  <a:pt x="21026" y="8807"/>
                </a:cubicBezTo>
                <a:lnTo>
                  <a:pt x="17196" y="7781"/>
                </a:lnTo>
                <a:lnTo>
                  <a:pt x="19864" y="6237"/>
                </a:lnTo>
                <a:cubicBezTo>
                  <a:pt x="20151" y="6070"/>
                  <a:pt x="20248" y="5708"/>
                  <a:pt x="20080" y="5422"/>
                </a:cubicBezTo>
                <a:cubicBezTo>
                  <a:pt x="19913" y="5136"/>
                  <a:pt x="19551" y="5039"/>
                  <a:pt x="19265" y="5206"/>
                </a:cubicBezTo>
                <a:lnTo>
                  <a:pt x="16602" y="6750"/>
                </a:lnTo>
                <a:lnTo>
                  <a:pt x="17613" y="2916"/>
                </a:lnTo>
                <a:cubicBezTo>
                  <a:pt x="17699" y="2597"/>
                  <a:pt x="17504" y="2273"/>
                  <a:pt x="17191" y="2187"/>
                </a:cubicBezTo>
                <a:cubicBezTo>
                  <a:pt x="16872" y="2101"/>
                  <a:pt x="16548" y="2296"/>
                  <a:pt x="16462" y="2609"/>
                </a:cubicBezTo>
                <a:lnTo>
                  <a:pt x="15149" y="7587"/>
                </a:lnTo>
                <a:lnTo>
                  <a:pt x="11331" y="9806"/>
                </a:lnTo>
                <a:lnTo>
                  <a:pt x="11331" y="5098"/>
                </a:lnTo>
                <a:lnTo>
                  <a:pt x="14981" y="1463"/>
                </a:lnTo>
                <a:cubicBezTo>
                  <a:pt x="15214" y="1231"/>
                  <a:pt x="15214" y="853"/>
                  <a:pt x="14981" y="621"/>
                </a:cubicBezTo>
                <a:cubicBezTo>
                  <a:pt x="14749" y="389"/>
                  <a:pt x="14371" y="389"/>
                  <a:pt x="14139" y="621"/>
                </a:cubicBezTo>
                <a:lnTo>
                  <a:pt x="11331" y="3419"/>
                </a:lnTo>
                <a:lnTo>
                  <a:pt x="11331" y="594"/>
                </a:lnTo>
                <a:cubicBezTo>
                  <a:pt x="11331" y="265"/>
                  <a:pt x="11066" y="0"/>
                  <a:pt x="10737" y="0"/>
                </a:cubicBezTo>
                <a:close/>
              </a:path>
            </a:pathLst>
          </a:custGeom>
          <a:solidFill>
            <a:schemeClr val="accent1">
              <a:lumOff val="-7647"/>
            </a:schemeClr>
          </a:solidFill>
          <a:ln w="25400">
            <a:solidFill>
              <a:schemeClr val="accent1"/>
            </a:solidFill>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Machine learning workflows"/>
          <p:cNvSpPr txBox="1"/>
          <p:nvPr>
            <p:ph type="title"/>
          </p:nvPr>
        </p:nvSpPr>
        <p:spPr>
          <a:prstGeom prst="rect">
            <a:avLst/>
          </a:prstGeom>
        </p:spPr>
        <p:txBody>
          <a:bodyPr/>
          <a:lstStyle/>
          <a:p>
            <a:pPr/>
            <a:r>
              <a:t>Machine learning workflows</a:t>
            </a:r>
          </a:p>
        </p:txBody>
      </p:sp>
      <p:grpSp>
        <p:nvGrpSpPr>
          <p:cNvPr id="334" name="Group"/>
          <p:cNvGrpSpPr/>
          <p:nvPr/>
        </p:nvGrpSpPr>
        <p:grpSpPr>
          <a:xfrm>
            <a:off x="2239353" y="4722349"/>
            <a:ext cx="19905294" cy="4271302"/>
            <a:chOff x="0" y="0"/>
            <a:chExt cx="19905293" cy="4271301"/>
          </a:xfrm>
        </p:grpSpPr>
        <p:sp>
          <p:nvSpPr>
            <p:cNvPr id="316" name="Triangle"/>
            <p:cNvSpPr/>
            <p:nvPr/>
          </p:nvSpPr>
          <p:spPr>
            <a:xfrm rot="5400000">
              <a:off x="2986720" y="1536123"/>
              <a:ext cx="438587" cy="438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B6B6B6"/>
            </a:solidFill>
            <a:ln w="12700" cap="flat">
              <a:noFill/>
              <a:miter lim="400000"/>
            </a:ln>
            <a:effectLst/>
          </p:spPr>
          <p:txBody>
            <a:bodyPr wrap="square" lIns="50800" tIns="50800" rIns="50800" bIns="50800" numCol="1" anchor="ctr">
              <a:noAutofit/>
            </a:bodyPr>
            <a:lstStyle/>
            <a:p>
              <a:pPr>
                <a:defRPr sz="2800"/>
              </a:pPr>
            </a:p>
          </p:txBody>
        </p:sp>
        <p:sp>
          <p:nvSpPr>
            <p:cNvPr id="317" name="Triangle"/>
            <p:cNvSpPr/>
            <p:nvPr/>
          </p:nvSpPr>
          <p:spPr>
            <a:xfrm rot="5400000">
              <a:off x="5957160" y="1536123"/>
              <a:ext cx="438587" cy="438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B6B6B6"/>
            </a:solidFill>
            <a:ln w="12700" cap="flat">
              <a:noFill/>
              <a:miter lim="400000"/>
            </a:ln>
            <a:effectLst/>
          </p:spPr>
          <p:txBody>
            <a:bodyPr wrap="square" lIns="50800" tIns="50800" rIns="50800" bIns="50800" numCol="1" anchor="ctr">
              <a:noAutofit/>
            </a:bodyPr>
            <a:lstStyle/>
            <a:p>
              <a:pPr>
                <a:defRPr sz="2800"/>
              </a:pPr>
            </a:p>
          </p:txBody>
        </p:sp>
        <p:sp>
          <p:nvSpPr>
            <p:cNvPr id="318" name="Triangle"/>
            <p:cNvSpPr/>
            <p:nvPr/>
          </p:nvSpPr>
          <p:spPr>
            <a:xfrm rot="5400000">
              <a:off x="8725609" y="1536123"/>
              <a:ext cx="438588" cy="438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B6B6B6"/>
            </a:solidFill>
            <a:ln w="12700" cap="flat">
              <a:noFill/>
              <a:miter lim="400000"/>
            </a:ln>
            <a:effectLst/>
          </p:spPr>
          <p:txBody>
            <a:bodyPr wrap="square" lIns="50800" tIns="50800" rIns="50800" bIns="50800" numCol="1" anchor="ctr">
              <a:noAutofit/>
            </a:bodyPr>
            <a:lstStyle/>
            <a:p>
              <a:pPr>
                <a:defRPr sz="2800"/>
              </a:pPr>
            </a:p>
          </p:txBody>
        </p:sp>
        <p:sp>
          <p:nvSpPr>
            <p:cNvPr id="319" name="Triangle"/>
            <p:cNvSpPr/>
            <p:nvPr/>
          </p:nvSpPr>
          <p:spPr>
            <a:xfrm rot="5400000">
              <a:off x="11736153" y="1536123"/>
              <a:ext cx="438588" cy="438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B6B6B6"/>
            </a:solidFill>
            <a:ln w="12700" cap="flat">
              <a:noFill/>
              <a:miter lim="400000"/>
            </a:ln>
            <a:effectLst/>
          </p:spPr>
          <p:txBody>
            <a:bodyPr wrap="square" lIns="50800" tIns="50800" rIns="50800" bIns="50800" numCol="1" anchor="ctr">
              <a:noAutofit/>
            </a:bodyPr>
            <a:lstStyle/>
            <a:p>
              <a:pPr>
                <a:defRPr sz="2800"/>
              </a:pPr>
            </a:p>
          </p:txBody>
        </p:sp>
        <p:sp>
          <p:nvSpPr>
            <p:cNvPr id="320" name="Triangle"/>
            <p:cNvSpPr/>
            <p:nvPr/>
          </p:nvSpPr>
          <p:spPr>
            <a:xfrm rot="5400000">
              <a:off x="14527930" y="1536123"/>
              <a:ext cx="438588" cy="438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B6B6B6"/>
            </a:solidFill>
            <a:ln w="12700" cap="flat">
              <a:noFill/>
              <a:miter lim="400000"/>
            </a:ln>
            <a:effectLst/>
          </p:spPr>
          <p:txBody>
            <a:bodyPr wrap="square" lIns="50800" tIns="50800" rIns="50800" bIns="50800" numCol="1" anchor="ctr">
              <a:noAutofit/>
            </a:bodyPr>
            <a:lstStyle/>
            <a:p>
              <a:pPr>
                <a:defRPr sz="2800"/>
              </a:pPr>
            </a:p>
          </p:txBody>
        </p:sp>
        <p:sp>
          <p:nvSpPr>
            <p:cNvPr id="321" name="Triangle"/>
            <p:cNvSpPr/>
            <p:nvPr/>
          </p:nvSpPr>
          <p:spPr>
            <a:xfrm rot="5400000">
              <a:off x="17273051" y="1536123"/>
              <a:ext cx="438587" cy="438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B6B6B6"/>
            </a:solidFill>
            <a:ln w="12700" cap="flat">
              <a:noFill/>
              <a:miter lim="400000"/>
            </a:ln>
            <a:effectLst/>
          </p:spPr>
          <p:txBody>
            <a:bodyPr wrap="square" lIns="50800" tIns="50800" rIns="50800" bIns="50800" numCol="1" anchor="ctr">
              <a:noAutofit/>
            </a:bodyPr>
            <a:lstStyle/>
            <a:p>
              <a:pPr>
                <a:defRPr sz="2800"/>
              </a:pPr>
            </a:p>
          </p:txBody>
        </p:sp>
        <p:sp>
          <p:nvSpPr>
            <p:cNvPr id="322" name="codifying problem  and metrics"/>
            <p:cNvSpPr/>
            <p:nvPr/>
          </p:nvSpPr>
          <p:spPr>
            <a:xfrm>
              <a:off x="0" y="961906"/>
              <a:ext cx="2829190" cy="1587022"/>
            </a:xfrm>
            <a:prstGeom prst="rect">
              <a:avLst/>
            </a:prstGeom>
            <a:solidFill>
              <a:srgbClr val="2F4C8E"/>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nSpc>
                  <a:spcPct val="70000"/>
                </a:lnSpc>
                <a:defRPr sz="2700">
                  <a:solidFill>
                    <a:srgbClr val="FFFFFF"/>
                  </a:solidFill>
                </a:defRPr>
              </a:pPr>
              <a:r>
                <a:t>codifying problem </a:t>
              </a:r>
              <a:br/>
              <a:r>
                <a:t>and metrics</a:t>
              </a:r>
            </a:p>
          </p:txBody>
        </p:sp>
        <p:sp>
          <p:nvSpPr>
            <p:cNvPr id="323" name="feature engineering"/>
            <p:cNvSpPr/>
            <p:nvPr/>
          </p:nvSpPr>
          <p:spPr>
            <a:xfrm>
              <a:off x="6550962" y="961906"/>
              <a:ext cx="2059536" cy="1587022"/>
            </a:xfrm>
            <a:prstGeom prst="rect">
              <a:avLst/>
            </a:prstGeom>
            <a:solidFill>
              <a:srgbClr val="2F4C8E"/>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nSpc>
                  <a:spcPct val="70000"/>
                </a:lnSpc>
                <a:defRPr sz="2700">
                  <a:solidFill>
                    <a:srgbClr val="FFFFFF"/>
                  </a:solidFill>
                </a:defRPr>
              </a:lvl1pPr>
            </a:lstStyle>
            <a:p>
              <a:pPr/>
              <a:r>
                <a:t>feature engineering</a:t>
              </a:r>
            </a:p>
          </p:txBody>
        </p:sp>
        <p:sp>
          <p:nvSpPr>
            <p:cNvPr id="324" name="model training…"/>
            <p:cNvSpPr/>
            <p:nvPr/>
          </p:nvSpPr>
          <p:spPr>
            <a:xfrm>
              <a:off x="9299684" y="961906"/>
              <a:ext cx="2300981" cy="1587022"/>
            </a:xfrm>
            <a:prstGeom prst="rect">
              <a:avLst/>
            </a:prstGeom>
            <a:solidFill>
              <a:srgbClr val="2F4C8E"/>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nSpc>
                  <a:spcPct val="70000"/>
                </a:lnSpc>
                <a:defRPr sz="2700">
                  <a:solidFill>
                    <a:srgbClr val="FFFFFF"/>
                  </a:solidFill>
                </a:defRPr>
              </a:pPr>
              <a:r>
                <a:t>model training </a:t>
              </a:r>
            </a:p>
            <a:p>
              <a:pPr>
                <a:lnSpc>
                  <a:spcPct val="70000"/>
                </a:lnSpc>
                <a:defRPr sz="2700">
                  <a:solidFill>
                    <a:srgbClr val="FFFFFF"/>
                  </a:solidFill>
                </a:defRPr>
              </a:pPr>
              <a:r>
                <a:t>and tuning</a:t>
              </a:r>
            </a:p>
          </p:txBody>
        </p:sp>
        <p:sp>
          <p:nvSpPr>
            <p:cNvPr id="325" name="model…"/>
            <p:cNvSpPr/>
            <p:nvPr/>
          </p:nvSpPr>
          <p:spPr>
            <a:xfrm>
              <a:off x="12255007" y="961906"/>
              <a:ext cx="2169327" cy="1587022"/>
            </a:xfrm>
            <a:prstGeom prst="rect">
              <a:avLst/>
            </a:prstGeom>
            <a:solidFill>
              <a:srgbClr val="2F4C8E"/>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nSpc>
                  <a:spcPct val="70000"/>
                </a:lnSpc>
                <a:defRPr sz="2700">
                  <a:solidFill>
                    <a:srgbClr val="FFFFFF"/>
                  </a:solidFill>
                </a:defRPr>
              </a:pPr>
              <a:r>
                <a:t>model</a:t>
              </a:r>
            </a:p>
            <a:p>
              <a:pPr>
                <a:lnSpc>
                  <a:spcPct val="70000"/>
                </a:lnSpc>
                <a:defRPr sz="2700">
                  <a:solidFill>
                    <a:srgbClr val="FFFFFF"/>
                  </a:solidFill>
                </a:defRPr>
              </a:pPr>
              <a:r>
                <a:t>validation</a:t>
              </a:r>
            </a:p>
          </p:txBody>
        </p:sp>
        <p:sp>
          <p:nvSpPr>
            <p:cNvPr id="326" name="data collection and cleaning"/>
            <p:cNvSpPr/>
            <p:nvPr/>
          </p:nvSpPr>
          <p:spPr>
            <a:xfrm>
              <a:off x="3584009" y="961906"/>
              <a:ext cx="2214450" cy="1587022"/>
            </a:xfrm>
            <a:prstGeom prst="rect">
              <a:avLst/>
            </a:prstGeom>
            <a:solidFill>
              <a:srgbClr val="2F4C8E"/>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nSpc>
                  <a:spcPct val="70000"/>
                </a:lnSpc>
                <a:defRPr sz="2600">
                  <a:solidFill>
                    <a:srgbClr val="FFFFFF"/>
                  </a:solidFill>
                </a:defRPr>
              </a:lvl1pPr>
            </a:lstStyle>
            <a:p>
              <a:pPr/>
              <a:r>
                <a:t>data collection and cleaning</a:t>
              </a:r>
            </a:p>
          </p:txBody>
        </p:sp>
        <p:sp>
          <p:nvSpPr>
            <p:cNvPr id="327" name="model…"/>
            <p:cNvSpPr/>
            <p:nvPr/>
          </p:nvSpPr>
          <p:spPr>
            <a:xfrm>
              <a:off x="15032990" y="961906"/>
              <a:ext cx="2059536" cy="1587022"/>
            </a:xfrm>
            <a:prstGeom prst="rect">
              <a:avLst/>
            </a:prstGeom>
            <a:solidFill>
              <a:srgbClr val="2F4C8E"/>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nSpc>
                  <a:spcPct val="70000"/>
                </a:lnSpc>
                <a:defRPr sz="2700">
                  <a:solidFill>
                    <a:srgbClr val="FFFFFF"/>
                  </a:solidFill>
                </a:defRPr>
              </a:pPr>
              <a:r>
                <a:t>model</a:t>
              </a:r>
            </a:p>
            <a:p>
              <a:pPr>
                <a:lnSpc>
                  <a:spcPct val="70000"/>
                </a:lnSpc>
                <a:defRPr sz="2700">
                  <a:solidFill>
                    <a:srgbClr val="FFFFFF"/>
                  </a:solidFill>
                </a:defRPr>
              </a:pPr>
              <a:r>
                <a:t>deployment</a:t>
              </a:r>
            </a:p>
          </p:txBody>
        </p:sp>
        <p:sp>
          <p:nvSpPr>
            <p:cNvPr id="328" name="monitoring,…"/>
            <p:cNvSpPr/>
            <p:nvPr/>
          </p:nvSpPr>
          <p:spPr>
            <a:xfrm>
              <a:off x="17847845" y="961906"/>
              <a:ext cx="2057449" cy="1587022"/>
            </a:xfrm>
            <a:prstGeom prst="rect">
              <a:avLst/>
            </a:prstGeom>
            <a:solidFill>
              <a:srgbClr val="2F4C8E"/>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nSpc>
                  <a:spcPct val="70000"/>
                </a:lnSpc>
                <a:defRPr sz="2700">
                  <a:solidFill>
                    <a:srgbClr val="FFFFFF"/>
                  </a:solidFill>
                </a:defRPr>
              </a:pPr>
              <a:r>
                <a:t>monitoring,</a:t>
              </a:r>
            </a:p>
            <a:p>
              <a:pPr>
                <a:lnSpc>
                  <a:spcPct val="70000"/>
                </a:lnSpc>
                <a:defRPr sz="2700">
                  <a:solidFill>
                    <a:srgbClr val="FFFFFF"/>
                  </a:solidFill>
                </a:defRPr>
              </a:pPr>
              <a:r>
                <a:t>validation</a:t>
              </a:r>
            </a:p>
          </p:txBody>
        </p:sp>
        <p:grpSp>
          <p:nvGrpSpPr>
            <p:cNvPr id="333" name="Group"/>
            <p:cNvGrpSpPr/>
            <p:nvPr/>
          </p:nvGrpSpPr>
          <p:grpSpPr>
            <a:xfrm>
              <a:off x="7385917" y="-1"/>
              <a:ext cx="11600717" cy="4271303"/>
              <a:chOff x="0" y="0"/>
              <a:chExt cx="11600715" cy="4271301"/>
            </a:xfrm>
          </p:grpSpPr>
          <p:sp>
            <p:nvSpPr>
              <p:cNvPr id="329" name="Shape"/>
              <p:cNvSpPr/>
              <p:nvPr/>
            </p:nvSpPr>
            <p:spPr>
              <a:xfrm>
                <a:off x="0" y="0"/>
                <a:ext cx="3290021" cy="9067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37" y="0"/>
                    </a:moveTo>
                    <a:lnTo>
                      <a:pt x="937" y="4742"/>
                    </a:lnTo>
                    <a:lnTo>
                      <a:pt x="935" y="4742"/>
                    </a:lnTo>
                    <a:lnTo>
                      <a:pt x="935" y="12562"/>
                    </a:lnTo>
                    <a:lnTo>
                      <a:pt x="0" y="12562"/>
                    </a:lnTo>
                    <a:lnTo>
                      <a:pt x="1602" y="21600"/>
                    </a:lnTo>
                    <a:lnTo>
                      <a:pt x="3204" y="12562"/>
                    </a:lnTo>
                    <a:lnTo>
                      <a:pt x="2269" y="12562"/>
                    </a:lnTo>
                    <a:lnTo>
                      <a:pt x="2269" y="4809"/>
                    </a:lnTo>
                    <a:lnTo>
                      <a:pt x="20276" y="4809"/>
                    </a:lnTo>
                    <a:lnTo>
                      <a:pt x="20276" y="20043"/>
                    </a:lnTo>
                    <a:lnTo>
                      <a:pt x="21600" y="20043"/>
                    </a:lnTo>
                    <a:lnTo>
                      <a:pt x="21600" y="60"/>
                    </a:lnTo>
                    <a:lnTo>
                      <a:pt x="21597" y="60"/>
                    </a:lnTo>
                    <a:lnTo>
                      <a:pt x="21597" y="0"/>
                    </a:lnTo>
                    <a:lnTo>
                      <a:pt x="937" y="0"/>
                    </a:lnTo>
                    <a:close/>
                  </a:path>
                </a:pathLst>
              </a:custGeom>
              <a:solidFill>
                <a:srgbClr val="B6B6B6"/>
              </a:solidFill>
              <a:ln w="12700" cap="flat">
                <a:noFill/>
                <a:miter lim="400000"/>
              </a:ln>
              <a:effectLst/>
            </p:spPr>
            <p:txBody>
              <a:bodyPr wrap="square" lIns="50800" tIns="50800" rIns="50800" bIns="50800" numCol="1" anchor="ctr">
                <a:noAutofit/>
              </a:bodyPr>
              <a:lstStyle/>
              <a:p>
                <a:pPr/>
              </a:p>
            </p:txBody>
          </p:sp>
          <p:sp>
            <p:nvSpPr>
              <p:cNvPr id="330" name="Shape"/>
              <p:cNvSpPr/>
              <p:nvPr/>
            </p:nvSpPr>
            <p:spPr>
              <a:xfrm>
                <a:off x="7212671" y="2604055"/>
                <a:ext cx="4388045" cy="1667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78" y="0"/>
                    </a:moveTo>
                    <a:lnTo>
                      <a:pt x="20607" y="17133"/>
                    </a:lnTo>
                    <a:lnTo>
                      <a:pt x="13341" y="17133"/>
                    </a:lnTo>
                    <a:lnTo>
                      <a:pt x="13341" y="19747"/>
                    </a:lnTo>
                    <a:lnTo>
                      <a:pt x="21597" y="19747"/>
                    </a:lnTo>
                    <a:lnTo>
                      <a:pt x="21597" y="19616"/>
                    </a:lnTo>
                    <a:lnTo>
                      <a:pt x="21600" y="19616"/>
                    </a:lnTo>
                    <a:lnTo>
                      <a:pt x="21571" y="0"/>
                    </a:lnTo>
                    <a:lnTo>
                      <a:pt x="20578" y="0"/>
                    </a:lnTo>
                    <a:close/>
                    <a:moveTo>
                      <a:pt x="1868" y="15280"/>
                    </a:moveTo>
                    <a:lnTo>
                      <a:pt x="0" y="18440"/>
                    </a:lnTo>
                    <a:lnTo>
                      <a:pt x="1868" y="21600"/>
                    </a:lnTo>
                    <a:lnTo>
                      <a:pt x="1868" y="19756"/>
                    </a:lnTo>
                    <a:lnTo>
                      <a:pt x="8309" y="19756"/>
                    </a:lnTo>
                    <a:lnTo>
                      <a:pt x="8309" y="17124"/>
                    </a:lnTo>
                    <a:lnTo>
                      <a:pt x="1868" y="17124"/>
                    </a:lnTo>
                    <a:lnTo>
                      <a:pt x="1868" y="15280"/>
                    </a:lnTo>
                    <a:close/>
                    <a:moveTo>
                      <a:pt x="8849" y="17133"/>
                    </a:moveTo>
                    <a:lnTo>
                      <a:pt x="8849" y="19747"/>
                    </a:lnTo>
                    <a:lnTo>
                      <a:pt x="9841" y="19747"/>
                    </a:lnTo>
                    <a:lnTo>
                      <a:pt x="9841" y="17133"/>
                    </a:lnTo>
                    <a:lnTo>
                      <a:pt x="8849" y="17133"/>
                    </a:lnTo>
                    <a:close/>
                    <a:moveTo>
                      <a:pt x="10346" y="17133"/>
                    </a:moveTo>
                    <a:lnTo>
                      <a:pt x="10346" y="19747"/>
                    </a:lnTo>
                    <a:lnTo>
                      <a:pt x="11338" y="19747"/>
                    </a:lnTo>
                    <a:lnTo>
                      <a:pt x="11338" y="17133"/>
                    </a:lnTo>
                    <a:lnTo>
                      <a:pt x="10346" y="17133"/>
                    </a:lnTo>
                    <a:close/>
                    <a:moveTo>
                      <a:pt x="11844" y="17133"/>
                    </a:moveTo>
                    <a:lnTo>
                      <a:pt x="11844" y="19747"/>
                    </a:lnTo>
                    <a:lnTo>
                      <a:pt x="12836" y="19747"/>
                    </a:lnTo>
                    <a:lnTo>
                      <a:pt x="12836" y="17133"/>
                    </a:lnTo>
                    <a:lnTo>
                      <a:pt x="11844" y="17133"/>
                    </a:lnTo>
                    <a:close/>
                  </a:path>
                </a:pathLst>
              </a:custGeom>
              <a:solidFill>
                <a:srgbClr val="B6B6B6"/>
              </a:solidFill>
              <a:ln w="12700" cap="flat">
                <a:noFill/>
                <a:miter lim="400000"/>
              </a:ln>
              <a:effectLst/>
            </p:spPr>
            <p:txBody>
              <a:bodyPr wrap="square" lIns="50800" tIns="50800" rIns="50800" bIns="50800" numCol="1" anchor="ctr">
                <a:noAutofit/>
              </a:bodyPr>
              <a:lstStyle/>
              <a:p>
                <a:pPr/>
              </a:p>
            </p:txBody>
          </p:sp>
          <p:sp>
            <p:nvSpPr>
              <p:cNvPr id="331" name="Shape"/>
              <p:cNvSpPr/>
              <p:nvPr/>
            </p:nvSpPr>
            <p:spPr>
              <a:xfrm>
                <a:off x="2870874" y="2615579"/>
                <a:ext cx="3290022" cy="9067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37" y="21600"/>
                    </a:moveTo>
                    <a:lnTo>
                      <a:pt x="937" y="16858"/>
                    </a:lnTo>
                    <a:lnTo>
                      <a:pt x="935" y="16858"/>
                    </a:lnTo>
                    <a:lnTo>
                      <a:pt x="935" y="9038"/>
                    </a:lnTo>
                    <a:lnTo>
                      <a:pt x="0" y="9038"/>
                    </a:lnTo>
                    <a:lnTo>
                      <a:pt x="1602" y="0"/>
                    </a:lnTo>
                    <a:lnTo>
                      <a:pt x="3204" y="9038"/>
                    </a:lnTo>
                    <a:lnTo>
                      <a:pt x="2269" y="9038"/>
                    </a:lnTo>
                    <a:lnTo>
                      <a:pt x="2269" y="16791"/>
                    </a:lnTo>
                    <a:lnTo>
                      <a:pt x="20276" y="16791"/>
                    </a:lnTo>
                    <a:lnTo>
                      <a:pt x="20276" y="1557"/>
                    </a:lnTo>
                    <a:lnTo>
                      <a:pt x="21600" y="1557"/>
                    </a:lnTo>
                    <a:lnTo>
                      <a:pt x="21600" y="21540"/>
                    </a:lnTo>
                    <a:lnTo>
                      <a:pt x="21597" y="21540"/>
                    </a:lnTo>
                    <a:lnTo>
                      <a:pt x="21597" y="21600"/>
                    </a:lnTo>
                    <a:lnTo>
                      <a:pt x="937" y="21600"/>
                    </a:lnTo>
                    <a:close/>
                  </a:path>
                </a:pathLst>
              </a:custGeom>
              <a:solidFill>
                <a:srgbClr val="B6B6B6"/>
              </a:solidFill>
              <a:ln w="12700" cap="flat">
                <a:noFill/>
                <a:miter lim="400000"/>
              </a:ln>
              <a:effectLst/>
            </p:spPr>
            <p:txBody>
              <a:bodyPr wrap="square" lIns="50800" tIns="50800" rIns="50800" bIns="50800" numCol="1" anchor="ctr">
                <a:noAutofit/>
              </a:bodyPr>
              <a:lstStyle/>
              <a:p>
                <a:pPr/>
              </a:p>
            </p:txBody>
          </p:sp>
          <p:sp>
            <p:nvSpPr>
              <p:cNvPr id="332" name="Shape"/>
              <p:cNvSpPr/>
              <p:nvPr/>
            </p:nvSpPr>
            <p:spPr>
              <a:xfrm>
                <a:off x="21786" y="2615579"/>
                <a:ext cx="2680171" cy="9067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1" y="21600"/>
                    </a:moveTo>
                    <a:lnTo>
                      <a:pt x="1151" y="16858"/>
                    </a:lnTo>
                    <a:lnTo>
                      <a:pt x="1147" y="16858"/>
                    </a:lnTo>
                    <a:lnTo>
                      <a:pt x="1147" y="9038"/>
                    </a:lnTo>
                    <a:lnTo>
                      <a:pt x="0" y="9038"/>
                    </a:lnTo>
                    <a:lnTo>
                      <a:pt x="1967" y="0"/>
                    </a:lnTo>
                    <a:lnTo>
                      <a:pt x="3933" y="9038"/>
                    </a:lnTo>
                    <a:lnTo>
                      <a:pt x="2785" y="9038"/>
                    </a:lnTo>
                    <a:lnTo>
                      <a:pt x="2785" y="16791"/>
                    </a:lnTo>
                    <a:lnTo>
                      <a:pt x="21600" y="16791"/>
                    </a:lnTo>
                    <a:lnTo>
                      <a:pt x="21521" y="21540"/>
                    </a:lnTo>
                    <a:lnTo>
                      <a:pt x="1151" y="21600"/>
                    </a:lnTo>
                    <a:close/>
                  </a:path>
                </a:pathLst>
              </a:custGeom>
              <a:solidFill>
                <a:srgbClr val="B6B6B6"/>
              </a:solidFill>
              <a:ln w="12700" cap="flat">
                <a:noFill/>
                <a:miter lim="400000"/>
              </a:ln>
              <a:effectLst/>
            </p:spPr>
            <p:txBody>
              <a:bodyPr wrap="square" lIns="50800" tIns="50800" rIns="50800" bIns="50800" numCol="1" anchor="ctr">
                <a:noAutofit/>
              </a:bodyPr>
              <a:lstStyle/>
              <a:p>
                <a:pPr/>
              </a:p>
            </p:txBody>
          </p:sp>
        </p:grpSp>
      </p:gr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Feature engineering &amp; training"/>
          <p:cNvSpPr txBox="1"/>
          <p:nvPr>
            <p:ph type="title"/>
          </p:nvPr>
        </p:nvSpPr>
        <p:spPr>
          <a:prstGeom prst="rect">
            <a:avLst/>
          </a:prstGeom>
        </p:spPr>
        <p:txBody>
          <a:bodyPr/>
          <a:lstStyle/>
          <a:p>
            <a:pPr/>
            <a:r>
              <a:t>Feature engineering &amp; training</a:t>
            </a:r>
          </a:p>
        </p:txBody>
      </p:sp>
      <p:sp>
        <p:nvSpPr>
          <p:cNvPr id="337" name="gears"/>
          <p:cNvSpPr/>
          <p:nvPr/>
        </p:nvSpPr>
        <p:spPr>
          <a:xfrm>
            <a:off x="8629990" y="5118960"/>
            <a:ext cx="4390397" cy="58826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40" y="0"/>
                </a:moveTo>
                <a:cubicBezTo>
                  <a:pt x="6457" y="0"/>
                  <a:pt x="6378" y="7"/>
                  <a:pt x="6295" y="9"/>
                </a:cubicBezTo>
                <a:lnTo>
                  <a:pt x="5726" y="1325"/>
                </a:lnTo>
                <a:cubicBezTo>
                  <a:pt x="5579" y="1343"/>
                  <a:pt x="5433" y="1369"/>
                  <a:pt x="5289" y="1398"/>
                </a:cubicBezTo>
                <a:cubicBezTo>
                  <a:pt x="5144" y="1427"/>
                  <a:pt x="5001" y="1460"/>
                  <a:pt x="4859" y="1499"/>
                </a:cubicBezTo>
                <a:lnTo>
                  <a:pt x="3481" y="565"/>
                </a:lnTo>
                <a:cubicBezTo>
                  <a:pt x="3409" y="593"/>
                  <a:pt x="3339" y="625"/>
                  <a:pt x="3268" y="656"/>
                </a:cubicBezTo>
                <a:cubicBezTo>
                  <a:pt x="3198" y="688"/>
                  <a:pt x="3125" y="718"/>
                  <a:pt x="3055" y="751"/>
                </a:cubicBezTo>
                <a:lnTo>
                  <a:pt x="3448" y="2103"/>
                </a:lnTo>
                <a:cubicBezTo>
                  <a:pt x="3333" y="2174"/>
                  <a:pt x="3220" y="2252"/>
                  <a:pt x="3113" y="2332"/>
                </a:cubicBezTo>
                <a:cubicBezTo>
                  <a:pt x="3005" y="2412"/>
                  <a:pt x="2905" y="2494"/>
                  <a:pt x="2810" y="2579"/>
                </a:cubicBezTo>
                <a:lnTo>
                  <a:pt x="998" y="2286"/>
                </a:lnTo>
                <a:cubicBezTo>
                  <a:pt x="954" y="2338"/>
                  <a:pt x="913" y="2392"/>
                  <a:pt x="871" y="2445"/>
                </a:cubicBezTo>
                <a:cubicBezTo>
                  <a:pt x="829" y="2498"/>
                  <a:pt x="787" y="2550"/>
                  <a:pt x="749" y="2604"/>
                </a:cubicBezTo>
                <a:lnTo>
                  <a:pt x="2000" y="3633"/>
                </a:lnTo>
                <a:cubicBezTo>
                  <a:pt x="1948" y="3738"/>
                  <a:pt x="1904" y="3845"/>
                  <a:pt x="1865" y="3953"/>
                </a:cubicBezTo>
                <a:cubicBezTo>
                  <a:pt x="1826" y="4061"/>
                  <a:pt x="1792" y="4173"/>
                  <a:pt x="1767" y="4283"/>
                </a:cubicBezTo>
                <a:lnTo>
                  <a:pt x="4" y="4704"/>
                </a:lnTo>
                <a:cubicBezTo>
                  <a:pt x="1" y="4766"/>
                  <a:pt x="0" y="4825"/>
                  <a:pt x="0" y="4887"/>
                </a:cubicBezTo>
                <a:cubicBezTo>
                  <a:pt x="0" y="4949"/>
                  <a:pt x="1" y="5012"/>
                  <a:pt x="4" y="5073"/>
                </a:cubicBezTo>
                <a:lnTo>
                  <a:pt x="1767" y="5495"/>
                </a:lnTo>
                <a:cubicBezTo>
                  <a:pt x="1792" y="5605"/>
                  <a:pt x="1826" y="5713"/>
                  <a:pt x="1865" y="5821"/>
                </a:cubicBezTo>
                <a:cubicBezTo>
                  <a:pt x="1904" y="5929"/>
                  <a:pt x="1948" y="6039"/>
                  <a:pt x="2000" y="6145"/>
                </a:cubicBezTo>
                <a:lnTo>
                  <a:pt x="749" y="7174"/>
                </a:lnTo>
                <a:cubicBezTo>
                  <a:pt x="787" y="7227"/>
                  <a:pt x="829" y="7280"/>
                  <a:pt x="871" y="7332"/>
                </a:cubicBezTo>
                <a:cubicBezTo>
                  <a:pt x="913" y="7385"/>
                  <a:pt x="954" y="7436"/>
                  <a:pt x="998" y="7488"/>
                </a:cubicBezTo>
                <a:lnTo>
                  <a:pt x="2810" y="7195"/>
                </a:lnTo>
                <a:cubicBezTo>
                  <a:pt x="2905" y="7280"/>
                  <a:pt x="3005" y="7365"/>
                  <a:pt x="3113" y="7445"/>
                </a:cubicBezTo>
                <a:cubicBezTo>
                  <a:pt x="3220" y="7525"/>
                  <a:pt x="3333" y="7600"/>
                  <a:pt x="3448" y="7671"/>
                </a:cubicBezTo>
                <a:lnTo>
                  <a:pt x="3055" y="9023"/>
                </a:lnTo>
                <a:cubicBezTo>
                  <a:pt x="3125" y="9056"/>
                  <a:pt x="3198" y="9090"/>
                  <a:pt x="3268" y="9121"/>
                </a:cubicBezTo>
                <a:cubicBezTo>
                  <a:pt x="3339" y="9153"/>
                  <a:pt x="3409" y="9181"/>
                  <a:pt x="3481" y="9210"/>
                </a:cubicBezTo>
                <a:lnTo>
                  <a:pt x="4859" y="8276"/>
                </a:lnTo>
                <a:cubicBezTo>
                  <a:pt x="5001" y="8315"/>
                  <a:pt x="5144" y="8350"/>
                  <a:pt x="5289" y="8379"/>
                </a:cubicBezTo>
                <a:cubicBezTo>
                  <a:pt x="5433" y="8408"/>
                  <a:pt x="5579" y="8431"/>
                  <a:pt x="5726" y="8450"/>
                </a:cubicBezTo>
                <a:lnTo>
                  <a:pt x="6295" y="9768"/>
                </a:lnTo>
                <a:cubicBezTo>
                  <a:pt x="6378" y="9771"/>
                  <a:pt x="6457" y="9771"/>
                  <a:pt x="6540" y="9771"/>
                </a:cubicBezTo>
                <a:cubicBezTo>
                  <a:pt x="6623" y="9771"/>
                  <a:pt x="6707" y="9771"/>
                  <a:pt x="6790" y="9768"/>
                </a:cubicBezTo>
                <a:lnTo>
                  <a:pt x="7354" y="8450"/>
                </a:lnTo>
                <a:cubicBezTo>
                  <a:pt x="7502" y="8431"/>
                  <a:pt x="7647" y="8408"/>
                  <a:pt x="7792" y="8379"/>
                </a:cubicBezTo>
                <a:cubicBezTo>
                  <a:pt x="7937" y="8350"/>
                  <a:pt x="8084" y="8315"/>
                  <a:pt x="8225" y="8276"/>
                </a:cubicBezTo>
                <a:lnTo>
                  <a:pt x="9600" y="9210"/>
                </a:lnTo>
                <a:cubicBezTo>
                  <a:pt x="9672" y="9181"/>
                  <a:pt x="9746" y="9153"/>
                  <a:pt x="9816" y="9121"/>
                </a:cubicBezTo>
                <a:cubicBezTo>
                  <a:pt x="9887" y="9090"/>
                  <a:pt x="9955" y="9056"/>
                  <a:pt x="10025" y="9023"/>
                </a:cubicBezTo>
                <a:lnTo>
                  <a:pt x="9632" y="7671"/>
                </a:lnTo>
                <a:cubicBezTo>
                  <a:pt x="9747" y="7600"/>
                  <a:pt x="9860" y="7526"/>
                  <a:pt x="9968" y="7445"/>
                </a:cubicBezTo>
                <a:cubicBezTo>
                  <a:pt x="10075" y="7365"/>
                  <a:pt x="10175" y="7280"/>
                  <a:pt x="10270" y="7195"/>
                </a:cubicBezTo>
                <a:lnTo>
                  <a:pt x="12082" y="7488"/>
                </a:lnTo>
                <a:cubicBezTo>
                  <a:pt x="12126" y="7436"/>
                  <a:pt x="12171" y="7385"/>
                  <a:pt x="12213" y="7332"/>
                </a:cubicBezTo>
                <a:cubicBezTo>
                  <a:pt x="12255" y="7280"/>
                  <a:pt x="12294" y="7227"/>
                  <a:pt x="12332" y="7174"/>
                </a:cubicBezTo>
                <a:lnTo>
                  <a:pt x="11080" y="6145"/>
                </a:lnTo>
                <a:cubicBezTo>
                  <a:pt x="11133" y="6039"/>
                  <a:pt x="11180" y="5929"/>
                  <a:pt x="11219" y="5821"/>
                </a:cubicBezTo>
                <a:cubicBezTo>
                  <a:pt x="11258" y="5713"/>
                  <a:pt x="11288" y="5605"/>
                  <a:pt x="11313" y="5495"/>
                </a:cubicBezTo>
                <a:lnTo>
                  <a:pt x="13076" y="5073"/>
                </a:lnTo>
                <a:cubicBezTo>
                  <a:pt x="13079" y="5012"/>
                  <a:pt x="13084" y="4949"/>
                  <a:pt x="13084" y="4887"/>
                </a:cubicBezTo>
                <a:cubicBezTo>
                  <a:pt x="13084" y="4825"/>
                  <a:pt x="13079" y="4766"/>
                  <a:pt x="13076" y="4704"/>
                </a:cubicBezTo>
                <a:lnTo>
                  <a:pt x="11313" y="4283"/>
                </a:lnTo>
                <a:cubicBezTo>
                  <a:pt x="11288" y="4173"/>
                  <a:pt x="11258" y="4061"/>
                  <a:pt x="11219" y="3953"/>
                </a:cubicBezTo>
                <a:cubicBezTo>
                  <a:pt x="11180" y="3845"/>
                  <a:pt x="11132" y="3738"/>
                  <a:pt x="11080" y="3633"/>
                </a:cubicBezTo>
                <a:lnTo>
                  <a:pt x="12332" y="2604"/>
                </a:lnTo>
                <a:cubicBezTo>
                  <a:pt x="12294" y="2550"/>
                  <a:pt x="12255" y="2498"/>
                  <a:pt x="12213" y="2445"/>
                </a:cubicBezTo>
                <a:cubicBezTo>
                  <a:pt x="12171" y="2392"/>
                  <a:pt x="12126" y="2338"/>
                  <a:pt x="12082" y="2286"/>
                </a:cubicBezTo>
                <a:lnTo>
                  <a:pt x="10270" y="2579"/>
                </a:lnTo>
                <a:cubicBezTo>
                  <a:pt x="10175" y="2494"/>
                  <a:pt x="10075" y="2412"/>
                  <a:pt x="9968" y="2332"/>
                </a:cubicBezTo>
                <a:cubicBezTo>
                  <a:pt x="9860" y="2252"/>
                  <a:pt x="9747" y="2175"/>
                  <a:pt x="9632" y="2103"/>
                </a:cubicBezTo>
                <a:lnTo>
                  <a:pt x="10025" y="751"/>
                </a:lnTo>
                <a:cubicBezTo>
                  <a:pt x="9955" y="718"/>
                  <a:pt x="9887" y="688"/>
                  <a:pt x="9816" y="656"/>
                </a:cubicBezTo>
                <a:cubicBezTo>
                  <a:pt x="9746" y="625"/>
                  <a:pt x="9672" y="593"/>
                  <a:pt x="9600" y="565"/>
                </a:cubicBezTo>
                <a:lnTo>
                  <a:pt x="8225" y="1499"/>
                </a:lnTo>
                <a:cubicBezTo>
                  <a:pt x="8084" y="1460"/>
                  <a:pt x="7937" y="1427"/>
                  <a:pt x="7792" y="1398"/>
                </a:cubicBezTo>
                <a:cubicBezTo>
                  <a:pt x="7647" y="1369"/>
                  <a:pt x="7502" y="1343"/>
                  <a:pt x="7354" y="1325"/>
                </a:cubicBezTo>
                <a:lnTo>
                  <a:pt x="6790" y="9"/>
                </a:lnTo>
                <a:cubicBezTo>
                  <a:pt x="6707" y="7"/>
                  <a:pt x="6623" y="0"/>
                  <a:pt x="6540" y="0"/>
                </a:cubicBezTo>
                <a:close/>
                <a:moveTo>
                  <a:pt x="6540" y="3550"/>
                </a:moveTo>
                <a:cubicBezTo>
                  <a:pt x="6998" y="3550"/>
                  <a:pt x="7459" y="3680"/>
                  <a:pt x="7808" y="3941"/>
                </a:cubicBezTo>
                <a:cubicBezTo>
                  <a:pt x="8507" y="4462"/>
                  <a:pt x="8507" y="5309"/>
                  <a:pt x="7808" y="5830"/>
                </a:cubicBezTo>
                <a:cubicBezTo>
                  <a:pt x="7109" y="6352"/>
                  <a:pt x="5975" y="6352"/>
                  <a:pt x="5276" y="5830"/>
                </a:cubicBezTo>
                <a:cubicBezTo>
                  <a:pt x="4578" y="5309"/>
                  <a:pt x="4578" y="4462"/>
                  <a:pt x="5276" y="3941"/>
                </a:cubicBezTo>
                <a:cubicBezTo>
                  <a:pt x="5626" y="3680"/>
                  <a:pt x="6082" y="3550"/>
                  <a:pt x="6540" y="3550"/>
                </a:cubicBezTo>
                <a:close/>
                <a:moveTo>
                  <a:pt x="15039" y="7262"/>
                </a:moveTo>
                <a:cubicBezTo>
                  <a:pt x="14919" y="7262"/>
                  <a:pt x="14796" y="7269"/>
                  <a:pt x="14675" y="7274"/>
                </a:cubicBezTo>
                <a:lnTo>
                  <a:pt x="14254" y="8269"/>
                </a:lnTo>
                <a:cubicBezTo>
                  <a:pt x="14002" y="8297"/>
                  <a:pt x="13751" y="8339"/>
                  <a:pt x="13506" y="8395"/>
                </a:cubicBezTo>
                <a:cubicBezTo>
                  <a:pt x="13260" y="8450"/>
                  <a:pt x="13021" y="8517"/>
                  <a:pt x="12786" y="8599"/>
                </a:cubicBezTo>
                <a:lnTo>
                  <a:pt x="11714" y="7940"/>
                </a:lnTo>
                <a:cubicBezTo>
                  <a:pt x="11609" y="7986"/>
                  <a:pt x="11502" y="8035"/>
                  <a:pt x="11399" y="8086"/>
                </a:cubicBezTo>
                <a:cubicBezTo>
                  <a:pt x="11297" y="8137"/>
                  <a:pt x="11196" y="8189"/>
                  <a:pt x="11097" y="8245"/>
                </a:cubicBezTo>
                <a:lnTo>
                  <a:pt x="11465" y="9262"/>
                </a:lnTo>
                <a:cubicBezTo>
                  <a:pt x="11404" y="9303"/>
                  <a:pt x="11340" y="9340"/>
                  <a:pt x="11281" y="9384"/>
                </a:cubicBezTo>
                <a:cubicBezTo>
                  <a:pt x="10983" y="9605"/>
                  <a:pt x="10732" y="9848"/>
                  <a:pt x="10520" y="10104"/>
                </a:cubicBezTo>
                <a:lnTo>
                  <a:pt x="9141" y="9982"/>
                </a:lnTo>
                <a:cubicBezTo>
                  <a:pt x="9083" y="10069"/>
                  <a:pt x="9029" y="10158"/>
                  <a:pt x="8978" y="10247"/>
                </a:cubicBezTo>
                <a:cubicBezTo>
                  <a:pt x="8927" y="10337"/>
                  <a:pt x="8879" y="10425"/>
                  <a:pt x="8835" y="10516"/>
                </a:cubicBezTo>
                <a:lnTo>
                  <a:pt x="9886" y="11230"/>
                </a:lnTo>
                <a:cubicBezTo>
                  <a:pt x="9830" y="11397"/>
                  <a:pt x="9790" y="11564"/>
                  <a:pt x="9763" y="11734"/>
                </a:cubicBezTo>
                <a:cubicBezTo>
                  <a:pt x="9736" y="11904"/>
                  <a:pt x="9723" y="12073"/>
                  <a:pt x="9726" y="12244"/>
                </a:cubicBezTo>
                <a:lnTo>
                  <a:pt x="8479" y="12699"/>
                </a:lnTo>
                <a:cubicBezTo>
                  <a:pt x="8493" y="12803"/>
                  <a:pt x="8512" y="12904"/>
                  <a:pt x="8536" y="13007"/>
                </a:cubicBezTo>
                <a:cubicBezTo>
                  <a:pt x="8561" y="13110"/>
                  <a:pt x="8590" y="13213"/>
                  <a:pt x="8622" y="13315"/>
                </a:cubicBezTo>
                <a:lnTo>
                  <a:pt x="10021" y="13492"/>
                </a:lnTo>
                <a:cubicBezTo>
                  <a:pt x="10089" y="13639"/>
                  <a:pt x="10171" y="13784"/>
                  <a:pt x="10262" y="13926"/>
                </a:cubicBezTo>
                <a:cubicBezTo>
                  <a:pt x="10353" y="14067"/>
                  <a:pt x="10457" y="14204"/>
                  <a:pt x="10573" y="14338"/>
                </a:cubicBezTo>
                <a:lnTo>
                  <a:pt x="9849" y="15226"/>
                </a:lnTo>
                <a:cubicBezTo>
                  <a:pt x="10011" y="15380"/>
                  <a:pt x="10182" y="15530"/>
                  <a:pt x="10373" y="15672"/>
                </a:cubicBezTo>
                <a:cubicBezTo>
                  <a:pt x="10396" y="15690"/>
                  <a:pt x="10422" y="15703"/>
                  <a:pt x="10446" y="15721"/>
                </a:cubicBezTo>
                <a:lnTo>
                  <a:pt x="11751" y="15303"/>
                </a:lnTo>
                <a:cubicBezTo>
                  <a:pt x="11908" y="15395"/>
                  <a:pt x="12071" y="15482"/>
                  <a:pt x="12238" y="15559"/>
                </a:cubicBezTo>
                <a:cubicBezTo>
                  <a:pt x="12405" y="15636"/>
                  <a:pt x="12578" y="15704"/>
                  <a:pt x="12753" y="15767"/>
                </a:cubicBezTo>
                <a:lnTo>
                  <a:pt x="12786" y="16814"/>
                </a:lnTo>
                <a:cubicBezTo>
                  <a:pt x="12931" y="16853"/>
                  <a:pt x="13076" y="16888"/>
                  <a:pt x="13223" y="16920"/>
                </a:cubicBezTo>
                <a:cubicBezTo>
                  <a:pt x="13371" y="16952"/>
                  <a:pt x="13523" y="16982"/>
                  <a:pt x="13673" y="17006"/>
                </a:cubicBezTo>
                <a:lnTo>
                  <a:pt x="14463" y="16130"/>
                </a:lnTo>
                <a:cubicBezTo>
                  <a:pt x="14653" y="16145"/>
                  <a:pt x="14848" y="16154"/>
                  <a:pt x="15039" y="16154"/>
                </a:cubicBezTo>
                <a:cubicBezTo>
                  <a:pt x="15231" y="16154"/>
                  <a:pt x="15421" y="16145"/>
                  <a:pt x="15612" y="16130"/>
                </a:cubicBezTo>
                <a:lnTo>
                  <a:pt x="16406" y="17006"/>
                </a:lnTo>
                <a:cubicBezTo>
                  <a:pt x="16556" y="16982"/>
                  <a:pt x="16703" y="16952"/>
                  <a:pt x="16851" y="16920"/>
                </a:cubicBezTo>
                <a:cubicBezTo>
                  <a:pt x="16999" y="16888"/>
                  <a:pt x="17147" y="16853"/>
                  <a:pt x="17293" y="16814"/>
                </a:cubicBezTo>
                <a:lnTo>
                  <a:pt x="17326" y="15767"/>
                </a:lnTo>
                <a:cubicBezTo>
                  <a:pt x="17501" y="15704"/>
                  <a:pt x="17670" y="15636"/>
                  <a:pt x="17837" y="15559"/>
                </a:cubicBezTo>
                <a:cubicBezTo>
                  <a:pt x="18004" y="15482"/>
                  <a:pt x="18167" y="15395"/>
                  <a:pt x="18324" y="15303"/>
                </a:cubicBezTo>
                <a:lnTo>
                  <a:pt x="19633" y="15721"/>
                </a:lnTo>
                <a:cubicBezTo>
                  <a:pt x="19657" y="15703"/>
                  <a:pt x="19682" y="15690"/>
                  <a:pt x="19706" y="15672"/>
                </a:cubicBezTo>
                <a:cubicBezTo>
                  <a:pt x="19896" y="15530"/>
                  <a:pt x="20068" y="15380"/>
                  <a:pt x="20230" y="15226"/>
                </a:cubicBezTo>
                <a:lnTo>
                  <a:pt x="19506" y="14338"/>
                </a:lnTo>
                <a:cubicBezTo>
                  <a:pt x="19622" y="14204"/>
                  <a:pt x="19721" y="14067"/>
                  <a:pt x="19813" y="13926"/>
                </a:cubicBezTo>
                <a:cubicBezTo>
                  <a:pt x="19904" y="13784"/>
                  <a:pt x="19986" y="13639"/>
                  <a:pt x="20054" y="13492"/>
                </a:cubicBezTo>
                <a:lnTo>
                  <a:pt x="21457" y="13315"/>
                </a:lnTo>
                <a:cubicBezTo>
                  <a:pt x="21489" y="13213"/>
                  <a:pt x="21518" y="13113"/>
                  <a:pt x="21543" y="13010"/>
                </a:cubicBezTo>
                <a:cubicBezTo>
                  <a:pt x="21567" y="12907"/>
                  <a:pt x="21586" y="12802"/>
                  <a:pt x="21600" y="12699"/>
                </a:cubicBezTo>
                <a:lnTo>
                  <a:pt x="20348" y="12244"/>
                </a:lnTo>
                <a:cubicBezTo>
                  <a:pt x="20352" y="12073"/>
                  <a:pt x="20342" y="11904"/>
                  <a:pt x="20316" y="11734"/>
                </a:cubicBezTo>
                <a:cubicBezTo>
                  <a:pt x="20289" y="11564"/>
                  <a:pt x="20244" y="11397"/>
                  <a:pt x="20189" y="11230"/>
                </a:cubicBezTo>
                <a:lnTo>
                  <a:pt x="21240" y="10516"/>
                </a:lnTo>
                <a:cubicBezTo>
                  <a:pt x="21196" y="10425"/>
                  <a:pt x="21148" y="10337"/>
                  <a:pt x="21097" y="10247"/>
                </a:cubicBezTo>
                <a:cubicBezTo>
                  <a:pt x="21046" y="10158"/>
                  <a:pt x="20992" y="10069"/>
                  <a:pt x="20933" y="9982"/>
                </a:cubicBezTo>
                <a:lnTo>
                  <a:pt x="19555" y="10104"/>
                </a:lnTo>
                <a:cubicBezTo>
                  <a:pt x="19343" y="9848"/>
                  <a:pt x="19095" y="9605"/>
                  <a:pt x="18798" y="9384"/>
                </a:cubicBezTo>
                <a:cubicBezTo>
                  <a:pt x="18739" y="9340"/>
                  <a:pt x="18675" y="9303"/>
                  <a:pt x="18614" y="9262"/>
                </a:cubicBezTo>
                <a:lnTo>
                  <a:pt x="18978" y="8245"/>
                </a:lnTo>
                <a:cubicBezTo>
                  <a:pt x="18879" y="8190"/>
                  <a:pt x="18778" y="8134"/>
                  <a:pt x="18676" y="8083"/>
                </a:cubicBezTo>
                <a:cubicBezTo>
                  <a:pt x="18573" y="8033"/>
                  <a:pt x="18470" y="7986"/>
                  <a:pt x="18365" y="7940"/>
                </a:cubicBezTo>
                <a:lnTo>
                  <a:pt x="17293" y="8599"/>
                </a:lnTo>
                <a:cubicBezTo>
                  <a:pt x="17058" y="8517"/>
                  <a:pt x="16818" y="8450"/>
                  <a:pt x="16573" y="8395"/>
                </a:cubicBezTo>
                <a:cubicBezTo>
                  <a:pt x="16328" y="8339"/>
                  <a:pt x="16077" y="8297"/>
                  <a:pt x="15825" y="8269"/>
                </a:cubicBezTo>
                <a:lnTo>
                  <a:pt x="15399" y="7274"/>
                </a:lnTo>
                <a:cubicBezTo>
                  <a:pt x="15280" y="7269"/>
                  <a:pt x="15159" y="7262"/>
                  <a:pt x="15039" y="7262"/>
                </a:cubicBezTo>
                <a:close/>
                <a:moveTo>
                  <a:pt x="15039" y="10391"/>
                </a:moveTo>
                <a:cubicBezTo>
                  <a:pt x="15638" y="10391"/>
                  <a:pt x="16235" y="10560"/>
                  <a:pt x="16692" y="10901"/>
                </a:cubicBezTo>
                <a:cubicBezTo>
                  <a:pt x="17605" y="11582"/>
                  <a:pt x="17605" y="12686"/>
                  <a:pt x="16692" y="13367"/>
                </a:cubicBezTo>
                <a:cubicBezTo>
                  <a:pt x="15779" y="14048"/>
                  <a:pt x="14300" y="14048"/>
                  <a:pt x="13387" y="13367"/>
                </a:cubicBezTo>
                <a:cubicBezTo>
                  <a:pt x="12474" y="12686"/>
                  <a:pt x="12474" y="11582"/>
                  <a:pt x="13387" y="10901"/>
                </a:cubicBezTo>
                <a:cubicBezTo>
                  <a:pt x="13843" y="10560"/>
                  <a:pt x="14441" y="10391"/>
                  <a:pt x="15039" y="10391"/>
                </a:cubicBezTo>
                <a:close/>
                <a:moveTo>
                  <a:pt x="8287" y="15049"/>
                </a:moveTo>
                <a:cubicBezTo>
                  <a:pt x="8160" y="15049"/>
                  <a:pt x="8032" y="15057"/>
                  <a:pt x="7906" y="15064"/>
                </a:cubicBezTo>
                <a:lnTo>
                  <a:pt x="7608" y="15892"/>
                </a:lnTo>
                <a:cubicBezTo>
                  <a:pt x="7299" y="15938"/>
                  <a:pt x="6997" y="16016"/>
                  <a:pt x="6712" y="16127"/>
                </a:cubicBezTo>
                <a:cubicBezTo>
                  <a:pt x="6427" y="16237"/>
                  <a:pt x="6161" y="16378"/>
                  <a:pt x="5918" y="16551"/>
                </a:cubicBezTo>
                <a:lnTo>
                  <a:pt x="4888" y="16218"/>
                </a:lnTo>
                <a:cubicBezTo>
                  <a:pt x="4796" y="16297"/>
                  <a:pt x="4709" y="16379"/>
                  <a:pt x="4630" y="16463"/>
                </a:cubicBezTo>
                <a:cubicBezTo>
                  <a:pt x="4551" y="16546"/>
                  <a:pt x="4477" y="16631"/>
                  <a:pt x="4409" y="16719"/>
                </a:cubicBezTo>
                <a:lnTo>
                  <a:pt x="5113" y="17430"/>
                </a:lnTo>
                <a:cubicBezTo>
                  <a:pt x="5009" y="17620"/>
                  <a:pt x="4936" y="17817"/>
                  <a:pt x="4896" y="18016"/>
                </a:cubicBezTo>
                <a:cubicBezTo>
                  <a:pt x="4856" y="18216"/>
                  <a:pt x="4848" y="18420"/>
                  <a:pt x="4871" y="18621"/>
                </a:cubicBezTo>
                <a:lnTo>
                  <a:pt x="3873" y="19014"/>
                </a:lnTo>
                <a:cubicBezTo>
                  <a:pt x="3903" y="19133"/>
                  <a:pt x="3944" y="19250"/>
                  <a:pt x="3992" y="19366"/>
                </a:cubicBezTo>
                <a:cubicBezTo>
                  <a:pt x="4040" y="19481"/>
                  <a:pt x="4096" y="19595"/>
                  <a:pt x="4160" y="19707"/>
                </a:cubicBezTo>
                <a:lnTo>
                  <a:pt x="5370" y="19744"/>
                </a:lnTo>
                <a:cubicBezTo>
                  <a:pt x="5507" y="19909"/>
                  <a:pt x="5670" y="20065"/>
                  <a:pt x="5861" y="20208"/>
                </a:cubicBezTo>
                <a:cubicBezTo>
                  <a:pt x="5968" y="20287"/>
                  <a:pt x="6080" y="20358"/>
                  <a:pt x="6197" y="20425"/>
                </a:cubicBezTo>
                <a:lnTo>
                  <a:pt x="5984" y="21270"/>
                </a:lnTo>
                <a:cubicBezTo>
                  <a:pt x="6141" y="21340"/>
                  <a:pt x="6302" y="21404"/>
                  <a:pt x="6467" y="21460"/>
                </a:cubicBezTo>
                <a:cubicBezTo>
                  <a:pt x="6631" y="21515"/>
                  <a:pt x="6799" y="21561"/>
                  <a:pt x="6970" y="21600"/>
                </a:cubicBezTo>
                <a:lnTo>
                  <a:pt x="7755" y="20925"/>
                </a:lnTo>
                <a:cubicBezTo>
                  <a:pt x="7931" y="20946"/>
                  <a:pt x="8109" y="20956"/>
                  <a:pt x="8287" y="20956"/>
                </a:cubicBezTo>
                <a:cubicBezTo>
                  <a:pt x="8464" y="20956"/>
                  <a:pt x="8642" y="20946"/>
                  <a:pt x="8818" y="20925"/>
                </a:cubicBezTo>
                <a:lnTo>
                  <a:pt x="9600" y="21600"/>
                </a:lnTo>
                <a:cubicBezTo>
                  <a:pt x="9770" y="21561"/>
                  <a:pt x="9938" y="21515"/>
                  <a:pt x="10103" y="21460"/>
                </a:cubicBezTo>
                <a:cubicBezTo>
                  <a:pt x="10267" y="21404"/>
                  <a:pt x="10429" y="21340"/>
                  <a:pt x="10585" y="21270"/>
                </a:cubicBezTo>
                <a:lnTo>
                  <a:pt x="10373" y="20425"/>
                </a:lnTo>
                <a:cubicBezTo>
                  <a:pt x="10489" y="20358"/>
                  <a:pt x="10606" y="20287"/>
                  <a:pt x="10712" y="20208"/>
                </a:cubicBezTo>
                <a:cubicBezTo>
                  <a:pt x="10904" y="20065"/>
                  <a:pt x="11062" y="19909"/>
                  <a:pt x="11199" y="19744"/>
                </a:cubicBezTo>
                <a:lnTo>
                  <a:pt x="12414" y="19707"/>
                </a:lnTo>
                <a:cubicBezTo>
                  <a:pt x="12477" y="19595"/>
                  <a:pt x="12534" y="19481"/>
                  <a:pt x="12581" y="19366"/>
                </a:cubicBezTo>
                <a:cubicBezTo>
                  <a:pt x="12629" y="19250"/>
                  <a:pt x="12666" y="19133"/>
                  <a:pt x="12696" y="19014"/>
                </a:cubicBezTo>
                <a:lnTo>
                  <a:pt x="11702" y="18621"/>
                </a:lnTo>
                <a:cubicBezTo>
                  <a:pt x="11725" y="18420"/>
                  <a:pt x="11717" y="18216"/>
                  <a:pt x="11677" y="18016"/>
                </a:cubicBezTo>
                <a:cubicBezTo>
                  <a:pt x="11637" y="17817"/>
                  <a:pt x="11564" y="17620"/>
                  <a:pt x="11461" y="17430"/>
                </a:cubicBezTo>
                <a:lnTo>
                  <a:pt x="12164" y="16719"/>
                </a:lnTo>
                <a:cubicBezTo>
                  <a:pt x="12096" y="16631"/>
                  <a:pt x="12019" y="16546"/>
                  <a:pt x="11939" y="16463"/>
                </a:cubicBezTo>
                <a:cubicBezTo>
                  <a:pt x="11860" y="16379"/>
                  <a:pt x="11777" y="16297"/>
                  <a:pt x="11686" y="16218"/>
                </a:cubicBezTo>
                <a:lnTo>
                  <a:pt x="10655" y="16551"/>
                </a:lnTo>
                <a:cubicBezTo>
                  <a:pt x="10412" y="16378"/>
                  <a:pt x="10142" y="16237"/>
                  <a:pt x="9857" y="16127"/>
                </a:cubicBezTo>
                <a:cubicBezTo>
                  <a:pt x="9572" y="16016"/>
                  <a:pt x="9270" y="15938"/>
                  <a:pt x="8962" y="15892"/>
                </a:cubicBezTo>
                <a:lnTo>
                  <a:pt x="8663" y="15064"/>
                </a:lnTo>
                <a:cubicBezTo>
                  <a:pt x="8537" y="15057"/>
                  <a:pt x="8413" y="15049"/>
                  <a:pt x="8287" y="15049"/>
                </a:cubicBezTo>
                <a:close/>
                <a:moveTo>
                  <a:pt x="8287" y="16734"/>
                </a:moveTo>
                <a:cubicBezTo>
                  <a:pt x="8833" y="16734"/>
                  <a:pt x="9379" y="16887"/>
                  <a:pt x="9796" y="17198"/>
                </a:cubicBezTo>
                <a:cubicBezTo>
                  <a:pt x="10629" y="17820"/>
                  <a:pt x="10629" y="18829"/>
                  <a:pt x="9796" y="19451"/>
                </a:cubicBezTo>
                <a:cubicBezTo>
                  <a:pt x="8963" y="20073"/>
                  <a:pt x="7611" y="20073"/>
                  <a:pt x="6777" y="19451"/>
                </a:cubicBezTo>
                <a:cubicBezTo>
                  <a:pt x="5944" y="18829"/>
                  <a:pt x="5944" y="17820"/>
                  <a:pt x="6777" y="17198"/>
                </a:cubicBezTo>
                <a:cubicBezTo>
                  <a:pt x="7194" y="16887"/>
                  <a:pt x="7741" y="16734"/>
                  <a:pt x="8287" y="16734"/>
                </a:cubicBezTo>
                <a:close/>
              </a:path>
            </a:pathLst>
          </a:custGeom>
          <a:solidFill>
            <a:srgbClr val="F0AB00"/>
          </a:solidFill>
          <a:ln w="12700">
            <a:miter lim="400000"/>
          </a:ln>
        </p:spPr>
        <p:txBody>
          <a:bodyPr lIns="50800" tIns="50800" rIns="50800" bIns="50800" anchor="ctr"/>
          <a:lstStyle/>
          <a:p>
            <a:pPr>
              <a:defRPr b="0" cap="all" sz="2400">
                <a:solidFill>
                  <a:srgbClr val="002452"/>
                </a:solidFill>
                <a:latin typeface="Overpass Bold"/>
                <a:ea typeface="Overpass Bold"/>
                <a:cs typeface="Overpass Bold"/>
                <a:sym typeface="Overpass Bold"/>
              </a:defRPr>
            </a:pPr>
          </a:p>
        </p:txBody>
      </p:sp>
      <p:sp>
        <p:nvSpPr>
          <p:cNvPr id="338" name="gears"/>
          <p:cNvSpPr/>
          <p:nvPr/>
        </p:nvSpPr>
        <p:spPr>
          <a:xfrm>
            <a:off x="2359032" y="5118960"/>
            <a:ext cx="4390398" cy="58826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40" y="0"/>
                </a:moveTo>
                <a:cubicBezTo>
                  <a:pt x="6457" y="0"/>
                  <a:pt x="6378" y="7"/>
                  <a:pt x="6295" y="9"/>
                </a:cubicBezTo>
                <a:lnTo>
                  <a:pt x="5726" y="1325"/>
                </a:lnTo>
                <a:cubicBezTo>
                  <a:pt x="5579" y="1343"/>
                  <a:pt x="5433" y="1369"/>
                  <a:pt x="5289" y="1398"/>
                </a:cubicBezTo>
                <a:cubicBezTo>
                  <a:pt x="5144" y="1427"/>
                  <a:pt x="5001" y="1460"/>
                  <a:pt x="4859" y="1499"/>
                </a:cubicBezTo>
                <a:lnTo>
                  <a:pt x="3481" y="565"/>
                </a:lnTo>
                <a:cubicBezTo>
                  <a:pt x="3409" y="593"/>
                  <a:pt x="3339" y="625"/>
                  <a:pt x="3268" y="656"/>
                </a:cubicBezTo>
                <a:cubicBezTo>
                  <a:pt x="3198" y="688"/>
                  <a:pt x="3125" y="718"/>
                  <a:pt x="3055" y="751"/>
                </a:cubicBezTo>
                <a:lnTo>
                  <a:pt x="3448" y="2103"/>
                </a:lnTo>
                <a:cubicBezTo>
                  <a:pt x="3333" y="2174"/>
                  <a:pt x="3220" y="2252"/>
                  <a:pt x="3113" y="2332"/>
                </a:cubicBezTo>
                <a:cubicBezTo>
                  <a:pt x="3005" y="2412"/>
                  <a:pt x="2905" y="2494"/>
                  <a:pt x="2810" y="2579"/>
                </a:cubicBezTo>
                <a:lnTo>
                  <a:pt x="998" y="2286"/>
                </a:lnTo>
                <a:cubicBezTo>
                  <a:pt x="954" y="2338"/>
                  <a:pt x="913" y="2392"/>
                  <a:pt x="871" y="2445"/>
                </a:cubicBezTo>
                <a:cubicBezTo>
                  <a:pt x="829" y="2498"/>
                  <a:pt x="787" y="2550"/>
                  <a:pt x="749" y="2604"/>
                </a:cubicBezTo>
                <a:lnTo>
                  <a:pt x="2000" y="3633"/>
                </a:lnTo>
                <a:cubicBezTo>
                  <a:pt x="1948" y="3738"/>
                  <a:pt x="1904" y="3845"/>
                  <a:pt x="1865" y="3953"/>
                </a:cubicBezTo>
                <a:cubicBezTo>
                  <a:pt x="1826" y="4061"/>
                  <a:pt x="1792" y="4173"/>
                  <a:pt x="1767" y="4283"/>
                </a:cubicBezTo>
                <a:lnTo>
                  <a:pt x="4" y="4704"/>
                </a:lnTo>
                <a:cubicBezTo>
                  <a:pt x="1" y="4766"/>
                  <a:pt x="0" y="4825"/>
                  <a:pt x="0" y="4887"/>
                </a:cubicBezTo>
                <a:cubicBezTo>
                  <a:pt x="0" y="4949"/>
                  <a:pt x="1" y="5012"/>
                  <a:pt x="4" y="5073"/>
                </a:cubicBezTo>
                <a:lnTo>
                  <a:pt x="1767" y="5495"/>
                </a:lnTo>
                <a:cubicBezTo>
                  <a:pt x="1792" y="5605"/>
                  <a:pt x="1826" y="5713"/>
                  <a:pt x="1865" y="5821"/>
                </a:cubicBezTo>
                <a:cubicBezTo>
                  <a:pt x="1904" y="5929"/>
                  <a:pt x="1948" y="6039"/>
                  <a:pt x="2000" y="6145"/>
                </a:cubicBezTo>
                <a:lnTo>
                  <a:pt x="749" y="7174"/>
                </a:lnTo>
                <a:cubicBezTo>
                  <a:pt x="787" y="7227"/>
                  <a:pt x="829" y="7280"/>
                  <a:pt x="871" y="7332"/>
                </a:cubicBezTo>
                <a:cubicBezTo>
                  <a:pt x="913" y="7385"/>
                  <a:pt x="954" y="7436"/>
                  <a:pt x="998" y="7488"/>
                </a:cubicBezTo>
                <a:lnTo>
                  <a:pt x="2810" y="7195"/>
                </a:lnTo>
                <a:cubicBezTo>
                  <a:pt x="2905" y="7280"/>
                  <a:pt x="3005" y="7365"/>
                  <a:pt x="3113" y="7445"/>
                </a:cubicBezTo>
                <a:cubicBezTo>
                  <a:pt x="3220" y="7525"/>
                  <a:pt x="3333" y="7600"/>
                  <a:pt x="3448" y="7671"/>
                </a:cubicBezTo>
                <a:lnTo>
                  <a:pt x="3055" y="9023"/>
                </a:lnTo>
                <a:cubicBezTo>
                  <a:pt x="3125" y="9056"/>
                  <a:pt x="3198" y="9090"/>
                  <a:pt x="3268" y="9121"/>
                </a:cubicBezTo>
                <a:cubicBezTo>
                  <a:pt x="3339" y="9153"/>
                  <a:pt x="3409" y="9181"/>
                  <a:pt x="3481" y="9210"/>
                </a:cubicBezTo>
                <a:lnTo>
                  <a:pt x="4859" y="8276"/>
                </a:lnTo>
                <a:cubicBezTo>
                  <a:pt x="5001" y="8315"/>
                  <a:pt x="5144" y="8350"/>
                  <a:pt x="5289" y="8379"/>
                </a:cubicBezTo>
                <a:cubicBezTo>
                  <a:pt x="5433" y="8408"/>
                  <a:pt x="5579" y="8431"/>
                  <a:pt x="5726" y="8450"/>
                </a:cubicBezTo>
                <a:lnTo>
                  <a:pt x="6295" y="9768"/>
                </a:lnTo>
                <a:cubicBezTo>
                  <a:pt x="6378" y="9771"/>
                  <a:pt x="6457" y="9771"/>
                  <a:pt x="6540" y="9771"/>
                </a:cubicBezTo>
                <a:cubicBezTo>
                  <a:pt x="6623" y="9771"/>
                  <a:pt x="6707" y="9771"/>
                  <a:pt x="6790" y="9768"/>
                </a:cubicBezTo>
                <a:lnTo>
                  <a:pt x="7354" y="8450"/>
                </a:lnTo>
                <a:cubicBezTo>
                  <a:pt x="7502" y="8431"/>
                  <a:pt x="7647" y="8408"/>
                  <a:pt x="7792" y="8379"/>
                </a:cubicBezTo>
                <a:cubicBezTo>
                  <a:pt x="7937" y="8350"/>
                  <a:pt x="8084" y="8315"/>
                  <a:pt x="8225" y="8276"/>
                </a:cubicBezTo>
                <a:lnTo>
                  <a:pt x="9600" y="9210"/>
                </a:lnTo>
                <a:cubicBezTo>
                  <a:pt x="9672" y="9181"/>
                  <a:pt x="9746" y="9153"/>
                  <a:pt x="9816" y="9121"/>
                </a:cubicBezTo>
                <a:cubicBezTo>
                  <a:pt x="9887" y="9090"/>
                  <a:pt x="9955" y="9056"/>
                  <a:pt x="10025" y="9023"/>
                </a:cubicBezTo>
                <a:lnTo>
                  <a:pt x="9632" y="7671"/>
                </a:lnTo>
                <a:cubicBezTo>
                  <a:pt x="9747" y="7600"/>
                  <a:pt x="9860" y="7526"/>
                  <a:pt x="9968" y="7445"/>
                </a:cubicBezTo>
                <a:cubicBezTo>
                  <a:pt x="10075" y="7365"/>
                  <a:pt x="10175" y="7280"/>
                  <a:pt x="10270" y="7195"/>
                </a:cubicBezTo>
                <a:lnTo>
                  <a:pt x="12082" y="7488"/>
                </a:lnTo>
                <a:cubicBezTo>
                  <a:pt x="12126" y="7436"/>
                  <a:pt x="12171" y="7385"/>
                  <a:pt x="12213" y="7332"/>
                </a:cubicBezTo>
                <a:cubicBezTo>
                  <a:pt x="12255" y="7280"/>
                  <a:pt x="12294" y="7227"/>
                  <a:pt x="12332" y="7174"/>
                </a:cubicBezTo>
                <a:lnTo>
                  <a:pt x="11080" y="6145"/>
                </a:lnTo>
                <a:cubicBezTo>
                  <a:pt x="11133" y="6039"/>
                  <a:pt x="11180" y="5929"/>
                  <a:pt x="11219" y="5821"/>
                </a:cubicBezTo>
                <a:cubicBezTo>
                  <a:pt x="11258" y="5713"/>
                  <a:pt x="11288" y="5605"/>
                  <a:pt x="11313" y="5495"/>
                </a:cubicBezTo>
                <a:lnTo>
                  <a:pt x="13076" y="5073"/>
                </a:lnTo>
                <a:cubicBezTo>
                  <a:pt x="13079" y="5012"/>
                  <a:pt x="13084" y="4949"/>
                  <a:pt x="13084" y="4887"/>
                </a:cubicBezTo>
                <a:cubicBezTo>
                  <a:pt x="13084" y="4825"/>
                  <a:pt x="13079" y="4766"/>
                  <a:pt x="13076" y="4704"/>
                </a:cubicBezTo>
                <a:lnTo>
                  <a:pt x="11313" y="4283"/>
                </a:lnTo>
                <a:cubicBezTo>
                  <a:pt x="11288" y="4173"/>
                  <a:pt x="11258" y="4061"/>
                  <a:pt x="11219" y="3953"/>
                </a:cubicBezTo>
                <a:cubicBezTo>
                  <a:pt x="11180" y="3845"/>
                  <a:pt x="11132" y="3738"/>
                  <a:pt x="11080" y="3633"/>
                </a:cubicBezTo>
                <a:lnTo>
                  <a:pt x="12332" y="2604"/>
                </a:lnTo>
                <a:cubicBezTo>
                  <a:pt x="12294" y="2550"/>
                  <a:pt x="12255" y="2498"/>
                  <a:pt x="12213" y="2445"/>
                </a:cubicBezTo>
                <a:cubicBezTo>
                  <a:pt x="12171" y="2392"/>
                  <a:pt x="12126" y="2338"/>
                  <a:pt x="12082" y="2286"/>
                </a:cubicBezTo>
                <a:lnTo>
                  <a:pt x="10270" y="2579"/>
                </a:lnTo>
                <a:cubicBezTo>
                  <a:pt x="10175" y="2494"/>
                  <a:pt x="10075" y="2412"/>
                  <a:pt x="9968" y="2332"/>
                </a:cubicBezTo>
                <a:cubicBezTo>
                  <a:pt x="9860" y="2252"/>
                  <a:pt x="9747" y="2175"/>
                  <a:pt x="9632" y="2103"/>
                </a:cubicBezTo>
                <a:lnTo>
                  <a:pt x="10025" y="751"/>
                </a:lnTo>
                <a:cubicBezTo>
                  <a:pt x="9955" y="718"/>
                  <a:pt x="9887" y="688"/>
                  <a:pt x="9816" y="656"/>
                </a:cubicBezTo>
                <a:cubicBezTo>
                  <a:pt x="9746" y="625"/>
                  <a:pt x="9672" y="593"/>
                  <a:pt x="9600" y="565"/>
                </a:cubicBezTo>
                <a:lnTo>
                  <a:pt x="8225" y="1499"/>
                </a:lnTo>
                <a:cubicBezTo>
                  <a:pt x="8084" y="1460"/>
                  <a:pt x="7937" y="1427"/>
                  <a:pt x="7792" y="1398"/>
                </a:cubicBezTo>
                <a:cubicBezTo>
                  <a:pt x="7647" y="1369"/>
                  <a:pt x="7502" y="1343"/>
                  <a:pt x="7354" y="1325"/>
                </a:cubicBezTo>
                <a:lnTo>
                  <a:pt x="6790" y="9"/>
                </a:lnTo>
                <a:cubicBezTo>
                  <a:pt x="6707" y="7"/>
                  <a:pt x="6623" y="0"/>
                  <a:pt x="6540" y="0"/>
                </a:cubicBezTo>
                <a:close/>
                <a:moveTo>
                  <a:pt x="6540" y="3550"/>
                </a:moveTo>
                <a:cubicBezTo>
                  <a:pt x="6998" y="3550"/>
                  <a:pt x="7459" y="3680"/>
                  <a:pt x="7808" y="3941"/>
                </a:cubicBezTo>
                <a:cubicBezTo>
                  <a:pt x="8507" y="4462"/>
                  <a:pt x="8507" y="5309"/>
                  <a:pt x="7808" y="5830"/>
                </a:cubicBezTo>
                <a:cubicBezTo>
                  <a:pt x="7109" y="6352"/>
                  <a:pt x="5975" y="6352"/>
                  <a:pt x="5276" y="5830"/>
                </a:cubicBezTo>
                <a:cubicBezTo>
                  <a:pt x="4578" y="5309"/>
                  <a:pt x="4578" y="4462"/>
                  <a:pt x="5276" y="3941"/>
                </a:cubicBezTo>
                <a:cubicBezTo>
                  <a:pt x="5626" y="3680"/>
                  <a:pt x="6082" y="3550"/>
                  <a:pt x="6540" y="3550"/>
                </a:cubicBezTo>
                <a:close/>
                <a:moveTo>
                  <a:pt x="15039" y="7262"/>
                </a:moveTo>
                <a:cubicBezTo>
                  <a:pt x="14919" y="7262"/>
                  <a:pt x="14796" y="7269"/>
                  <a:pt x="14675" y="7274"/>
                </a:cubicBezTo>
                <a:lnTo>
                  <a:pt x="14254" y="8269"/>
                </a:lnTo>
                <a:cubicBezTo>
                  <a:pt x="14002" y="8297"/>
                  <a:pt x="13751" y="8339"/>
                  <a:pt x="13506" y="8395"/>
                </a:cubicBezTo>
                <a:cubicBezTo>
                  <a:pt x="13260" y="8450"/>
                  <a:pt x="13021" y="8517"/>
                  <a:pt x="12786" y="8599"/>
                </a:cubicBezTo>
                <a:lnTo>
                  <a:pt x="11714" y="7940"/>
                </a:lnTo>
                <a:cubicBezTo>
                  <a:pt x="11609" y="7986"/>
                  <a:pt x="11502" y="8035"/>
                  <a:pt x="11399" y="8086"/>
                </a:cubicBezTo>
                <a:cubicBezTo>
                  <a:pt x="11297" y="8137"/>
                  <a:pt x="11196" y="8189"/>
                  <a:pt x="11097" y="8245"/>
                </a:cubicBezTo>
                <a:lnTo>
                  <a:pt x="11465" y="9262"/>
                </a:lnTo>
                <a:cubicBezTo>
                  <a:pt x="11404" y="9303"/>
                  <a:pt x="11340" y="9340"/>
                  <a:pt x="11281" y="9384"/>
                </a:cubicBezTo>
                <a:cubicBezTo>
                  <a:pt x="10983" y="9605"/>
                  <a:pt x="10732" y="9848"/>
                  <a:pt x="10520" y="10104"/>
                </a:cubicBezTo>
                <a:lnTo>
                  <a:pt x="9141" y="9982"/>
                </a:lnTo>
                <a:cubicBezTo>
                  <a:pt x="9083" y="10069"/>
                  <a:pt x="9029" y="10158"/>
                  <a:pt x="8978" y="10247"/>
                </a:cubicBezTo>
                <a:cubicBezTo>
                  <a:pt x="8927" y="10337"/>
                  <a:pt x="8879" y="10425"/>
                  <a:pt x="8835" y="10516"/>
                </a:cubicBezTo>
                <a:lnTo>
                  <a:pt x="9886" y="11230"/>
                </a:lnTo>
                <a:cubicBezTo>
                  <a:pt x="9830" y="11397"/>
                  <a:pt x="9790" y="11564"/>
                  <a:pt x="9763" y="11734"/>
                </a:cubicBezTo>
                <a:cubicBezTo>
                  <a:pt x="9736" y="11904"/>
                  <a:pt x="9723" y="12073"/>
                  <a:pt x="9726" y="12244"/>
                </a:cubicBezTo>
                <a:lnTo>
                  <a:pt x="8479" y="12699"/>
                </a:lnTo>
                <a:cubicBezTo>
                  <a:pt x="8493" y="12803"/>
                  <a:pt x="8512" y="12904"/>
                  <a:pt x="8536" y="13007"/>
                </a:cubicBezTo>
                <a:cubicBezTo>
                  <a:pt x="8561" y="13110"/>
                  <a:pt x="8590" y="13213"/>
                  <a:pt x="8622" y="13315"/>
                </a:cubicBezTo>
                <a:lnTo>
                  <a:pt x="10021" y="13492"/>
                </a:lnTo>
                <a:cubicBezTo>
                  <a:pt x="10089" y="13639"/>
                  <a:pt x="10171" y="13784"/>
                  <a:pt x="10262" y="13926"/>
                </a:cubicBezTo>
                <a:cubicBezTo>
                  <a:pt x="10353" y="14067"/>
                  <a:pt x="10457" y="14204"/>
                  <a:pt x="10573" y="14338"/>
                </a:cubicBezTo>
                <a:lnTo>
                  <a:pt x="9849" y="15226"/>
                </a:lnTo>
                <a:cubicBezTo>
                  <a:pt x="10011" y="15380"/>
                  <a:pt x="10182" y="15530"/>
                  <a:pt x="10373" y="15672"/>
                </a:cubicBezTo>
                <a:cubicBezTo>
                  <a:pt x="10396" y="15690"/>
                  <a:pt x="10422" y="15703"/>
                  <a:pt x="10446" y="15721"/>
                </a:cubicBezTo>
                <a:lnTo>
                  <a:pt x="11751" y="15303"/>
                </a:lnTo>
                <a:cubicBezTo>
                  <a:pt x="11908" y="15395"/>
                  <a:pt x="12071" y="15482"/>
                  <a:pt x="12238" y="15559"/>
                </a:cubicBezTo>
                <a:cubicBezTo>
                  <a:pt x="12405" y="15636"/>
                  <a:pt x="12578" y="15704"/>
                  <a:pt x="12753" y="15767"/>
                </a:cubicBezTo>
                <a:lnTo>
                  <a:pt x="12786" y="16814"/>
                </a:lnTo>
                <a:cubicBezTo>
                  <a:pt x="12931" y="16853"/>
                  <a:pt x="13076" y="16888"/>
                  <a:pt x="13223" y="16920"/>
                </a:cubicBezTo>
                <a:cubicBezTo>
                  <a:pt x="13371" y="16952"/>
                  <a:pt x="13523" y="16982"/>
                  <a:pt x="13673" y="17006"/>
                </a:cubicBezTo>
                <a:lnTo>
                  <a:pt x="14463" y="16130"/>
                </a:lnTo>
                <a:cubicBezTo>
                  <a:pt x="14653" y="16145"/>
                  <a:pt x="14848" y="16154"/>
                  <a:pt x="15039" y="16154"/>
                </a:cubicBezTo>
                <a:cubicBezTo>
                  <a:pt x="15231" y="16154"/>
                  <a:pt x="15421" y="16145"/>
                  <a:pt x="15612" y="16130"/>
                </a:cubicBezTo>
                <a:lnTo>
                  <a:pt x="16406" y="17006"/>
                </a:lnTo>
                <a:cubicBezTo>
                  <a:pt x="16556" y="16982"/>
                  <a:pt x="16703" y="16952"/>
                  <a:pt x="16851" y="16920"/>
                </a:cubicBezTo>
                <a:cubicBezTo>
                  <a:pt x="16999" y="16888"/>
                  <a:pt x="17147" y="16853"/>
                  <a:pt x="17293" y="16814"/>
                </a:cubicBezTo>
                <a:lnTo>
                  <a:pt x="17326" y="15767"/>
                </a:lnTo>
                <a:cubicBezTo>
                  <a:pt x="17501" y="15704"/>
                  <a:pt x="17670" y="15636"/>
                  <a:pt x="17837" y="15559"/>
                </a:cubicBezTo>
                <a:cubicBezTo>
                  <a:pt x="18004" y="15482"/>
                  <a:pt x="18167" y="15395"/>
                  <a:pt x="18324" y="15303"/>
                </a:cubicBezTo>
                <a:lnTo>
                  <a:pt x="19633" y="15721"/>
                </a:lnTo>
                <a:cubicBezTo>
                  <a:pt x="19657" y="15703"/>
                  <a:pt x="19682" y="15690"/>
                  <a:pt x="19706" y="15672"/>
                </a:cubicBezTo>
                <a:cubicBezTo>
                  <a:pt x="19896" y="15530"/>
                  <a:pt x="20068" y="15380"/>
                  <a:pt x="20230" y="15226"/>
                </a:cubicBezTo>
                <a:lnTo>
                  <a:pt x="19506" y="14338"/>
                </a:lnTo>
                <a:cubicBezTo>
                  <a:pt x="19622" y="14204"/>
                  <a:pt x="19721" y="14067"/>
                  <a:pt x="19813" y="13926"/>
                </a:cubicBezTo>
                <a:cubicBezTo>
                  <a:pt x="19904" y="13784"/>
                  <a:pt x="19986" y="13639"/>
                  <a:pt x="20054" y="13492"/>
                </a:cubicBezTo>
                <a:lnTo>
                  <a:pt x="21457" y="13315"/>
                </a:lnTo>
                <a:cubicBezTo>
                  <a:pt x="21489" y="13213"/>
                  <a:pt x="21518" y="13113"/>
                  <a:pt x="21543" y="13010"/>
                </a:cubicBezTo>
                <a:cubicBezTo>
                  <a:pt x="21567" y="12907"/>
                  <a:pt x="21586" y="12802"/>
                  <a:pt x="21600" y="12699"/>
                </a:cubicBezTo>
                <a:lnTo>
                  <a:pt x="20348" y="12244"/>
                </a:lnTo>
                <a:cubicBezTo>
                  <a:pt x="20352" y="12073"/>
                  <a:pt x="20342" y="11904"/>
                  <a:pt x="20316" y="11734"/>
                </a:cubicBezTo>
                <a:cubicBezTo>
                  <a:pt x="20289" y="11564"/>
                  <a:pt x="20244" y="11397"/>
                  <a:pt x="20189" y="11230"/>
                </a:cubicBezTo>
                <a:lnTo>
                  <a:pt x="21240" y="10516"/>
                </a:lnTo>
                <a:cubicBezTo>
                  <a:pt x="21196" y="10425"/>
                  <a:pt x="21148" y="10337"/>
                  <a:pt x="21097" y="10247"/>
                </a:cubicBezTo>
                <a:cubicBezTo>
                  <a:pt x="21046" y="10158"/>
                  <a:pt x="20992" y="10069"/>
                  <a:pt x="20933" y="9982"/>
                </a:cubicBezTo>
                <a:lnTo>
                  <a:pt x="19555" y="10104"/>
                </a:lnTo>
                <a:cubicBezTo>
                  <a:pt x="19343" y="9848"/>
                  <a:pt x="19095" y="9605"/>
                  <a:pt x="18798" y="9384"/>
                </a:cubicBezTo>
                <a:cubicBezTo>
                  <a:pt x="18739" y="9340"/>
                  <a:pt x="18675" y="9303"/>
                  <a:pt x="18614" y="9262"/>
                </a:cubicBezTo>
                <a:lnTo>
                  <a:pt x="18978" y="8245"/>
                </a:lnTo>
                <a:cubicBezTo>
                  <a:pt x="18879" y="8190"/>
                  <a:pt x="18778" y="8134"/>
                  <a:pt x="18676" y="8083"/>
                </a:cubicBezTo>
                <a:cubicBezTo>
                  <a:pt x="18573" y="8033"/>
                  <a:pt x="18470" y="7986"/>
                  <a:pt x="18365" y="7940"/>
                </a:cubicBezTo>
                <a:lnTo>
                  <a:pt x="17293" y="8599"/>
                </a:lnTo>
                <a:cubicBezTo>
                  <a:pt x="17058" y="8517"/>
                  <a:pt x="16818" y="8450"/>
                  <a:pt x="16573" y="8395"/>
                </a:cubicBezTo>
                <a:cubicBezTo>
                  <a:pt x="16328" y="8339"/>
                  <a:pt x="16077" y="8297"/>
                  <a:pt x="15825" y="8269"/>
                </a:cubicBezTo>
                <a:lnTo>
                  <a:pt x="15399" y="7274"/>
                </a:lnTo>
                <a:cubicBezTo>
                  <a:pt x="15280" y="7269"/>
                  <a:pt x="15159" y="7262"/>
                  <a:pt x="15039" y="7262"/>
                </a:cubicBezTo>
                <a:close/>
                <a:moveTo>
                  <a:pt x="15039" y="10391"/>
                </a:moveTo>
                <a:cubicBezTo>
                  <a:pt x="15638" y="10391"/>
                  <a:pt x="16235" y="10560"/>
                  <a:pt x="16692" y="10901"/>
                </a:cubicBezTo>
                <a:cubicBezTo>
                  <a:pt x="17605" y="11582"/>
                  <a:pt x="17605" y="12686"/>
                  <a:pt x="16692" y="13367"/>
                </a:cubicBezTo>
                <a:cubicBezTo>
                  <a:pt x="15779" y="14048"/>
                  <a:pt x="14300" y="14048"/>
                  <a:pt x="13387" y="13367"/>
                </a:cubicBezTo>
                <a:cubicBezTo>
                  <a:pt x="12474" y="12686"/>
                  <a:pt x="12474" y="11582"/>
                  <a:pt x="13387" y="10901"/>
                </a:cubicBezTo>
                <a:cubicBezTo>
                  <a:pt x="13843" y="10560"/>
                  <a:pt x="14441" y="10391"/>
                  <a:pt x="15039" y="10391"/>
                </a:cubicBezTo>
                <a:close/>
                <a:moveTo>
                  <a:pt x="8287" y="15049"/>
                </a:moveTo>
                <a:cubicBezTo>
                  <a:pt x="8160" y="15049"/>
                  <a:pt x="8032" y="15057"/>
                  <a:pt x="7906" y="15064"/>
                </a:cubicBezTo>
                <a:lnTo>
                  <a:pt x="7608" y="15892"/>
                </a:lnTo>
                <a:cubicBezTo>
                  <a:pt x="7299" y="15938"/>
                  <a:pt x="6997" y="16016"/>
                  <a:pt x="6712" y="16127"/>
                </a:cubicBezTo>
                <a:cubicBezTo>
                  <a:pt x="6427" y="16237"/>
                  <a:pt x="6161" y="16378"/>
                  <a:pt x="5918" y="16551"/>
                </a:cubicBezTo>
                <a:lnTo>
                  <a:pt x="4888" y="16218"/>
                </a:lnTo>
                <a:cubicBezTo>
                  <a:pt x="4796" y="16297"/>
                  <a:pt x="4709" y="16379"/>
                  <a:pt x="4630" y="16463"/>
                </a:cubicBezTo>
                <a:cubicBezTo>
                  <a:pt x="4551" y="16546"/>
                  <a:pt x="4477" y="16631"/>
                  <a:pt x="4409" y="16719"/>
                </a:cubicBezTo>
                <a:lnTo>
                  <a:pt x="5113" y="17430"/>
                </a:lnTo>
                <a:cubicBezTo>
                  <a:pt x="5009" y="17620"/>
                  <a:pt x="4936" y="17817"/>
                  <a:pt x="4896" y="18016"/>
                </a:cubicBezTo>
                <a:cubicBezTo>
                  <a:pt x="4856" y="18216"/>
                  <a:pt x="4848" y="18420"/>
                  <a:pt x="4871" y="18621"/>
                </a:cubicBezTo>
                <a:lnTo>
                  <a:pt x="3873" y="19014"/>
                </a:lnTo>
                <a:cubicBezTo>
                  <a:pt x="3903" y="19133"/>
                  <a:pt x="3944" y="19250"/>
                  <a:pt x="3992" y="19366"/>
                </a:cubicBezTo>
                <a:cubicBezTo>
                  <a:pt x="4040" y="19481"/>
                  <a:pt x="4096" y="19595"/>
                  <a:pt x="4160" y="19707"/>
                </a:cubicBezTo>
                <a:lnTo>
                  <a:pt x="5370" y="19744"/>
                </a:lnTo>
                <a:cubicBezTo>
                  <a:pt x="5507" y="19909"/>
                  <a:pt x="5670" y="20065"/>
                  <a:pt x="5861" y="20208"/>
                </a:cubicBezTo>
                <a:cubicBezTo>
                  <a:pt x="5968" y="20287"/>
                  <a:pt x="6080" y="20358"/>
                  <a:pt x="6197" y="20425"/>
                </a:cubicBezTo>
                <a:lnTo>
                  <a:pt x="5984" y="21270"/>
                </a:lnTo>
                <a:cubicBezTo>
                  <a:pt x="6141" y="21340"/>
                  <a:pt x="6302" y="21404"/>
                  <a:pt x="6467" y="21460"/>
                </a:cubicBezTo>
                <a:cubicBezTo>
                  <a:pt x="6631" y="21515"/>
                  <a:pt x="6799" y="21561"/>
                  <a:pt x="6970" y="21600"/>
                </a:cubicBezTo>
                <a:lnTo>
                  <a:pt x="7755" y="20925"/>
                </a:lnTo>
                <a:cubicBezTo>
                  <a:pt x="7931" y="20946"/>
                  <a:pt x="8109" y="20956"/>
                  <a:pt x="8287" y="20956"/>
                </a:cubicBezTo>
                <a:cubicBezTo>
                  <a:pt x="8464" y="20956"/>
                  <a:pt x="8642" y="20946"/>
                  <a:pt x="8818" y="20925"/>
                </a:cubicBezTo>
                <a:lnTo>
                  <a:pt x="9600" y="21600"/>
                </a:lnTo>
                <a:cubicBezTo>
                  <a:pt x="9770" y="21561"/>
                  <a:pt x="9938" y="21515"/>
                  <a:pt x="10103" y="21460"/>
                </a:cubicBezTo>
                <a:cubicBezTo>
                  <a:pt x="10267" y="21404"/>
                  <a:pt x="10429" y="21340"/>
                  <a:pt x="10585" y="21270"/>
                </a:cubicBezTo>
                <a:lnTo>
                  <a:pt x="10373" y="20425"/>
                </a:lnTo>
                <a:cubicBezTo>
                  <a:pt x="10489" y="20358"/>
                  <a:pt x="10606" y="20287"/>
                  <a:pt x="10712" y="20208"/>
                </a:cubicBezTo>
                <a:cubicBezTo>
                  <a:pt x="10904" y="20065"/>
                  <a:pt x="11062" y="19909"/>
                  <a:pt x="11199" y="19744"/>
                </a:cubicBezTo>
                <a:lnTo>
                  <a:pt x="12414" y="19707"/>
                </a:lnTo>
                <a:cubicBezTo>
                  <a:pt x="12477" y="19595"/>
                  <a:pt x="12534" y="19481"/>
                  <a:pt x="12581" y="19366"/>
                </a:cubicBezTo>
                <a:cubicBezTo>
                  <a:pt x="12629" y="19250"/>
                  <a:pt x="12666" y="19133"/>
                  <a:pt x="12696" y="19014"/>
                </a:cubicBezTo>
                <a:lnTo>
                  <a:pt x="11702" y="18621"/>
                </a:lnTo>
                <a:cubicBezTo>
                  <a:pt x="11725" y="18420"/>
                  <a:pt x="11717" y="18216"/>
                  <a:pt x="11677" y="18016"/>
                </a:cubicBezTo>
                <a:cubicBezTo>
                  <a:pt x="11637" y="17817"/>
                  <a:pt x="11564" y="17620"/>
                  <a:pt x="11461" y="17430"/>
                </a:cubicBezTo>
                <a:lnTo>
                  <a:pt x="12164" y="16719"/>
                </a:lnTo>
                <a:cubicBezTo>
                  <a:pt x="12096" y="16631"/>
                  <a:pt x="12019" y="16546"/>
                  <a:pt x="11939" y="16463"/>
                </a:cubicBezTo>
                <a:cubicBezTo>
                  <a:pt x="11860" y="16379"/>
                  <a:pt x="11777" y="16297"/>
                  <a:pt x="11686" y="16218"/>
                </a:cubicBezTo>
                <a:lnTo>
                  <a:pt x="10655" y="16551"/>
                </a:lnTo>
                <a:cubicBezTo>
                  <a:pt x="10412" y="16378"/>
                  <a:pt x="10142" y="16237"/>
                  <a:pt x="9857" y="16127"/>
                </a:cubicBezTo>
                <a:cubicBezTo>
                  <a:pt x="9572" y="16016"/>
                  <a:pt x="9270" y="15938"/>
                  <a:pt x="8962" y="15892"/>
                </a:cubicBezTo>
                <a:lnTo>
                  <a:pt x="8663" y="15064"/>
                </a:lnTo>
                <a:cubicBezTo>
                  <a:pt x="8537" y="15057"/>
                  <a:pt x="8413" y="15049"/>
                  <a:pt x="8287" y="15049"/>
                </a:cubicBezTo>
                <a:close/>
                <a:moveTo>
                  <a:pt x="8287" y="16734"/>
                </a:moveTo>
                <a:cubicBezTo>
                  <a:pt x="8833" y="16734"/>
                  <a:pt x="9379" y="16887"/>
                  <a:pt x="9796" y="17198"/>
                </a:cubicBezTo>
                <a:cubicBezTo>
                  <a:pt x="10629" y="17820"/>
                  <a:pt x="10629" y="18829"/>
                  <a:pt x="9796" y="19451"/>
                </a:cubicBezTo>
                <a:cubicBezTo>
                  <a:pt x="8963" y="20073"/>
                  <a:pt x="7611" y="20073"/>
                  <a:pt x="6777" y="19451"/>
                </a:cubicBezTo>
                <a:cubicBezTo>
                  <a:pt x="5944" y="18829"/>
                  <a:pt x="5944" y="17820"/>
                  <a:pt x="6777" y="17198"/>
                </a:cubicBezTo>
                <a:cubicBezTo>
                  <a:pt x="7194" y="16887"/>
                  <a:pt x="7741" y="16734"/>
                  <a:pt x="8287" y="16734"/>
                </a:cubicBezTo>
                <a:close/>
              </a:path>
            </a:pathLst>
          </a:custGeom>
          <a:solidFill>
            <a:srgbClr val="959395"/>
          </a:solidFill>
          <a:ln w="12700">
            <a:miter lim="400000"/>
          </a:ln>
        </p:spPr>
        <p:txBody>
          <a:bodyPr lIns="50800" tIns="50800" rIns="50800" bIns="50800" anchor="ctr"/>
          <a:lstStyle/>
          <a:p>
            <a:pPr/>
          </a:p>
        </p:txBody>
      </p:sp>
      <p:sp>
        <p:nvSpPr>
          <p:cNvPr id="339" name="14t gear"/>
          <p:cNvSpPr/>
          <p:nvPr/>
        </p:nvSpPr>
        <p:spPr>
          <a:xfrm>
            <a:off x="15968543" y="5069631"/>
            <a:ext cx="2124274" cy="2125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10664" y="0"/>
                  <a:pt x="10528" y="15"/>
                  <a:pt x="10391" y="20"/>
                </a:cubicBezTo>
                <a:lnTo>
                  <a:pt x="9457" y="2930"/>
                </a:lnTo>
                <a:cubicBezTo>
                  <a:pt x="9213" y="2971"/>
                  <a:pt x="8972" y="3024"/>
                  <a:pt x="8732" y="3089"/>
                </a:cubicBezTo>
                <a:cubicBezTo>
                  <a:pt x="8493" y="3153"/>
                  <a:pt x="8256" y="3229"/>
                  <a:pt x="8022" y="3316"/>
                </a:cubicBezTo>
                <a:lnTo>
                  <a:pt x="5748" y="1251"/>
                </a:lnTo>
                <a:cubicBezTo>
                  <a:pt x="5629" y="1314"/>
                  <a:pt x="5511" y="1381"/>
                  <a:pt x="5395" y="1450"/>
                </a:cubicBezTo>
                <a:cubicBezTo>
                  <a:pt x="5278" y="1520"/>
                  <a:pt x="5163" y="1592"/>
                  <a:pt x="5048" y="1664"/>
                </a:cubicBezTo>
                <a:lnTo>
                  <a:pt x="5696" y="4653"/>
                </a:lnTo>
                <a:cubicBezTo>
                  <a:pt x="5507" y="4810"/>
                  <a:pt x="5320" y="4976"/>
                  <a:pt x="5142" y="5153"/>
                </a:cubicBezTo>
                <a:cubicBezTo>
                  <a:pt x="4965" y="5331"/>
                  <a:pt x="4801" y="5516"/>
                  <a:pt x="4644" y="5705"/>
                </a:cubicBezTo>
                <a:lnTo>
                  <a:pt x="1653" y="5057"/>
                </a:lnTo>
                <a:cubicBezTo>
                  <a:pt x="1580" y="5172"/>
                  <a:pt x="1508" y="5288"/>
                  <a:pt x="1439" y="5404"/>
                </a:cubicBezTo>
                <a:cubicBezTo>
                  <a:pt x="1369" y="5520"/>
                  <a:pt x="1302" y="5637"/>
                  <a:pt x="1239" y="5756"/>
                </a:cubicBezTo>
                <a:lnTo>
                  <a:pt x="3305" y="8031"/>
                </a:lnTo>
                <a:cubicBezTo>
                  <a:pt x="3219" y="8265"/>
                  <a:pt x="3143" y="8502"/>
                  <a:pt x="3078" y="8741"/>
                </a:cubicBezTo>
                <a:cubicBezTo>
                  <a:pt x="3014" y="8980"/>
                  <a:pt x="2961" y="9222"/>
                  <a:pt x="2919" y="9465"/>
                </a:cubicBezTo>
                <a:lnTo>
                  <a:pt x="8" y="10397"/>
                </a:lnTo>
                <a:cubicBezTo>
                  <a:pt x="3" y="10533"/>
                  <a:pt x="0" y="10670"/>
                  <a:pt x="0" y="10806"/>
                </a:cubicBezTo>
                <a:cubicBezTo>
                  <a:pt x="0" y="10943"/>
                  <a:pt x="3" y="11079"/>
                  <a:pt x="8" y="11216"/>
                </a:cubicBezTo>
                <a:lnTo>
                  <a:pt x="2919" y="12148"/>
                </a:lnTo>
                <a:cubicBezTo>
                  <a:pt x="2961" y="12391"/>
                  <a:pt x="3014" y="12632"/>
                  <a:pt x="3078" y="12872"/>
                </a:cubicBezTo>
                <a:cubicBezTo>
                  <a:pt x="3143" y="13111"/>
                  <a:pt x="3219" y="13347"/>
                  <a:pt x="3305" y="13581"/>
                </a:cubicBezTo>
                <a:lnTo>
                  <a:pt x="1239" y="15856"/>
                </a:lnTo>
                <a:cubicBezTo>
                  <a:pt x="1302" y="15975"/>
                  <a:pt x="1369" y="16092"/>
                  <a:pt x="1439" y="16209"/>
                </a:cubicBezTo>
                <a:cubicBezTo>
                  <a:pt x="1508" y="16325"/>
                  <a:pt x="1580" y="16440"/>
                  <a:pt x="1653" y="16555"/>
                </a:cubicBezTo>
                <a:lnTo>
                  <a:pt x="4644" y="15908"/>
                </a:lnTo>
                <a:cubicBezTo>
                  <a:pt x="4801" y="16097"/>
                  <a:pt x="4965" y="16282"/>
                  <a:pt x="5142" y="16459"/>
                </a:cubicBezTo>
                <a:cubicBezTo>
                  <a:pt x="5320" y="16637"/>
                  <a:pt x="5507" y="16800"/>
                  <a:pt x="5696" y="16958"/>
                </a:cubicBezTo>
                <a:lnTo>
                  <a:pt x="5048" y="19948"/>
                </a:lnTo>
                <a:cubicBezTo>
                  <a:pt x="5163" y="20021"/>
                  <a:pt x="5278" y="20093"/>
                  <a:pt x="5395" y="20162"/>
                </a:cubicBezTo>
                <a:cubicBezTo>
                  <a:pt x="5511" y="20232"/>
                  <a:pt x="5629" y="20299"/>
                  <a:pt x="5748" y="20362"/>
                </a:cubicBezTo>
                <a:lnTo>
                  <a:pt x="8022" y="18297"/>
                </a:lnTo>
                <a:cubicBezTo>
                  <a:pt x="8256" y="18384"/>
                  <a:pt x="8493" y="18459"/>
                  <a:pt x="8732" y="18523"/>
                </a:cubicBezTo>
                <a:cubicBezTo>
                  <a:pt x="8972" y="18587"/>
                  <a:pt x="9213" y="18640"/>
                  <a:pt x="9457" y="18681"/>
                </a:cubicBezTo>
                <a:lnTo>
                  <a:pt x="10391" y="21592"/>
                </a:lnTo>
                <a:cubicBezTo>
                  <a:pt x="10528" y="21597"/>
                  <a:pt x="10664" y="21600"/>
                  <a:pt x="10801" y="21600"/>
                </a:cubicBezTo>
                <a:cubicBezTo>
                  <a:pt x="10938" y="21600"/>
                  <a:pt x="11074" y="21597"/>
                  <a:pt x="11211" y="21592"/>
                </a:cubicBezTo>
                <a:lnTo>
                  <a:pt x="12143" y="18681"/>
                </a:lnTo>
                <a:cubicBezTo>
                  <a:pt x="12387" y="18640"/>
                  <a:pt x="12628" y="18587"/>
                  <a:pt x="12868" y="18523"/>
                </a:cubicBezTo>
                <a:cubicBezTo>
                  <a:pt x="13107" y="18459"/>
                  <a:pt x="13344" y="18384"/>
                  <a:pt x="13578" y="18297"/>
                </a:cubicBezTo>
                <a:lnTo>
                  <a:pt x="15852" y="20362"/>
                </a:lnTo>
                <a:cubicBezTo>
                  <a:pt x="15971" y="20299"/>
                  <a:pt x="16089" y="20232"/>
                  <a:pt x="16205" y="20162"/>
                </a:cubicBezTo>
                <a:cubicBezTo>
                  <a:pt x="16322" y="20093"/>
                  <a:pt x="16437" y="20021"/>
                  <a:pt x="16552" y="19948"/>
                </a:cubicBezTo>
                <a:lnTo>
                  <a:pt x="15904" y="16959"/>
                </a:lnTo>
                <a:cubicBezTo>
                  <a:pt x="16094" y="16802"/>
                  <a:pt x="16280" y="16637"/>
                  <a:pt x="16458" y="16459"/>
                </a:cubicBezTo>
                <a:cubicBezTo>
                  <a:pt x="16635" y="16282"/>
                  <a:pt x="16799" y="16097"/>
                  <a:pt x="16956" y="15908"/>
                </a:cubicBezTo>
                <a:lnTo>
                  <a:pt x="19947" y="16555"/>
                </a:lnTo>
                <a:cubicBezTo>
                  <a:pt x="20020" y="16440"/>
                  <a:pt x="20092" y="16325"/>
                  <a:pt x="20161" y="16209"/>
                </a:cubicBezTo>
                <a:cubicBezTo>
                  <a:pt x="20231" y="16092"/>
                  <a:pt x="20298" y="15975"/>
                  <a:pt x="20361" y="15856"/>
                </a:cubicBezTo>
                <a:lnTo>
                  <a:pt x="18297" y="13581"/>
                </a:lnTo>
                <a:cubicBezTo>
                  <a:pt x="18383" y="13347"/>
                  <a:pt x="18459" y="13111"/>
                  <a:pt x="18523" y="12872"/>
                </a:cubicBezTo>
                <a:cubicBezTo>
                  <a:pt x="18587" y="12632"/>
                  <a:pt x="18639" y="12391"/>
                  <a:pt x="18681" y="12148"/>
                </a:cubicBezTo>
                <a:lnTo>
                  <a:pt x="21592" y="11216"/>
                </a:lnTo>
                <a:cubicBezTo>
                  <a:pt x="21597" y="11079"/>
                  <a:pt x="21600" y="10943"/>
                  <a:pt x="21600" y="10806"/>
                </a:cubicBezTo>
                <a:cubicBezTo>
                  <a:pt x="21600" y="10670"/>
                  <a:pt x="21597" y="10533"/>
                  <a:pt x="21592" y="10397"/>
                </a:cubicBezTo>
                <a:lnTo>
                  <a:pt x="18681" y="9465"/>
                </a:lnTo>
                <a:cubicBezTo>
                  <a:pt x="18639" y="9222"/>
                  <a:pt x="18587" y="8980"/>
                  <a:pt x="18523" y="8741"/>
                </a:cubicBezTo>
                <a:cubicBezTo>
                  <a:pt x="18459" y="8502"/>
                  <a:pt x="18383" y="8265"/>
                  <a:pt x="18297" y="8031"/>
                </a:cubicBezTo>
                <a:lnTo>
                  <a:pt x="20361" y="5756"/>
                </a:lnTo>
                <a:cubicBezTo>
                  <a:pt x="20298" y="5637"/>
                  <a:pt x="20231" y="5520"/>
                  <a:pt x="20161" y="5404"/>
                </a:cubicBezTo>
                <a:cubicBezTo>
                  <a:pt x="20092" y="5288"/>
                  <a:pt x="20020" y="5172"/>
                  <a:pt x="19947" y="5057"/>
                </a:cubicBezTo>
                <a:lnTo>
                  <a:pt x="16956" y="5705"/>
                </a:lnTo>
                <a:cubicBezTo>
                  <a:pt x="16799" y="5516"/>
                  <a:pt x="16635" y="5331"/>
                  <a:pt x="16458" y="5153"/>
                </a:cubicBezTo>
                <a:cubicBezTo>
                  <a:pt x="16280" y="4975"/>
                  <a:pt x="16094" y="4809"/>
                  <a:pt x="15904" y="4651"/>
                </a:cubicBezTo>
                <a:lnTo>
                  <a:pt x="16552" y="1664"/>
                </a:lnTo>
                <a:cubicBezTo>
                  <a:pt x="16437" y="1592"/>
                  <a:pt x="16322" y="1520"/>
                  <a:pt x="16205" y="1450"/>
                </a:cubicBezTo>
                <a:cubicBezTo>
                  <a:pt x="16089" y="1381"/>
                  <a:pt x="15971" y="1314"/>
                  <a:pt x="15852" y="1251"/>
                </a:cubicBezTo>
                <a:lnTo>
                  <a:pt x="13578" y="3316"/>
                </a:lnTo>
                <a:cubicBezTo>
                  <a:pt x="13344" y="3229"/>
                  <a:pt x="13107" y="3153"/>
                  <a:pt x="12868" y="3089"/>
                </a:cubicBezTo>
                <a:cubicBezTo>
                  <a:pt x="12628" y="3024"/>
                  <a:pt x="12387" y="2971"/>
                  <a:pt x="12143" y="2930"/>
                </a:cubicBezTo>
                <a:lnTo>
                  <a:pt x="11211" y="20"/>
                </a:lnTo>
                <a:cubicBezTo>
                  <a:pt x="11074" y="15"/>
                  <a:pt x="10938" y="0"/>
                  <a:pt x="10801" y="0"/>
                </a:cubicBezTo>
                <a:close/>
                <a:moveTo>
                  <a:pt x="10799" y="7849"/>
                </a:moveTo>
                <a:cubicBezTo>
                  <a:pt x="11555" y="7849"/>
                  <a:pt x="12312" y="8138"/>
                  <a:pt x="12889" y="8714"/>
                </a:cubicBezTo>
                <a:cubicBezTo>
                  <a:pt x="14043" y="9867"/>
                  <a:pt x="14043" y="11735"/>
                  <a:pt x="12889" y="12887"/>
                </a:cubicBezTo>
                <a:cubicBezTo>
                  <a:pt x="11735" y="14040"/>
                  <a:pt x="9865" y="14040"/>
                  <a:pt x="8711" y="12887"/>
                </a:cubicBezTo>
                <a:cubicBezTo>
                  <a:pt x="7557" y="11735"/>
                  <a:pt x="7557" y="9867"/>
                  <a:pt x="8711" y="8714"/>
                </a:cubicBezTo>
                <a:cubicBezTo>
                  <a:pt x="9288" y="8138"/>
                  <a:pt x="10043" y="7849"/>
                  <a:pt x="10799" y="7849"/>
                </a:cubicBezTo>
                <a:close/>
              </a:path>
            </a:pathLst>
          </a:custGeom>
          <a:solidFill>
            <a:srgbClr val="959395"/>
          </a:solidFill>
          <a:ln w="12700">
            <a:miter lim="400000"/>
          </a:ln>
        </p:spPr>
        <p:txBody>
          <a:bodyPr lIns="50800" tIns="50800" rIns="50800" bIns="50800" anchor="ctr"/>
          <a:lstStyle/>
          <a:p>
            <a:pPr/>
          </a:p>
        </p:txBody>
      </p:sp>
      <p:sp>
        <p:nvSpPr>
          <p:cNvPr id="340" name="11t gear"/>
          <p:cNvSpPr/>
          <p:nvPr/>
        </p:nvSpPr>
        <p:spPr>
          <a:xfrm>
            <a:off x="18940865" y="7003839"/>
            <a:ext cx="2124274" cy="2112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10603" y="0"/>
                  <a:pt x="10403" y="18"/>
                  <a:pt x="10205" y="29"/>
                </a:cubicBezTo>
                <a:lnTo>
                  <a:pt x="9505" y="2231"/>
                </a:lnTo>
                <a:cubicBezTo>
                  <a:pt x="9090" y="2293"/>
                  <a:pt x="8679" y="2386"/>
                  <a:pt x="8276" y="2509"/>
                </a:cubicBezTo>
                <a:cubicBezTo>
                  <a:pt x="7872" y="2631"/>
                  <a:pt x="7475" y="2784"/>
                  <a:pt x="7089" y="2966"/>
                </a:cubicBezTo>
                <a:lnTo>
                  <a:pt x="5326" y="1501"/>
                </a:lnTo>
                <a:cubicBezTo>
                  <a:pt x="5153" y="1603"/>
                  <a:pt x="4981" y="1711"/>
                  <a:pt x="4813" y="1824"/>
                </a:cubicBezTo>
                <a:cubicBezTo>
                  <a:pt x="4644" y="1937"/>
                  <a:pt x="4478" y="2055"/>
                  <a:pt x="4314" y="2178"/>
                </a:cubicBezTo>
                <a:lnTo>
                  <a:pt x="4915" y="4429"/>
                </a:lnTo>
                <a:cubicBezTo>
                  <a:pt x="4815" y="4521"/>
                  <a:pt x="4709" y="4604"/>
                  <a:pt x="4612" y="4702"/>
                </a:cubicBezTo>
                <a:cubicBezTo>
                  <a:pt x="4123" y="5194"/>
                  <a:pt x="3713" y="5733"/>
                  <a:pt x="3364" y="6300"/>
                </a:cubicBezTo>
                <a:lnTo>
                  <a:pt x="1096" y="6027"/>
                </a:lnTo>
                <a:cubicBezTo>
                  <a:pt x="1000" y="6221"/>
                  <a:pt x="910" y="6417"/>
                  <a:pt x="826" y="6615"/>
                </a:cubicBezTo>
                <a:cubicBezTo>
                  <a:pt x="742" y="6814"/>
                  <a:pt x="664" y="7014"/>
                  <a:pt x="592" y="7216"/>
                </a:cubicBezTo>
                <a:lnTo>
                  <a:pt x="2318" y="8795"/>
                </a:lnTo>
                <a:cubicBezTo>
                  <a:pt x="2227" y="9164"/>
                  <a:pt x="2158" y="9538"/>
                  <a:pt x="2114" y="9914"/>
                </a:cubicBezTo>
                <a:cubicBezTo>
                  <a:pt x="2070" y="10291"/>
                  <a:pt x="2051" y="10669"/>
                  <a:pt x="2056" y="11048"/>
                </a:cubicBezTo>
                <a:lnTo>
                  <a:pt x="0" y="12051"/>
                </a:lnTo>
                <a:cubicBezTo>
                  <a:pt x="24" y="12282"/>
                  <a:pt x="57" y="12511"/>
                  <a:pt x="97" y="12739"/>
                </a:cubicBezTo>
                <a:cubicBezTo>
                  <a:pt x="138" y="12968"/>
                  <a:pt x="185" y="13195"/>
                  <a:pt x="238" y="13422"/>
                </a:cubicBezTo>
                <a:lnTo>
                  <a:pt x="2544" y="13811"/>
                </a:lnTo>
                <a:cubicBezTo>
                  <a:pt x="2657" y="14137"/>
                  <a:pt x="2787" y="14458"/>
                  <a:pt x="2937" y="14772"/>
                </a:cubicBezTo>
                <a:cubicBezTo>
                  <a:pt x="3087" y="15085"/>
                  <a:pt x="3257" y="15392"/>
                  <a:pt x="3448" y="15689"/>
                </a:cubicBezTo>
                <a:lnTo>
                  <a:pt x="2258" y="17655"/>
                </a:lnTo>
                <a:cubicBezTo>
                  <a:pt x="2525" y="17996"/>
                  <a:pt x="2806" y="18329"/>
                  <a:pt x="3119" y="18643"/>
                </a:cubicBezTo>
                <a:cubicBezTo>
                  <a:pt x="3158" y="18683"/>
                  <a:pt x="3202" y="18716"/>
                  <a:pt x="3241" y="18755"/>
                </a:cubicBezTo>
                <a:lnTo>
                  <a:pt x="5391" y="17829"/>
                </a:lnTo>
                <a:cubicBezTo>
                  <a:pt x="5649" y="18034"/>
                  <a:pt x="5917" y="18221"/>
                  <a:pt x="6191" y="18391"/>
                </a:cubicBezTo>
                <a:cubicBezTo>
                  <a:pt x="6466" y="18562"/>
                  <a:pt x="6748" y="18716"/>
                  <a:pt x="7036" y="18854"/>
                </a:cubicBezTo>
                <a:lnTo>
                  <a:pt x="7091" y="21177"/>
                </a:lnTo>
                <a:cubicBezTo>
                  <a:pt x="7330" y="21264"/>
                  <a:pt x="7572" y="21344"/>
                  <a:pt x="7815" y="21415"/>
                </a:cubicBezTo>
                <a:cubicBezTo>
                  <a:pt x="8058" y="21486"/>
                  <a:pt x="8303" y="21548"/>
                  <a:pt x="8551" y="21600"/>
                </a:cubicBezTo>
                <a:lnTo>
                  <a:pt x="9854" y="19664"/>
                </a:lnTo>
                <a:cubicBezTo>
                  <a:pt x="10168" y="19698"/>
                  <a:pt x="10483" y="19715"/>
                  <a:pt x="10799" y="19715"/>
                </a:cubicBezTo>
                <a:cubicBezTo>
                  <a:pt x="11114" y="19715"/>
                  <a:pt x="11430" y="19698"/>
                  <a:pt x="11744" y="19664"/>
                </a:cubicBezTo>
                <a:lnTo>
                  <a:pt x="13047" y="21600"/>
                </a:lnTo>
                <a:cubicBezTo>
                  <a:pt x="13295" y="21548"/>
                  <a:pt x="13540" y="21486"/>
                  <a:pt x="13784" y="21415"/>
                </a:cubicBezTo>
                <a:cubicBezTo>
                  <a:pt x="14028" y="21344"/>
                  <a:pt x="14269" y="21264"/>
                  <a:pt x="14509" y="21177"/>
                </a:cubicBezTo>
                <a:lnTo>
                  <a:pt x="14564" y="18854"/>
                </a:lnTo>
                <a:cubicBezTo>
                  <a:pt x="14852" y="18716"/>
                  <a:pt x="15134" y="18562"/>
                  <a:pt x="15409" y="18391"/>
                </a:cubicBezTo>
                <a:cubicBezTo>
                  <a:pt x="15684" y="18221"/>
                  <a:pt x="15951" y="18034"/>
                  <a:pt x="16209" y="17829"/>
                </a:cubicBezTo>
                <a:lnTo>
                  <a:pt x="18359" y="18755"/>
                </a:lnTo>
                <a:cubicBezTo>
                  <a:pt x="18398" y="18716"/>
                  <a:pt x="18442" y="18683"/>
                  <a:pt x="18481" y="18643"/>
                </a:cubicBezTo>
                <a:cubicBezTo>
                  <a:pt x="18794" y="18329"/>
                  <a:pt x="19076" y="17998"/>
                  <a:pt x="19342" y="17657"/>
                </a:cubicBezTo>
                <a:lnTo>
                  <a:pt x="18149" y="15689"/>
                </a:lnTo>
                <a:cubicBezTo>
                  <a:pt x="18340" y="15392"/>
                  <a:pt x="18510" y="15086"/>
                  <a:pt x="18660" y="14773"/>
                </a:cubicBezTo>
                <a:cubicBezTo>
                  <a:pt x="18810" y="14459"/>
                  <a:pt x="18941" y="14139"/>
                  <a:pt x="19054" y="13813"/>
                </a:cubicBezTo>
                <a:lnTo>
                  <a:pt x="21362" y="13422"/>
                </a:lnTo>
                <a:cubicBezTo>
                  <a:pt x="21415" y="13196"/>
                  <a:pt x="21462" y="12969"/>
                  <a:pt x="21503" y="12741"/>
                </a:cubicBezTo>
                <a:cubicBezTo>
                  <a:pt x="21543" y="12513"/>
                  <a:pt x="21576" y="12284"/>
                  <a:pt x="21600" y="12053"/>
                </a:cubicBezTo>
                <a:lnTo>
                  <a:pt x="19542" y="11048"/>
                </a:lnTo>
                <a:cubicBezTo>
                  <a:pt x="19547" y="10669"/>
                  <a:pt x="19527" y="10291"/>
                  <a:pt x="19483" y="9914"/>
                </a:cubicBezTo>
                <a:cubicBezTo>
                  <a:pt x="19439" y="9538"/>
                  <a:pt x="19371" y="9164"/>
                  <a:pt x="19280" y="8795"/>
                </a:cubicBezTo>
                <a:lnTo>
                  <a:pt x="21006" y="7216"/>
                </a:lnTo>
                <a:cubicBezTo>
                  <a:pt x="20934" y="7014"/>
                  <a:pt x="20856" y="6814"/>
                  <a:pt x="20773" y="6615"/>
                </a:cubicBezTo>
                <a:cubicBezTo>
                  <a:pt x="20690" y="6417"/>
                  <a:pt x="20600" y="6221"/>
                  <a:pt x="20504" y="6027"/>
                </a:cubicBezTo>
                <a:lnTo>
                  <a:pt x="18234" y="6300"/>
                </a:lnTo>
                <a:cubicBezTo>
                  <a:pt x="17885" y="5733"/>
                  <a:pt x="17475" y="5194"/>
                  <a:pt x="16986" y="4702"/>
                </a:cubicBezTo>
                <a:cubicBezTo>
                  <a:pt x="16889" y="4605"/>
                  <a:pt x="16785" y="4521"/>
                  <a:pt x="16685" y="4429"/>
                </a:cubicBezTo>
                <a:lnTo>
                  <a:pt x="17284" y="2176"/>
                </a:lnTo>
                <a:cubicBezTo>
                  <a:pt x="17120" y="2053"/>
                  <a:pt x="16954" y="1935"/>
                  <a:pt x="16785" y="1823"/>
                </a:cubicBezTo>
                <a:cubicBezTo>
                  <a:pt x="16616" y="1710"/>
                  <a:pt x="16445" y="1603"/>
                  <a:pt x="16272" y="1501"/>
                </a:cubicBezTo>
                <a:lnTo>
                  <a:pt x="14509" y="2966"/>
                </a:lnTo>
                <a:cubicBezTo>
                  <a:pt x="14122" y="2784"/>
                  <a:pt x="13726" y="2631"/>
                  <a:pt x="13323" y="2509"/>
                </a:cubicBezTo>
                <a:cubicBezTo>
                  <a:pt x="12920" y="2386"/>
                  <a:pt x="12510" y="2293"/>
                  <a:pt x="12095" y="2231"/>
                </a:cubicBezTo>
                <a:lnTo>
                  <a:pt x="11393" y="29"/>
                </a:lnTo>
                <a:cubicBezTo>
                  <a:pt x="11196" y="18"/>
                  <a:pt x="10999" y="0"/>
                  <a:pt x="10801" y="0"/>
                </a:cubicBezTo>
                <a:close/>
                <a:moveTo>
                  <a:pt x="10801" y="6933"/>
                </a:moveTo>
                <a:cubicBezTo>
                  <a:pt x="11786" y="6933"/>
                  <a:pt x="12770" y="7309"/>
                  <a:pt x="13521" y="8065"/>
                </a:cubicBezTo>
                <a:cubicBezTo>
                  <a:pt x="15023" y="9575"/>
                  <a:pt x="15023" y="12025"/>
                  <a:pt x="13521" y="13535"/>
                </a:cubicBezTo>
                <a:cubicBezTo>
                  <a:pt x="12018" y="15046"/>
                  <a:pt x="9582" y="15046"/>
                  <a:pt x="8079" y="13535"/>
                </a:cubicBezTo>
                <a:cubicBezTo>
                  <a:pt x="6577" y="12025"/>
                  <a:pt x="6577" y="9575"/>
                  <a:pt x="8079" y="8065"/>
                </a:cubicBezTo>
                <a:cubicBezTo>
                  <a:pt x="8830" y="7309"/>
                  <a:pt x="9817" y="6933"/>
                  <a:pt x="10801" y="6933"/>
                </a:cubicBezTo>
                <a:close/>
              </a:path>
            </a:pathLst>
          </a:custGeom>
          <a:solidFill>
            <a:srgbClr val="959395"/>
          </a:solidFill>
          <a:ln w="12700">
            <a:miter lim="400000"/>
          </a:ln>
        </p:spPr>
        <p:txBody>
          <a:bodyPr lIns="50800" tIns="50800" rIns="50800" bIns="50800" anchor="ctr"/>
          <a:lstStyle/>
          <a:p>
            <a:pPr/>
          </a:p>
        </p:txBody>
      </p:sp>
      <p:sp>
        <p:nvSpPr>
          <p:cNvPr id="341" name="7t gear"/>
          <p:cNvSpPr/>
          <p:nvPr/>
        </p:nvSpPr>
        <p:spPr>
          <a:xfrm>
            <a:off x="16235754" y="9469280"/>
            <a:ext cx="1589853" cy="1581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0491" y="0"/>
                  <a:pt x="10182" y="21"/>
                  <a:pt x="9874" y="47"/>
                </a:cubicBezTo>
                <a:lnTo>
                  <a:pt x="9141" y="2774"/>
                </a:lnTo>
                <a:cubicBezTo>
                  <a:pt x="8386" y="2926"/>
                  <a:pt x="7649" y="3185"/>
                  <a:pt x="6952" y="3548"/>
                </a:cubicBezTo>
                <a:cubicBezTo>
                  <a:pt x="6255" y="3912"/>
                  <a:pt x="5598" y="4380"/>
                  <a:pt x="5003" y="4952"/>
                </a:cubicBezTo>
                <a:lnTo>
                  <a:pt x="2478" y="3850"/>
                </a:lnTo>
                <a:cubicBezTo>
                  <a:pt x="2255" y="4111"/>
                  <a:pt x="2046" y="4380"/>
                  <a:pt x="1851" y="4657"/>
                </a:cubicBezTo>
                <a:cubicBezTo>
                  <a:pt x="1657" y="4933"/>
                  <a:pt x="1477" y="5216"/>
                  <a:pt x="1309" y="5505"/>
                </a:cubicBezTo>
                <a:lnTo>
                  <a:pt x="3028" y="7855"/>
                </a:lnTo>
                <a:cubicBezTo>
                  <a:pt x="2775" y="8479"/>
                  <a:pt x="2599" y="9128"/>
                  <a:pt x="2501" y="9786"/>
                </a:cubicBezTo>
                <a:cubicBezTo>
                  <a:pt x="2403" y="10443"/>
                  <a:pt x="2383" y="11111"/>
                  <a:pt x="2440" y="11773"/>
                </a:cubicBezTo>
                <a:lnTo>
                  <a:pt x="0" y="13077"/>
                </a:lnTo>
                <a:cubicBezTo>
                  <a:pt x="72" y="13467"/>
                  <a:pt x="168" y="13853"/>
                  <a:pt x="285" y="14234"/>
                </a:cubicBezTo>
                <a:cubicBezTo>
                  <a:pt x="401" y="14615"/>
                  <a:pt x="539" y="14992"/>
                  <a:pt x="695" y="15362"/>
                </a:cubicBezTo>
                <a:lnTo>
                  <a:pt x="3664" y="15482"/>
                </a:lnTo>
                <a:cubicBezTo>
                  <a:pt x="3999" y="16025"/>
                  <a:pt x="4394" y="16541"/>
                  <a:pt x="4863" y="17012"/>
                </a:cubicBezTo>
                <a:cubicBezTo>
                  <a:pt x="5123" y="17274"/>
                  <a:pt x="5402" y="17508"/>
                  <a:pt x="5686" y="17728"/>
                </a:cubicBezTo>
                <a:lnTo>
                  <a:pt x="5170" y="20511"/>
                </a:lnTo>
                <a:cubicBezTo>
                  <a:pt x="5553" y="20742"/>
                  <a:pt x="5947" y="20950"/>
                  <a:pt x="6349" y="21132"/>
                </a:cubicBezTo>
                <a:cubicBezTo>
                  <a:pt x="6751" y="21315"/>
                  <a:pt x="7162" y="21472"/>
                  <a:pt x="7580" y="21600"/>
                </a:cubicBezTo>
                <a:lnTo>
                  <a:pt x="9499" y="19371"/>
                </a:lnTo>
                <a:cubicBezTo>
                  <a:pt x="9930" y="19438"/>
                  <a:pt x="10365" y="19472"/>
                  <a:pt x="10800" y="19472"/>
                </a:cubicBezTo>
                <a:cubicBezTo>
                  <a:pt x="11235" y="19472"/>
                  <a:pt x="11670" y="19438"/>
                  <a:pt x="12101" y="19371"/>
                </a:cubicBezTo>
                <a:lnTo>
                  <a:pt x="14020" y="21600"/>
                </a:lnTo>
                <a:cubicBezTo>
                  <a:pt x="14438" y="21472"/>
                  <a:pt x="14849" y="21315"/>
                  <a:pt x="15251" y="21132"/>
                </a:cubicBezTo>
                <a:cubicBezTo>
                  <a:pt x="15653" y="20950"/>
                  <a:pt x="16047" y="20742"/>
                  <a:pt x="16430" y="20511"/>
                </a:cubicBezTo>
                <a:lnTo>
                  <a:pt x="15914" y="17728"/>
                </a:lnTo>
                <a:cubicBezTo>
                  <a:pt x="16198" y="17508"/>
                  <a:pt x="16477" y="17274"/>
                  <a:pt x="16737" y="17012"/>
                </a:cubicBezTo>
                <a:cubicBezTo>
                  <a:pt x="17206" y="16541"/>
                  <a:pt x="17601" y="16025"/>
                  <a:pt x="17936" y="15482"/>
                </a:cubicBezTo>
                <a:lnTo>
                  <a:pt x="20905" y="15362"/>
                </a:lnTo>
                <a:cubicBezTo>
                  <a:pt x="21061" y="14992"/>
                  <a:pt x="21199" y="14615"/>
                  <a:pt x="21315" y="14234"/>
                </a:cubicBezTo>
                <a:cubicBezTo>
                  <a:pt x="21432" y="13853"/>
                  <a:pt x="21528" y="13467"/>
                  <a:pt x="21600" y="13077"/>
                </a:cubicBezTo>
                <a:lnTo>
                  <a:pt x="19160" y="11773"/>
                </a:lnTo>
                <a:cubicBezTo>
                  <a:pt x="19217" y="11111"/>
                  <a:pt x="19197" y="10443"/>
                  <a:pt x="19099" y="9786"/>
                </a:cubicBezTo>
                <a:cubicBezTo>
                  <a:pt x="19001" y="9128"/>
                  <a:pt x="18825" y="8479"/>
                  <a:pt x="18572" y="7855"/>
                </a:cubicBezTo>
                <a:lnTo>
                  <a:pt x="20291" y="5505"/>
                </a:lnTo>
                <a:cubicBezTo>
                  <a:pt x="20123" y="5216"/>
                  <a:pt x="19943" y="4933"/>
                  <a:pt x="19749" y="4657"/>
                </a:cubicBezTo>
                <a:cubicBezTo>
                  <a:pt x="19554" y="4380"/>
                  <a:pt x="19345" y="4111"/>
                  <a:pt x="19122" y="3850"/>
                </a:cubicBezTo>
                <a:lnTo>
                  <a:pt x="16597" y="4952"/>
                </a:lnTo>
                <a:cubicBezTo>
                  <a:pt x="16002" y="4380"/>
                  <a:pt x="15345" y="3912"/>
                  <a:pt x="14648" y="3548"/>
                </a:cubicBezTo>
                <a:cubicBezTo>
                  <a:pt x="13951" y="3185"/>
                  <a:pt x="13214" y="2926"/>
                  <a:pt x="12459" y="2774"/>
                </a:cubicBezTo>
                <a:lnTo>
                  <a:pt x="11726" y="47"/>
                </a:lnTo>
                <a:cubicBezTo>
                  <a:pt x="11418" y="21"/>
                  <a:pt x="11109" y="0"/>
                  <a:pt x="10800" y="0"/>
                </a:cubicBezTo>
                <a:close/>
                <a:moveTo>
                  <a:pt x="10800" y="5552"/>
                </a:moveTo>
                <a:cubicBezTo>
                  <a:pt x="12137" y="5552"/>
                  <a:pt x="13474" y="6062"/>
                  <a:pt x="14494" y="7087"/>
                </a:cubicBezTo>
                <a:cubicBezTo>
                  <a:pt x="16533" y="9137"/>
                  <a:pt x="16533" y="12463"/>
                  <a:pt x="14494" y="14513"/>
                </a:cubicBezTo>
                <a:cubicBezTo>
                  <a:pt x="12454" y="16563"/>
                  <a:pt x="9146" y="16563"/>
                  <a:pt x="7106" y="14513"/>
                </a:cubicBezTo>
                <a:cubicBezTo>
                  <a:pt x="5067" y="12463"/>
                  <a:pt x="5067" y="9137"/>
                  <a:pt x="7106" y="7087"/>
                </a:cubicBezTo>
                <a:cubicBezTo>
                  <a:pt x="8126" y="6062"/>
                  <a:pt x="9463" y="5552"/>
                  <a:pt x="10800" y="5552"/>
                </a:cubicBezTo>
                <a:close/>
              </a:path>
            </a:pathLst>
          </a:custGeom>
          <a:solidFill>
            <a:srgbClr val="959395"/>
          </a:solidFill>
          <a:ln w="12700">
            <a:miter lim="400000"/>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ML models and storage"/>
          <p:cNvSpPr txBox="1"/>
          <p:nvPr>
            <p:ph type="title"/>
          </p:nvPr>
        </p:nvSpPr>
        <p:spPr>
          <a:prstGeom prst="rect">
            <a:avLst/>
          </a:prstGeom>
        </p:spPr>
        <p:txBody>
          <a:bodyPr/>
          <a:lstStyle/>
          <a:p>
            <a:pPr/>
            <a:r>
              <a:t>ML models and storage</a:t>
            </a:r>
          </a:p>
        </p:txBody>
      </p:sp>
      <p:sp>
        <p:nvSpPr>
          <p:cNvPr id="344" name="cube"/>
          <p:cNvSpPr/>
          <p:nvPr/>
        </p:nvSpPr>
        <p:spPr>
          <a:xfrm>
            <a:off x="6734333" y="6056757"/>
            <a:ext cx="4264626" cy="4350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66" y="0"/>
                </a:moveTo>
                <a:lnTo>
                  <a:pt x="253" y="3550"/>
                </a:lnTo>
                <a:lnTo>
                  <a:pt x="10726" y="8107"/>
                </a:lnTo>
                <a:lnTo>
                  <a:pt x="21475" y="3694"/>
                </a:lnTo>
                <a:lnTo>
                  <a:pt x="10666" y="0"/>
                </a:lnTo>
                <a:close/>
                <a:moveTo>
                  <a:pt x="0" y="4881"/>
                </a:moveTo>
                <a:lnTo>
                  <a:pt x="0" y="17193"/>
                </a:lnTo>
                <a:lnTo>
                  <a:pt x="10288" y="21600"/>
                </a:lnTo>
                <a:lnTo>
                  <a:pt x="10246" y="9253"/>
                </a:lnTo>
                <a:lnTo>
                  <a:pt x="0" y="4881"/>
                </a:lnTo>
                <a:close/>
                <a:moveTo>
                  <a:pt x="21600" y="4881"/>
                </a:moveTo>
                <a:lnTo>
                  <a:pt x="11354" y="9253"/>
                </a:lnTo>
                <a:lnTo>
                  <a:pt x="11312" y="21600"/>
                </a:lnTo>
                <a:lnTo>
                  <a:pt x="21600" y="17193"/>
                </a:lnTo>
                <a:lnTo>
                  <a:pt x="21600" y="4881"/>
                </a:lnTo>
                <a:close/>
              </a:path>
            </a:pathLst>
          </a:custGeom>
          <a:solidFill>
            <a:srgbClr val="959395"/>
          </a:solidFill>
          <a:ln w="12700">
            <a:miter lim="400000"/>
          </a:ln>
        </p:spPr>
        <p:txBody>
          <a:bodyPr lIns="50800" tIns="50800" rIns="50800" bIns="50800" anchor="ctr"/>
          <a:lstStyle/>
          <a:p>
            <a:pPr/>
          </a:p>
        </p:txBody>
      </p:sp>
      <p:sp>
        <p:nvSpPr>
          <p:cNvPr id="345" name="database"/>
          <p:cNvSpPr/>
          <p:nvPr/>
        </p:nvSpPr>
        <p:spPr>
          <a:xfrm>
            <a:off x="13575661" y="6069457"/>
            <a:ext cx="4074006" cy="4325202"/>
          </a:xfrm>
          <a:custGeom>
            <a:avLst/>
            <a:gdLst/>
            <a:ahLst/>
            <a:cxnLst>
              <a:cxn ang="0">
                <a:pos x="wd2" y="hd2"/>
              </a:cxn>
              <a:cxn ang="5400000">
                <a:pos x="wd2" y="hd2"/>
              </a:cxn>
              <a:cxn ang="10800000">
                <a:pos x="wd2" y="hd2"/>
              </a:cxn>
              <a:cxn ang="16200000">
                <a:pos x="wd2" y="hd2"/>
              </a:cxn>
            </a:cxnLst>
            <a:rect l="0" t="0" r="r" b="b"/>
            <a:pathLst>
              <a:path w="19679" h="21220" fill="norm" stroke="1" extrusionOk="0">
                <a:moveTo>
                  <a:pt x="9840" y="0"/>
                </a:moveTo>
                <a:cubicBezTo>
                  <a:pt x="7322" y="0"/>
                  <a:pt x="4802" y="379"/>
                  <a:pt x="2881" y="1139"/>
                </a:cubicBezTo>
                <a:cubicBezTo>
                  <a:pt x="-961" y="2658"/>
                  <a:pt x="-961" y="5122"/>
                  <a:pt x="2881" y="6641"/>
                </a:cubicBezTo>
                <a:cubicBezTo>
                  <a:pt x="6723" y="8161"/>
                  <a:pt x="12955" y="8161"/>
                  <a:pt x="16797" y="6641"/>
                </a:cubicBezTo>
                <a:cubicBezTo>
                  <a:pt x="20639" y="5122"/>
                  <a:pt x="20639" y="2658"/>
                  <a:pt x="16797" y="1139"/>
                </a:cubicBezTo>
                <a:cubicBezTo>
                  <a:pt x="14876" y="379"/>
                  <a:pt x="12358" y="0"/>
                  <a:pt x="9840" y="0"/>
                </a:cubicBezTo>
                <a:close/>
                <a:moveTo>
                  <a:pt x="103" y="5851"/>
                </a:moveTo>
                <a:cubicBezTo>
                  <a:pt x="72" y="5939"/>
                  <a:pt x="47" y="6028"/>
                  <a:pt x="28" y="6116"/>
                </a:cubicBezTo>
                <a:cubicBezTo>
                  <a:pt x="10" y="6205"/>
                  <a:pt x="0" y="6294"/>
                  <a:pt x="0" y="6382"/>
                </a:cubicBezTo>
                <a:lnTo>
                  <a:pt x="0" y="17329"/>
                </a:lnTo>
                <a:lnTo>
                  <a:pt x="0" y="17487"/>
                </a:lnTo>
                <a:lnTo>
                  <a:pt x="20" y="17487"/>
                </a:lnTo>
                <a:cubicBezTo>
                  <a:pt x="117" y="18429"/>
                  <a:pt x="1064" y="19361"/>
                  <a:pt x="2883" y="20080"/>
                </a:cubicBezTo>
                <a:cubicBezTo>
                  <a:pt x="6725" y="21600"/>
                  <a:pt x="12955" y="21600"/>
                  <a:pt x="16797" y="20080"/>
                </a:cubicBezTo>
                <a:cubicBezTo>
                  <a:pt x="18616" y="19361"/>
                  <a:pt x="19563" y="18430"/>
                  <a:pt x="19659" y="17487"/>
                </a:cubicBezTo>
                <a:lnTo>
                  <a:pt x="19678" y="17487"/>
                </a:lnTo>
                <a:lnTo>
                  <a:pt x="19678" y="17329"/>
                </a:lnTo>
                <a:lnTo>
                  <a:pt x="19678" y="6382"/>
                </a:lnTo>
                <a:cubicBezTo>
                  <a:pt x="19678" y="6294"/>
                  <a:pt x="19668" y="6205"/>
                  <a:pt x="19650" y="6116"/>
                </a:cubicBezTo>
                <a:cubicBezTo>
                  <a:pt x="19631" y="6028"/>
                  <a:pt x="19606" y="5939"/>
                  <a:pt x="19575" y="5851"/>
                </a:cubicBezTo>
                <a:cubicBezTo>
                  <a:pt x="19294" y="6663"/>
                  <a:pt x="18375" y="7447"/>
                  <a:pt x="16797" y="8071"/>
                </a:cubicBezTo>
                <a:cubicBezTo>
                  <a:pt x="12955" y="9591"/>
                  <a:pt x="6723" y="9591"/>
                  <a:pt x="2881" y="8071"/>
                </a:cubicBezTo>
                <a:cubicBezTo>
                  <a:pt x="1303" y="7447"/>
                  <a:pt x="384" y="6663"/>
                  <a:pt x="103" y="5851"/>
                </a:cubicBezTo>
                <a:close/>
              </a:path>
            </a:pathLst>
          </a:custGeom>
          <a:solidFill>
            <a:srgbClr val="00A5E1"/>
          </a:solidFill>
          <a:ln w="12700">
            <a:miter lim="400000"/>
          </a:ln>
        </p:spPr>
        <p:txBody>
          <a:bodyPr lIns="50800" tIns="50800" rIns="50800" bIns="50800" anchor="ctr"/>
          <a:lstStyle/>
          <a:p>
            <a:pPr defTabSz="584200">
              <a:defRPr b="0" sz="4000">
                <a:latin typeface="+mn-lt"/>
                <a:ea typeface="+mn-ea"/>
                <a:cs typeface="+mn-cs"/>
                <a:sym typeface="Helvetica Neue"/>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Devices, apps, documents, data"/>
          <p:cNvSpPr txBox="1"/>
          <p:nvPr>
            <p:ph type="title"/>
          </p:nvPr>
        </p:nvSpPr>
        <p:spPr>
          <a:prstGeom prst="rect">
            <a:avLst/>
          </a:prstGeom>
        </p:spPr>
        <p:txBody>
          <a:bodyPr/>
          <a:lstStyle/>
          <a:p>
            <a:pPr/>
            <a:r>
              <a:t>Devices, apps, documents, data</a:t>
            </a:r>
          </a:p>
        </p:txBody>
      </p:sp>
      <p:sp>
        <p:nvSpPr>
          <p:cNvPr id="348" name="CPU"/>
          <p:cNvSpPr/>
          <p:nvPr/>
        </p:nvSpPr>
        <p:spPr>
          <a:xfrm>
            <a:off x="5336218" y="5793606"/>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56" y="0"/>
                </a:moveTo>
                <a:cubicBezTo>
                  <a:pt x="3264" y="0"/>
                  <a:pt x="3107" y="156"/>
                  <a:pt x="3107" y="349"/>
                </a:cubicBezTo>
                <a:lnTo>
                  <a:pt x="3107" y="1415"/>
                </a:lnTo>
                <a:lnTo>
                  <a:pt x="1415" y="1415"/>
                </a:lnTo>
                <a:lnTo>
                  <a:pt x="1415" y="3107"/>
                </a:lnTo>
                <a:lnTo>
                  <a:pt x="349" y="3107"/>
                </a:lnTo>
                <a:cubicBezTo>
                  <a:pt x="156" y="3107"/>
                  <a:pt x="0" y="3264"/>
                  <a:pt x="0" y="3456"/>
                </a:cubicBezTo>
                <a:cubicBezTo>
                  <a:pt x="0" y="3648"/>
                  <a:pt x="156" y="3804"/>
                  <a:pt x="349" y="3804"/>
                </a:cubicBezTo>
                <a:lnTo>
                  <a:pt x="1415" y="3804"/>
                </a:lnTo>
                <a:lnTo>
                  <a:pt x="1415" y="4237"/>
                </a:lnTo>
                <a:lnTo>
                  <a:pt x="349" y="4237"/>
                </a:lnTo>
                <a:cubicBezTo>
                  <a:pt x="156" y="4237"/>
                  <a:pt x="0" y="4393"/>
                  <a:pt x="0" y="4585"/>
                </a:cubicBezTo>
                <a:cubicBezTo>
                  <a:pt x="0" y="4778"/>
                  <a:pt x="156" y="4934"/>
                  <a:pt x="349" y="4934"/>
                </a:cubicBezTo>
                <a:lnTo>
                  <a:pt x="1415" y="4934"/>
                </a:lnTo>
                <a:lnTo>
                  <a:pt x="1415" y="5368"/>
                </a:lnTo>
                <a:lnTo>
                  <a:pt x="349" y="5368"/>
                </a:lnTo>
                <a:cubicBezTo>
                  <a:pt x="156" y="5368"/>
                  <a:pt x="0" y="5523"/>
                  <a:pt x="0" y="5715"/>
                </a:cubicBezTo>
                <a:cubicBezTo>
                  <a:pt x="0" y="5908"/>
                  <a:pt x="156" y="6063"/>
                  <a:pt x="349" y="6063"/>
                </a:cubicBezTo>
                <a:lnTo>
                  <a:pt x="1415" y="6063"/>
                </a:lnTo>
                <a:lnTo>
                  <a:pt x="1415" y="6498"/>
                </a:lnTo>
                <a:lnTo>
                  <a:pt x="349" y="6498"/>
                </a:lnTo>
                <a:cubicBezTo>
                  <a:pt x="156" y="6498"/>
                  <a:pt x="0" y="6653"/>
                  <a:pt x="0" y="6845"/>
                </a:cubicBezTo>
                <a:cubicBezTo>
                  <a:pt x="0" y="7038"/>
                  <a:pt x="156" y="7193"/>
                  <a:pt x="349" y="7193"/>
                </a:cubicBezTo>
                <a:lnTo>
                  <a:pt x="1415" y="7193"/>
                </a:lnTo>
                <a:lnTo>
                  <a:pt x="1415" y="7627"/>
                </a:lnTo>
                <a:lnTo>
                  <a:pt x="349" y="7627"/>
                </a:lnTo>
                <a:cubicBezTo>
                  <a:pt x="156" y="7627"/>
                  <a:pt x="0" y="7783"/>
                  <a:pt x="0" y="7976"/>
                </a:cubicBezTo>
                <a:cubicBezTo>
                  <a:pt x="0" y="8168"/>
                  <a:pt x="156" y="8323"/>
                  <a:pt x="349" y="8323"/>
                </a:cubicBezTo>
                <a:lnTo>
                  <a:pt x="1415" y="8323"/>
                </a:lnTo>
                <a:lnTo>
                  <a:pt x="1415" y="8757"/>
                </a:lnTo>
                <a:lnTo>
                  <a:pt x="349" y="8757"/>
                </a:lnTo>
                <a:cubicBezTo>
                  <a:pt x="156" y="8757"/>
                  <a:pt x="0" y="8913"/>
                  <a:pt x="0" y="9105"/>
                </a:cubicBezTo>
                <a:cubicBezTo>
                  <a:pt x="0" y="9297"/>
                  <a:pt x="156" y="9454"/>
                  <a:pt x="349" y="9454"/>
                </a:cubicBezTo>
                <a:lnTo>
                  <a:pt x="1415" y="9454"/>
                </a:lnTo>
                <a:lnTo>
                  <a:pt x="1415" y="9887"/>
                </a:lnTo>
                <a:lnTo>
                  <a:pt x="349" y="9887"/>
                </a:lnTo>
                <a:cubicBezTo>
                  <a:pt x="156" y="9887"/>
                  <a:pt x="0" y="10043"/>
                  <a:pt x="0" y="10235"/>
                </a:cubicBezTo>
                <a:cubicBezTo>
                  <a:pt x="0" y="10427"/>
                  <a:pt x="156" y="10583"/>
                  <a:pt x="349" y="10583"/>
                </a:cubicBezTo>
                <a:lnTo>
                  <a:pt x="1415" y="10583"/>
                </a:lnTo>
                <a:lnTo>
                  <a:pt x="1415" y="11017"/>
                </a:lnTo>
                <a:lnTo>
                  <a:pt x="349" y="11017"/>
                </a:lnTo>
                <a:cubicBezTo>
                  <a:pt x="156" y="11017"/>
                  <a:pt x="0" y="11173"/>
                  <a:pt x="0" y="11365"/>
                </a:cubicBezTo>
                <a:cubicBezTo>
                  <a:pt x="0" y="11557"/>
                  <a:pt x="156" y="11713"/>
                  <a:pt x="349" y="11713"/>
                </a:cubicBezTo>
                <a:lnTo>
                  <a:pt x="1415" y="11713"/>
                </a:lnTo>
                <a:lnTo>
                  <a:pt x="1415" y="12146"/>
                </a:lnTo>
                <a:lnTo>
                  <a:pt x="349" y="12146"/>
                </a:lnTo>
                <a:cubicBezTo>
                  <a:pt x="156" y="12146"/>
                  <a:pt x="0" y="12303"/>
                  <a:pt x="0" y="12495"/>
                </a:cubicBezTo>
                <a:cubicBezTo>
                  <a:pt x="0" y="12687"/>
                  <a:pt x="156" y="12843"/>
                  <a:pt x="349" y="12843"/>
                </a:cubicBezTo>
                <a:lnTo>
                  <a:pt x="1415" y="12843"/>
                </a:lnTo>
                <a:lnTo>
                  <a:pt x="1415" y="13277"/>
                </a:lnTo>
                <a:lnTo>
                  <a:pt x="349" y="13277"/>
                </a:lnTo>
                <a:cubicBezTo>
                  <a:pt x="156" y="13277"/>
                  <a:pt x="0" y="13432"/>
                  <a:pt x="0" y="13624"/>
                </a:cubicBezTo>
                <a:cubicBezTo>
                  <a:pt x="0" y="13817"/>
                  <a:pt x="156" y="13973"/>
                  <a:pt x="349" y="13973"/>
                </a:cubicBezTo>
                <a:lnTo>
                  <a:pt x="1415" y="13973"/>
                </a:lnTo>
                <a:lnTo>
                  <a:pt x="1415" y="14407"/>
                </a:lnTo>
                <a:lnTo>
                  <a:pt x="349" y="14407"/>
                </a:lnTo>
                <a:cubicBezTo>
                  <a:pt x="156" y="14407"/>
                  <a:pt x="0" y="14562"/>
                  <a:pt x="0" y="14755"/>
                </a:cubicBezTo>
                <a:cubicBezTo>
                  <a:pt x="0" y="14947"/>
                  <a:pt x="156" y="15102"/>
                  <a:pt x="349" y="15102"/>
                </a:cubicBezTo>
                <a:lnTo>
                  <a:pt x="1415" y="15102"/>
                </a:lnTo>
                <a:lnTo>
                  <a:pt x="1415" y="15537"/>
                </a:lnTo>
                <a:lnTo>
                  <a:pt x="349" y="15537"/>
                </a:lnTo>
                <a:cubicBezTo>
                  <a:pt x="156" y="15537"/>
                  <a:pt x="0" y="15692"/>
                  <a:pt x="0" y="15885"/>
                </a:cubicBezTo>
                <a:cubicBezTo>
                  <a:pt x="0" y="16077"/>
                  <a:pt x="156" y="16232"/>
                  <a:pt x="349" y="16232"/>
                </a:cubicBezTo>
                <a:lnTo>
                  <a:pt x="1415" y="16232"/>
                </a:lnTo>
                <a:lnTo>
                  <a:pt x="1415" y="16666"/>
                </a:lnTo>
                <a:lnTo>
                  <a:pt x="349" y="16666"/>
                </a:lnTo>
                <a:cubicBezTo>
                  <a:pt x="156" y="16666"/>
                  <a:pt x="0" y="16822"/>
                  <a:pt x="0" y="17015"/>
                </a:cubicBezTo>
                <a:cubicBezTo>
                  <a:pt x="0" y="17207"/>
                  <a:pt x="156" y="17363"/>
                  <a:pt x="349" y="17363"/>
                </a:cubicBezTo>
                <a:lnTo>
                  <a:pt x="1415" y="17363"/>
                </a:lnTo>
                <a:lnTo>
                  <a:pt x="1415" y="17796"/>
                </a:lnTo>
                <a:lnTo>
                  <a:pt x="349" y="17796"/>
                </a:lnTo>
                <a:cubicBezTo>
                  <a:pt x="156" y="17796"/>
                  <a:pt x="0" y="17952"/>
                  <a:pt x="0" y="18144"/>
                </a:cubicBezTo>
                <a:cubicBezTo>
                  <a:pt x="0" y="18336"/>
                  <a:pt x="156" y="18493"/>
                  <a:pt x="349" y="18493"/>
                </a:cubicBezTo>
                <a:lnTo>
                  <a:pt x="1415" y="18493"/>
                </a:lnTo>
                <a:lnTo>
                  <a:pt x="1415" y="20185"/>
                </a:lnTo>
                <a:lnTo>
                  <a:pt x="3107" y="20185"/>
                </a:lnTo>
                <a:lnTo>
                  <a:pt x="3107" y="21251"/>
                </a:lnTo>
                <a:cubicBezTo>
                  <a:pt x="3107" y="21444"/>
                  <a:pt x="3264" y="21600"/>
                  <a:pt x="3456" y="21600"/>
                </a:cubicBezTo>
                <a:cubicBezTo>
                  <a:pt x="3648" y="21600"/>
                  <a:pt x="3804" y="21444"/>
                  <a:pt x="3804" y="21251"/>
                </a:cubicBezTo>
                <a:lnTo>
                  <a:pt x="3804" y="20185"/>
                </a:lnTo>
                <a:lnTo>
                  <a:pt x="4237" y="20185"/>
                </a:lnTo>
                <a:lnTo>
                  <a:pt x="4237" y="21251"/>
                </a:lnTo>
                <a:cubicBezTo>
                  <a:pt x="4237" y="21444"/>
                  <a:pt x="4393" y="21600"/>
                  <a:pt x="4585" y="21600"/>
                </a:cubicBezTo>
                <a:cubicBezTo>
                  <a:pt x="4778" y="21600"/>
                  <a:pt x="4934" y="21444"/>
                  <a:pt x="4934" y="21251"/>
                </a:cubicBezTo>
                <a:lnTo>
                  <a:pt x="4934" y="20185"/>
                </a:lnTo>
                <a:lnTo>
                  <a:pt x="5368" y="20185"/>
                </a:lnTo>
                <a:lnTo>
                  <a:pt x="5368" y="21251"/>
                </a:lnTo>
                <a:cubicBezTo>
                  <a:pt x="5368" y="21444"/>
                  <a:pt x="5523" y="21600"/>
                  <a:pt x="5715" y="21600"/>
                </a:cubicBezTo>
                <a:cubicBezTo>
                  <a:pt x="5908" y="21600"/>
                  <a:pt x="6063" y="21444"/>
                  <a:pt x="6063" y="21251"/>
                </a:cubicBezTo>
                <a:lnTo>
                  <a:pt x="6063" y="20185"/>
                </a:lnTo>
                <a:lnTo>
                  <a:pt x="6498" y="20185"/>
                </a:lnTo>
                <a:lnTo>
                  <a:pt x="6498" y="21251"/>
                </a:lnTo>
                <a:cubicBezTo>
                  <a:pt x="6498" y="21444"/>
                  <a:pt x="6653" y="21600"/>
                  <a:pt x="6845" y="21600"/>
                </a:cubicBezTo>
                <a:cubicBezTo>
                  <a:pt x="7038" y="21600"/>
                  <a:pt x="7193" y="21444"/>
                  <a:pt x="7193" y="21251"/>
                </a:cubicBezTo>
                <a:lnTo>
                  <a:pt x="7193" y="20185"/>
                </a:lnTo>
                <a:lnTo>
                  <a:pt x="7627" y="20185"/>
                </a:lnTo>
                <a:lnTo>
                  <a:pt x="7627" y="21251"/>
                </a:lnTo>
                <a:cubicBezTo>
                  <a:pt x="7627" y="21444"/>
                  <a:pt x="7783" y="21600"/>
                  <a:pt x="7976" y="21600"/>
                </a:cubicBezTo>
                <a:cubicBezTo>
                  <a:pt x="8168" y="21600"/>
                  <a:pt x="8323" y="21444"/>
                  <a:pt x="8323" y="21251"/>
                </a:cubicBezTo>
                <a:lnTo>
                  <a:pt x="8323" y="20185"/>
                </a:lnTo>
                <a:lnTo>
                  <a:pt x="8757" y="20185"/>
                </a:lnTo>
                <a:lnTo>
                  <a:pt x="8757" y="21251"/>
                </a:lnTo>
                <a:cubicBezTo>
                  <a:pt x="8757" y="21444"/>
                  <a:pt x="8913" y="21600"/>
                  <a:pt x="9105" y="21600"/>
                </a:cubicBezTo>
                <a:cubicBezTo>
                  <a:pt x="9297" y="21600"/>
                  <a:pt x="9454" y="21444"/>
                  <a:pt x="9454" y="21251"/>
                </a:cubicBezTo>
                <a:lnTo>
                  <a:pt x="9454" y="20185"/>
                </a:lnTo>
                <a:lnTo>
                  <a:pt x="9887" y="20185"/>
                </a:lnTo>
                <a:lnTo>
                  <a:pt x="9887" y="21251"/>
                </a:lnTo>
                <a:cubicBezTo>
                  <a:pt x="9887" y="21444"/>
                  <a:pt x="10043" y="21600"/>
                  <a:pt x="10235" y="21600"/>
                </a:cubicBezTo>
                <a:cubicBezTo>
                  <a:pt x="10427" y="21600"/>
                  <a:pt x="10583" y="21444"/>
                  <a:pt x="10583" y="21251"/>
                </a:cubicBezTo>
                <a:lnTo>
                  <a:pt x="10583" y="20185"/>
                </a:lnTo>
                <a:lnTo>
                  <a:pt x="11017" y="20185"/>
                </a:lnTo>
                <a:lnTo>
                  <a:pt x="11017" y="21251"/>
                </a:lnTo>
                <a:cubicBezTo>
                  <a:pt x="11017" y="21444"/>
                  <a:pt x="11173" y="21600"/>
                  <a:pt x="11365" y="21600"/>
                </a:cubicBezTo>
                <a:cubicBezTo>
                  <a:pt x="11557" y="21600"/>
                  <a:pt x="11713" y="21444"/>
                  <a:pt x="11713" y="21251"/>
                </a:cubicBezTo>
                <a:lnTo>
                  <a:pt x="11713" y="20185"/>
                </a:lnTo>
                <a:lnTo>
                  <a:pt x="12146" y="20185"/>
                </a:lnTo>
                <a:lnTo>
                  <a:pt x="12146" y="21251"/>
                </a:lnTo>
                <a:cubicBezTo>
                  <a:pt x="12146" y="21444"/>
                  <a:pt x="12303" y="21600"/>
                  <a:pt x="12495" y="21600"/>
                </a:cubicBezTo>
                <a:cubicBezTo>
                  <a:pt x="12687" y="21600"/>
                  <a:pt x="12843" y="21444"/>
                  <a:pt x="12843" y="21251"/>
                </a:cubicBezTo>
                <a:lnTo>
                  <a:pt x="12843" y="20185"/>
                </a:lnTo>
                <a:lnTo>
                  <a:pt x="13277" y="20185"/>
                </a:lnTo>
                <a:lnTo>
                  <a:pt x="13277" y="21251"/>
                </a:lnTo>
                <a:cubicBezTo>
                  <a:pt x="13277" y="21444"/>
                  <a:pt x="13432" y="21600"/>
                  <a:pt x="13624" y="21600"/>
                </a:cubicBezTo>
                <a:cubicBezTo>
                  <a:pt x="13817" y="21600"/>
                  <a:pt x="13973" y="21444"/>
                  <a:pt x="13973" y="21251"/>
                </a:cubicBezTo>
                <a:lnTo>
                  <a:pt x="13973" y="20185"/>
                </a:lnTo>
                <a:lnTo>
                  <a:pt x="14407" y="20185"/>
                </a:lnTo>
                <a:lnTo>
                  <a:pt x="14407" y="21251"/>
                </a:lnTo>
                <a:cubicBezTo>
                  <a:pt x="14407" y="21444"/>
                  <a:pt x="14562" y="21600"/>
                  <a:pt x="14755" y="21600"/>
                </a:cubicBezTo>
                <a:cubicBezTo>
                  <a:pt x="14947" y="21600"/>
                  <a:pt x="15102" y="21444"/>
                  <a:pt x="15102" y="21251"/>
                </a:cubicBezTo>
                <a:lnTo>
                  <a:pt x="15102" y="20185"/>
                </a:lnTo>
                <a:lnTo>
                  <a:pt x="15537" y="20185"/>
                </a:lnTo>
                <a:lnTo>
                  <a:pt x="15537" y="21251"/>
                </a:lnTo>
                <a:cubicBezTo>
                  <a:pt x="15537" y="21444"/>
                  <a:pt x="15692" y="21600"/>
                  <a:pt x="15885" y="21600"/>
                </a:cubicBezTo>
                <a:cubicBezTo>
                  <a:pt x="16077" y="21600"/>
                  <a:pt x="16232" y="21444"/>
                  <a:pt x="16232" y="21251"/>
                </a:cubicBezTo>
                <a:lnTo>
                  <a:pt x="16232" y="20185"/>
                </a:lnTo>
                <a:lnTo>
                  <a:pt x="16666" y="20185"/>
                </a:lnTo>
                <a:lnTo>
                  <a:pt x="16666" y="21251"/>
                </a:lnTo>
                <a:cubicBezTo>
                  <a:pt x="16666" y="21444"/>
                  <a:pt x="16822" y="21600"/>
                  <a:pt x="17015" y="21600"/>
                </a:cubicBezTo>
                <a:cubicBezTo>
                  <a:pt x="17207" y="21600"/>
                  <a:pt x="17363" y="21444"/>
                  <a:pt x="17363" y="21251"/>
                </a:cubicBezTo>
                <a:lnTo>
                  <a:pt x="17363" y="20185"/>
                </a:lnTo>
                <a:lnTo>
                  <a:pt x="17796" y="20185"/>
                </a:lnTo>
                <a:lnTo>
                  <a:pt x="17796" y="21251"/>
                </a:lnTo>
                <a:cubicBezTo>
                  <a:pt x="17796" y="21444"/>
                  <a:pt x="17952" y="21600"/>
                  <a:pt x="18144" y="21600"/>
                </a:cubicBezTo>
                <a:cubicBezTo>
                  <a:pt x="18336" y="21600"/>
                  <a:pt x="18493" y="21444"/>
                  <a:pt x="18493" y="21251"/>
                </a:cubicBezTo>
                <a:lnTo>
                  <a:pt x="18493" y="20185"/>
                </a:lnTo>
                <a:lnTo>
                  <a:pt x="20185" y="20185"/>
                </a:lnTo>
                <a:lnTo>
                  <a:pt x="20185" y="18493"/>
                </a:lnTo>
                <a:lnTo>
                  <a:pt x="21251" y="18493"/>
                </a:lnTo>
                <a:cubicBezTo>
                  <a:pt x="21444" y="18493"/>
                  <a:pt x="21600" y="18336"/>
                  <a:pt x="21600" y="18144"/>
                </a:cubicBezTo>
                <a:cubicBezTo>
                  <a:pt x="21600" y="17952"/>
                  <a:pt x="21444" y="17796"/>
                  <a:pt x="21251" y="17796"/>
                </a:cubicBezTo>
                <a:lnTo>
                  <a:pt x="20185" y="17796"/>
                </a:lnTo>
                <a:lnTo>
                  <a:pt x="20185" y="17363"/>
                </a:lnTo>
                <a:lnTo>
                  <a:pt x="21251" y="17363"/>
                </a:lnTo>
                <a:cubicBezTo>
                  <a:pt x="21444" y="17363"/>
                  <a:pt x="21600" y="17207"/>
                  <a:pt x="21600" y="17015"/>
                </a:cubicBezTo>
                <a:cubicBezTo>
                  <a:pt x="21600" y="16822"/>
                  <a:pt x="21444" y="16666"/>
                  <a:pt x="21251" y="16666"/>
                </a:cubicBezTo>
                <a:lnTo>
                  <a:pt x="20185" y="16666"/>
                </a:lnTo>
                <a:lnTo>
                  <a:pt x="20185" y="16232"/>
                </a:lnTo>
                <a:lnTo>
                  <a:pt x="21251" y="16232"/>
                </a:lnTo>
                <a:cubicBezTo>
                  <a:pt x="21444" y="16232"/>
                  <a:pt x="21600" y="16077"/>
                  <a:pt x="21600" y="15885"/>
                </a:cubicBezTo>
                <a:cubicBezTo>
                  <a:pt x="21600" y="15692"/>
                  <a:pt x="21444" y="15537"/>
                  <a:pt x="21251" y="15537"/>
                </a:cubicBezTo>
                <a:lnTo>
                  <a:pt x="20185" y="15537"/>
                </a:lnTo>
                <a:lnTo>
                  <a:pt x="20185" y="15102"/>
                </a:lnTo>
                <a:lnTo>
                  <a:pt x="21251" y="15102"/>
                </a:lnTo>
                <a:cubicBezTo>
                  <a:pt x="21444" y="15102"/>
                  <a:pt x="21600" y="14947"/>
                  <a:pt x="21600" y="14755"/>
                </a:cubicBezTo>
                <a:cubicBezTo>
                  <a:pt x="21600" y="14562"/>
                  <a:pt x="21444" y="14407"/>
                  <a:pt x="21251" y="14407"/>
                </a:cubicBezTo>
                <a:lnTo>
                  <a:pt x="20185" y="14407"/>
                </a:lnTo>
                <a:lnTo>
                  <a:pt x="20185" y="13973"/>
                </a:lnTo>
                <a:lnTo>
                  <a:pt x="21251" y="13973"/>
                </a:lnTo>
                <a:cubicBezTo>
                  <a:pt x="21444" y="13973"/>
                  <a:pt x="21600" y="13817"/>
                  <a:pt x="21600" y="13624"/>
                </a:cubicBezTo>
                <a:cubicBezTo>
                  <a:pt x="21600" y="13432"/>
                  <a:pt x="21444" y="13277"/>
                  <a:pt x="21251" y="13277"/>
                </a:cubicBezTo>
                <a:lnTo>
                  <a:pt x="20185" y="13277"/>
                </a:lnTo>
                <a:lnTo>
                  <a:pt x="20185" y="12843"/>
                </a:lnTo>
                <a:lnTo>
                  <a:pt x="21251" y="12843"/>
                </a:lnTo>
                <a:cubicBezTo>
                  <a:pt x="21444" y="12843"/>
                  <a:pt x="21600" y="12687"/>
                  <a:pt x="21600" y="12495"/>
                </a:cubicBezTo>
                <a:cubicBezTo>
                  <a:pt x="21600" y="12303"/>
                  <a:pt x="21444" y="12146"/>
                  <a:pt x="21251" y="12146"/>
                </a:cubicBezTo>
                <a:lnTo>
                  <a:pt x="20185" y="12146"/>
                </a:lnTo>
                <a:lnTo>
                  <a:pt x="20185" y="11713"/>
                </a:lnTo>
                <a:lnTo>
                  <a:pt x="21251" y="11713"/>
                </a:lnTo>
                <a:cubicBezTo>
                  <a:pt x="21444" y="11713"/>
                  <a:pt x="21600" y="11557"/>
                  <a:pt x="21600" y="11365"/>
                </a:cubicBezTo>
                <a:cubicBezTo>
                  <a:pt x="21600" y="11173"/>
                  <a:pt x="21444" y="11017"/>
                  <a:pt x="21251" y="11017"/>
                </a:cubicBezTo>
                <a:lnTo>
                  <a:pt x="20185" y="11017"/>
                </a:lnTo>
                <a:lnTo>
                  <a:pt x="20185" y="10583"/>
                </a:lnTo>
                <a:lnTo>
                  <a:pt x="21251" y="10583"/>
                </a:lnTo>
                <a:cubicBezTo>
                  <a:pt x="21444" y="10583"/>
                  <a:pt x="21600" y="10427"/>
                  <a:pt x="21600" y="10235"/>
                </a:cubicBezTo>
                <a:cubicBezTo>
                  <a:pt x="21600" y="10043"/>
                  <a:pt x="21444" y="9887"/>
                  <a:pt x="21251" y="9887"/>
                </a:cubicBezTo>
                <a:lnTo>
                  <a:pt x="20185" y="9887"/>
                </a:lnTo>
                <a:lnTo>
                  <a:pt x="20185" y="9454"/>
                </a:lnTo>
                <a:lnTo>
                  <a:pt x="21251" y="9454"/>
                </a:lnTo>
                <a:cubicBezTo>
                  <a:pt x="21444" y="9454"/>
                  <a:pt x="21600" y="9297"/>
                  <a:pt x="21600" y="9105"/>
                </a:cubicBezTo>
                <a:cubicBezTo>
                  <a:pt x="21600" y="8913"/>
                  <a:pt x="21444" y="8757"/>
                  <a:pt x="21251" y="8757"/>
                </a:cubicBezTo>
                <a:lnTo>
                  <a:pt x="20185" y="8757"/>
                </a:lnTo>
                <a:lnTo>
                  <a:pt x="20185" y="8323"/>
                </a:lnTo>
                <a:lnTo>
                  <a:pt x="21251" y="8323"/>
                </a:lnTo>
                <a:cubicBezTo>
                  <a:pt x="21444" y="8323"/>
                  <a:pt x="21600" y="8168"/>
                  <a:pt x="21600" y="7976"/>
                </a:cubicBezTo>
                <a:cubicBezTo>
                  <a:pt x="21600" y="7783"/>
                  <a:pt x="21444" y="7627"/>
                  <a:pt x="21251" y="7627"/>
                </a:cubicBezTo>
                <a:lnTo>
                  <a:pt x="20185" y="7627"/>
                </a:lnTo>
                <a:lnTo>
                  <a:pt x="20185" y="7193"/>
                </a:lnTo>
                <a:lnTo>
                  <a:pt x="21251" y="7193"/>
                </a:lnTo>
                <a:cubicBezTo>
                  <a:pt x="21444" y="7193"/>
                  <a:pt x="21600" y="7038"/>
                  <a:pt x="21600" y="6845"/>
                </a:cubicBezTo>
                <a:cubicBezTo>
                  <a:pt x="21600" y="6653"/>
                  <a:pt x="21444" y="6498"/>
                  <a:pt x="21251" y="6498"/>
                </a:cubicBezTo>
                <a:lnTo>
                  <a:pt x="20185" y="6498"/>
                </a:lnTo>
                <a:lnTo>
                  <a:pt x="20185" y="6063"/>
                </a:lnTo>
                <a:lnTo>
                  <a:pt x="21251" y="6063"/>
                </a:lnTo>
                <a:cubicBezTo>
                  <a:pt x="21444" y="6063"/>
                  <a:pt x="21600" y="5908"/>
                  <a:pt x="21600" y="5715"/>
                </a:cubicBezTo>
                <a:cubicBezTo>
                  <a:pt x="21600" y="5523"/>
                  <a:pt x="21444" y="5368"/>
                  <a:pt x="21251" y="5368"/>
                </a:cubicBezTo>
                <a:lnTo>
                  <a:pt x="20185" y="5368"/>
                </a:lnTo>
                <a:lnTo>
                  <a:pt x="20185" y="4934"/>
                </a:lnTo>
                <a:lnTo>
                  <a:pt x="21251" y="4934"/>
                </a:lnTo>
                <a:cubicBezTo>
                  <a:pt x="21444" y="4934"/>
                  <a:pt x="21600" y="4778"/>
                  <a:pt x="21600" y="4585"/>
                </a:cubicBezTo>
                <a:cubicBezTo>
                  <a:pt x="21600" y="4393"/>
                  <a:pt x="21444" y="4237"/>
                  <a:pt x="21251" y="4237"/>
                </a:cubicBezTo>
                <a:lnTo>
                  <a:pt x="20185" y="4237"/>
                </a:lnTo>
                <a:lnTo>
                  <a:pt x="20185" y="3804"/>
                </a:lnTo>
                <a:lnTo>
                  <a:pt x="21251" y="3804"/>
                </a:lnTo>
                <a:cubicBezTo>
                  <a:pt x="21444" y="3804"/>
                  <a:pt x="21600" y="3648"/>
                  <a:pt x="21600" y="3456"/>
                </a:cubicBezTo>
                <a:cubicBezTo>
                  <a:pt x="21600" y="3264"/>
                  <a:pt x="21444" y="3107"/>
                  <a:pt x="21251" y="3107"/>
                </a:cubicBezTo>
                <a:lnTo>
                  <a:pt x="20185" y="3107"/>
                </a:lnTo>
                <a:lnTo>
                  <a:pt x="20185" y="1415"/>
                </a:lnTo>
                <a:lnTo>
                  <a:pt x="18493" y="1415"/>
                </a:lnTo>
                <a:lnTo>
                  <a:pt x="18493" y="349"/>
                </a:lnTo>
                <a:cubicBezTo>
                  <a:pt x="18493" y="156"/>
                  <a:pt x="18336" y="0"/>
                  <a:pt x="18144" y="0"/>
                </a:cubicBezTo>
                <a:cubicBezTo>
                  <a:pt x="17952" y="0"/>
                  <a:pt x="17796" y="156"/>
                  <a:pt x="17796" y="349"/>
                </a:cubicBezTo>
                <a:lnTo>
                  <a:pt x="17796" y="1415"/>
                </a:lnTo>
                <a:lnTo>
                  <a:pt x="17363" y="1415"/>
                </a:lnTo>
                <a:lnTo>
                  <a:pt x="17363" y="349"/>
                </a:lnTo>
                <a:cubicBezTo>
                  <a:pt x="17363" y="156"/>
                  <a:pt x="17207" y="0"/>
                  <a:pt x="17015" y="0"/>
                </a:cubicBezTo>
                <a:cubicBezTo>
                  <a:pt x="16822" y="0"/>
                  <a:pt x="16666" y="156"/>
                  <a:pt x="16666" y="349"/>
                </a:cubicBezTo>
                <a:lnTo>
                  <a:pt x="16666" y="1415"/>
                </a:lnTo>
                <a:lnTo>
                  <a:pt x="16232" y="1415"/>
                </a:lnTo>
                <a:lnTo>
                  <a:pt x="16232" y="349"/>
                </a:lnTo>
                <a:cubicBezTo>
                  <a:pt x="16232" y="156"/>
                  <a:pt x="16077" y="0"/>
                  <a:pt x="15885" y="0"/>
                </a:cubicBezTo>
                <a:cubicBezTo>
                  <a:pt x="15692" y="0"/>
                  <a:pt x="15537" y="156"/>
                  <a:pt x="15537" y="349"/>
                </a:cubicBezTo>
                <a:lnTo>
                  <a:pt x="15537" y="1415"/>
                </a:lnTo>
                <a:lnTo>
                  <a:pt x="15102" y="1415"/>
                </a:lnTo>
                <a:lnTo>
                  <a:pt x="15102" y="349"/>
                </a:lnTo>
                <a:cubicBezTo>
                  <a:pt x="15102" y="156"/>
                  <a:pt x="14947" y="0"/>
                  <a:pt x="14755" y="0"/>
                </a:cubicBezTo>
                <a:cubicBezTo>
                  <a:pt x="14562" y="0"/>
                  <a:pt x="14407" y="156"/>
                  <a:pt x="14407" y="349"/>
                </a:cubicBezTo>
                <a:lnTo>
                  <a:pt x="14407" y="1415"/>
                </a:lnTo>
                <a:lnTo>
                  <a:pt x="13973" y="1415"/>
                </a:lnTo>
                <a:lnTo>
                  <a:pt x="13973" y="349"/>
                </a:lnTo>
                <a:cubicBezTo>
                  <a:pt x="13973" y="156"/>
                  <a:pt x="13817" y="0"/>
                  <a:pt x="13624" y="0"/>
                </a:cubicBezTo>
                <a:cubicBezTo>
                  <a:pt x="13432" y="0"/>
                  <a:pt x="13277" y="156"/>
                  <a:pt x="13277" y="349"/>
                </a:cubicBezTo>
                <a:lnTo>
                  <a:pt x="13277" y="1415"/>
                </a:lnTo>
                <a:lnTo>
                  <a:pt x="12843" y="1415"/>
                </a:lnTo>
                <a:lnTo>
                  <a:pt x="12843" y="349"/>
                </a:lnTo>
                <a:cubicBezTo>
                  <a:pt x="12843" y="156"/>
                  <a:pt x="12687" y="0"/>
                  <a:pt x="12495" y="0"/>
                </a:cubicBezTo>
                <a:cubicBezTo>
                  <a:pt x="12303" y="0"/>
                  <a:pt x="12146" y="156"/>
                  <a:pt x="12146" y="349"/>
                </a:cubicBezTo>
                <a:lnTo>
                  <a:pt x="12146" y="1415"/>
                </a:lnTo>
                <a:lnTo>
                  <a:pt x="11713" y="1415"/>
                </a:lnTo>
                <a:lnTo>
                  <a:pt x="11713" y="349"/>
                </a:lnTo>
                <a:cubicBezTo>
                  <a:pt x="11713" y="156"/>
                  <a:pt x="11557" y="0"/>
                  <a:pt x="11365" y="0"/>
                </a:cubicBezTo>
                <a:cubicBezTo>
                  <a:pt x="11173" y="0"/>
                  <a:pt x="11017" y="156"/>
                  <a:pt x="11017" y="349"/>
                </a:cubicBezTo>
                <a:lnTo>
                  <a:pt x="11017" y="1415"/>
                </a:lnTo>
                <a:lnTo>
                  <a:pt x="10583" y="1415"/>
                </a:lnTo>
                <a:lnTo>
                  <a:pt x="10583" y="349"/>
                </a:lnTo>
                <a:cubicBezTo>
                  <a:pt x="10583" y="156"/>
                  <a:pt x="10427" y="0"/>
                  <a:pt x="10235" y="0"/>
                </a:cubicBezTo>
                <a:cubicBezTo>
                  <a:pt x="10043" y="0"/>
                  <a:pt x="9887" y="156"/>
                  <a:pt x="9887" y="349"/>
                </a:cubicBezTo>
                <a:lnTo>
                  <a:pt x="9887" y="1415"/>
                </a:lnTo>
                <a:lnTo>
                  <a:pt x="9454" y="1415"/>
                </a:lnTo>
                <a:lnTo>
                  <a:pt x="9454" y="349"/>
                </a:lnTo>
                <a:cubicBezTo>
                  <a:pt x="9454" y="156"/>
                  <a:pt x="9297" y="0"/>
                  <a:pt x="9105" y="0"/>
                </a:cubicBezTo>
                <a:cubicBezTo>
                  <a:pt x="8913" y="0"/>
                  <a:pt x="8757" y="156"/>
                  <a:pt x="8757" y="349"/>
                </a:cubicBezTo>
                <a:lnTo>
                  <a:pt x="8757" y="1415"/>
                </a:lnTo>
                <a:lnTo>
                  <a:pt x="8323" y="1415"/>
                </a:lnTo>
                <a:lnTo>
                  <a:pt x="8323" y="349"/>
                </a:lnTo>
                <a:cubicBezTo>
                  <a:pt x="8323" y="156"/>
                  <a:pt x="8168" y="0"/>
                  <a:pt x="7976" y="0"/>
                </a:cubicBezTo>
                <a:cubicBezTo>
                  <a:pt x="7783" y="0"/>
                  <a:pt x="7627" y="156"/>
                  <a:pt x="7627" y="349"/>
                </a:cubicBezTo>
                <a:lnTo>
                  <a:pt x="7627" y="1415"/>
                </a:lnTo>
                <a:lnTo>
                  <a:pt x="7193" y="1415"/>
                </a:lnTo>
                <a:lnTo>
                  <a:pt x="7193" y="349"/>
                </a:lnTo>
                <a:cubicBezTo>
                  <a:pt x="7193" y="156"/>
                  <a:pt x="7038" y="0"/>
                  <a:pt x="6845" y="0"/>
                </a:cubicBezTo>
                <a:cubicBezTo>
                  <a:pt x="6653" y="0"/>
                  <a:pt x="6498" y="156"/>
                  <a:pt x="6498" y="349"/>
                </a:cubicBezTo>
                <a:lnTo>
                  <a:pt x="6498" y="1415"/>
                </a:lnTo>
                <a:lnTo>
                  <a:pt x="6063" y="1415"/>
                </a:lnTo>
                <a:lnTo>
                  <a:pt x="6063" y="349"/>
                </a:lnTo>
                <a:cubicBezTo>
                  <a:pt x="6063" y="156"/>
                  <a:pt x="5908" y="0"/>
                  <a:pt x="5715" y="0"/>
                </a:cubicBezTo>
                <a:cubicBezTo>
                  <a:pt x="5523" y="0"/>
                  <a:pt x="5368" y="156"/>
                  <a:pt x="5368" y="349"/>
                </a:cubicBezTo>
                <a:lnTo>
                  <a:pt x="5368" y="1415"/>
                </a:lnTo>
                <a:lnTo>
                  <a:pt x="4934" y="1415"/>
                </a:lnTo>
                <a:lnTo>
                  <a:pt x="4934" y="349"/>
                </a:lnTo>
                <a:cubicBezTo>
                  <a:pt x="4934" y="156"/>
                  <a:pt x="4778" y="0"/>
                  <a:pt x="4585" y="0"/>
                </a:cubicBezTo>
                <a:cubicBezTo>
                  <a:pt x="4393" y="0"/>
                  <a:pt x="4237" y="156"/>
                  <a:pt x="4237" y="349"/>
                </a:cubicBezTo>
                <a:lnTo>
                  <a:pt x="4237" y="1415"/>
                </a:lnTo>
                <a:lnTo>
                  <a:pt x="3804" y="1415"/>
                </a:lnTo>
                <a:lnTo>
                  <a:pt x="3804" y="349"/>
                </a:lnTo>
                <a:cubicBezTo>
                  <a:pt x="3804" y="156"/>
                  <a:pt x="3648" y="0"/>
                  <a:pt x="3456" y="0"/>
                </a:cubicBezTo>
                <a:close/>
              </a:path>
            </a:pathLst>
          </a:custGeom>
          <a:solidFill>
            <a:srgbClr val="F0AB00"/>
          </a:solidFill>
          <a:ln w="12700">
            <a:miter lim="400000"/>
          </a:ln>
        </p:spPr>
        <p:txBody>
          <a:bodyPr lIns="50800" tIns="50800" rIns="50800" bIns="50800" anchor="ctr"/>
          <a:lstStyle/>
          <a:p>
            <a:pPr>
              <a:defRPr b="0" cap="all" sz="2400">
                <a:solidFill>
                  <a:srgbClr val="002452"/>
                </a:solidFill>
                <a:latin typeface="Overpass Bold"/>
                <a:ea typeface="Overpass Bold"/>
                <a:cs typeface="Overpass Bold"/>
                <a:sym typeface="Overpass Bold"/>
              </a:defRPr>
            </a:pPr>
          </a:p>
        </p:txBody>
      </p:sp>
      <p:sp>
        <p:nvSpPr>
          <p:cNvPr id="349" name="computer"/>
          <p:cNvSpPr/>
          <p:nvPr/>
        </p:nvSpPr>
        <p:spPr>
          <a:xfrm>
            <a:off x="5329514" y="9062025"/>
            <a:ext cx="1283409" cy="1256303"/>
          </a:xfrm>
          <a:custGeom>
            <a:avLst/>
            <a:gdLst/>
            <a:ahLst/>
            <a:cxnLst>
              <a:cxn ang="0">
                <a:pos x="wd2" y="hd2"/>
              </a:cxn>
              <a:cxn ang="5400000">
                <a:pos x="wd2" y="hd2"/>
              </a:cxn>
              <a:cxn ang="10800000">
                <a:pos x="wd2" y="hd2"/>
              </a:cxn>
              <a:cxn ang="16200000">
                <a:pos x="wd2" y="hd2"/>
              </a:cxn>
            </a:cxnLst>
            <a:rect l="0" t="0" r="r" b="b"/>
            <a:pathLst>
              <a:path w="21482" h="21586" fill="norm" stroke="1" extrusionOk="0">
                <a:moveTo>
                  <a:pt x="4253" y="0"/>
                </a:moveTo>
                <a:cubicBezTo>
                  <a:pt x="3874" y="0"/>
                  <a:pt x="3587" y="-2"/>
                  <a:pt x="3345" y="15"/>
                </a:cubicBezTo>
                <a:cubicBezTo>
                  <a:pt x="3103" y="32"/>
                  <a:pt x="2906" y="67"/>
                  <a:pt x="2704" y="133"/>
                </a:cubicBezTo>
                <a:cubicBezTo>
                  <a:pt x="2480" y="217"/>
                  <a:pt x="2278" y="348"/>
                  <a:pt x="2113" y="517"/>
                </a:cubicBezTo>
                <a:cubicBezTo>
                  <a:pt x="1948" y="686"/>
                  <a:pt x="1818" y="891"/>
                  <a:pt x="1736" y="1120"/>
                </a:cubicBezTo>
                <a:cubicBezTo>
                  <a:pt x="1671" y="1330"/>
                  <a:pt x="1640" y="1535"/>
                  <a:pt x="1624" y="1784"/>
                </a:cubicBezTo>
                <a:cubicBezTo>
                  <a:pt x="1608" y="2033"/>
                  <a:pt x="1607" y="2324"/>
                  <a:pt x="1607" y="2713"/>
                </a:cubicBezTo>
                <a:lnTo>
                  <a:pt x="1607" y="9912"/>
                </a:lnTo>
                <a:cubicBezTo>
                  <a:pt x="1607" y="10307"/>
                  <a:pt x="1608" y="10606"/>
                  <a:pt x="1624" y="10856"/>
                </a:cubicBezTo>
                <a:cubicBezTo>
                  <a:pt x="1640" y="11106"/>
                  <a:pt x="1671" y="11310"/>
                  <a:pt x="1736" y="11520"/>
                </a:cubicBezTo>
                <a:cubicBezTo>
                  <a:pt x="1818" y="11749"/>
                  <a:pt x="1948" y="11954"/>
                  <a:pt x="2113" y="12123"/>
                </a:cubicBezTo>
                <a:cubicBezTo>
                  <a:pt x="2278" y="12291"/>
                  <a:pt x="2480" y="12423"/>
                  <a:pt x="2704" y="12507"/>
                </a:cubicBezTo>
                <a:cubicBezTo>
                  <a:pt x="2908" y="12573"/>
                  <a:pt x="3106" y="12605"/>
                  <a:pt x="3347" y="12622"/>
                </a:cubicBezTo>
                <a:cubicBezTo>
                  <a:pt x="3589" y="12639"/>
                  <a:pt x="3874" y="12639"/>
                  <a:pt x="4253" y="12639"/>
                </a:cubicBezTo>
                <a:lnTo>
                  <a:pt x="17218" y="12639"/>
                </a:lnTo>
                <a:cubicBezTo>
                  <a:pt x="17603" y="12639"/>
                  <a:pt x="17892" y="12639"/>
                  <a:pt x="18135" y="12622"/>
                </a:cubicBezTo>
                <a:cubicBezTo>
                  <a:pt x="18377" y="12605"/>
                  <a:pt x="18574" y="12573"/>
                  <a:pt x="18779" y="12507"/>
                </a:cubicBezTo>
                <a:cubicBezTo>
                  <a:pt x="19002" y="12423"/>
                  <a:pt x="19204" y="12291"/>
                  <a:pt x="19369" y="12123"/>
                </a:cubicBezTo>
                <a:cubicBezTo>
                  <a:pt x="19534" y="11954"/>
                  <a:pt x="19664" y="11749"/>
                  <a:pt x="19746" y="11520"/>
                </a:cubicBezTo>
                <a:cubicBezTo>
                  <a:pt x="19811" y="11310"/>
                  <a:pt x="19842" y="11105"/>
                  <a:pt x="19858" y="10856"/>
                </a:cubicBezTo>
                <a:cubicBezTo>
                  <a:pt x="19874" y="10607"/>
                  <a:pt x="19875" y="10313"/>
                  <a:pt x="19875" y="9923"/>
                </a:cubicBezTo>
                <a:lnTo>
                  <a:pt x="19875" y="2725"/>
                </a:lnTo>
                <a:cubicBezTo>
                  <a:pt x="19875" y="2330"/>
                  <a:pt x="19874" y="2034"/>
                  <a:pt x="19858" y="1784"/>
                </a:cubicBezTo>
                <a:cubicBezTo>
                  <a:pt x="19842" y="1534"/>
                  <a:pt x="19811" y="1330"/>
                  <a:pt x="19746" y="1120"/>
                </a:cubicBezTo>
                <a:cubicBezTo>
                  <a:pt x="19664" y="891"/>
                  <a:pt x="19534" y="686"/>
                  <a:pt x="19369" y="517"/>
                </a:cubicBezTo>
                <a:cubicBezTo>
                  <a:pt x="19204" y="348"/>
                  <a:pt x="19002" y="217"/>
                  <a:pt x="18779" y="133"/>
                </a:cubicBezTo>
                <a:cubicBezTo>
                  <a:pt x="18574" y="67"/>
                  <a:pt x="18376" y="31"/>
                  <a:pt x="18135" y="15"/>
                </a:cubicBezTo>
                <a:cubicBezTo>
                  <a:pt x="17893" y="-2"/>
                  <a:pt x="17608" y="0"/>
                  <a:pt x="17229" y="0"/>
                </a:cubicBezTo>
                <a:lnTo>
                  <a:pt x="4267" y="0"/>
                </a:lnTo>
                <a:lnTo>
                  <a:pt x="4253" y="0"/>
                </a:lnTo>
                <a:close/>
                <a:moveTo>
                  <a:pt x="5175" y="1622"/>
                </a:moveTo>
                <a:lnTo>
                  <a:pt x="5186" y="1622"/>
                </a:lnTo>
                <a:lnTo>
                  <a:pt x="16307" y="1622"/>
                </a:lnTo>
                <a:cubicBezTo>
                  <a:pt x="16632" y="1622"/>
                  <a:pt x="16878" y="1622"/>
                  <a:pt x="17086" y="1637"/>
                </a:cubicBezTo>
                <a:cubicBezTo>
                  <a:pt x="17294" y="1651"/>
                  <a:pt x="17464" y="1681"/>
                  <a:pt x="17640" y="1738"/>
                </a:cubicBezTo>
                <a:cubicBezTo>
                  <a:pt x="17832" y="1810"/>
                  <a:pt x="18005" y="1922"/>
                  <a:pt x="18146" y="2067"/>
                </a:cubicBezTo>
                <a:cubicBezTo>
                  <a:pt x="18287" y="2212"/>
                  <a:pt x="18397" y="2387"/>
                  <a:pt x="18466" y="2584"/>
                </a:cubicBezTo>
                <a:cubicBezTo>
                  <a:pt x="18522" y="2764"/>
                  <a:pt x="18551" y="2941"/>
                  <a:pt x="18565" y="3155"/>
                </a:cubicBezTo>
                <a:cubicBezTo>
                  <a:pt x="18579" y="3369"/>
                  <a:pt x="18579" y="3621"/>
                  <a:pt x="18579" y="3960"/>
                </a:cubicBezTo>
                <a:lnTo>
                  <a:pt x="18579" y="8688"/>
                </a:lnTo>
                <a:cubicBezTo>
                  <a:pt x="18579" y="9022"/>
                  <a:pt x="18579" y="9275"/>
                  <a:pt x="18565" y="9488"/>
                </a:cubicBezTo>
                <a:cubicBezTo>
                  <a:pt x="18551" y="9700"/>
                  <a:pt x="18522" y="9873"/>
                  <a:pt x="18466" y="10053"/>
                </a:cubicBezTo>
                <a:cubicBezTo>
                  <a:pt x="18397" y="10250"/>
                  <a:pt x="18287" y="10425"/>
                  <a:pt x="18146" y="10570"/>
                </a:cubicBezTo>
                <a:cubicBezTo>
                  <a:pt x="18005" y="10715"/>
                  <a:pt x="17832" y="10830"/>
                  <a:pt x="17640" y="10902"/>
                </a:cubicBezTo>
                <a:cubicBezTo>
                  <a:pt x="17464" y="10959"/>
                  <a:pt x="17295" y="10986"/>
                  <a:pt x="17086" y="11000"/>
                </a:cubicBezTo>
                <a:cubicBezTo>
                  <a:pt x="16877" y="11014"/>
                  <a:pt x="16632" y="11014"/>
                  <a:pt x="16301" y="11014"/>
                </a:cubicBezTo>
                <a:lnTo>
                  <a:pt x="5175" y="11014"/>
                </a:lnTo>
                <a:cubicBezTo>
                  <a:pt x="4850" y="11014"/>
                  <a:pt x="4604" y="11014"/>
                  <a:pt x="4396" y="11000"/>
                </a:cubicBezTo>
                <a:cubicBezTo>
                  <a:pt x="4188" y="10986"/>
                  <a:pt x="4018" y="10959"/>
                  <a:pt x="3842" y="10902"/>
                </a:cubicBezTo>
                <a:cubicBezTo>
                  <a:pt x="3650" y="10830"/>
                  <a:pt x="3477" y="10715"/>
                  <a:pt x="3336" y="10570"/>
                </a:cubicBezTo>
                <a:cubicBezTo>
                  <a:pt x="3195" y="10425"/>
                  <a:pt x="3086" y="10250"/>
                  <a:pt x="3016" y="10053"/>
                </a:cubicBezTo>
                <a:cubicBezTo>
                  <a:pt x="2960" y="9873"/>
                  <a:pt x="2934" y="9699"/>
                  <a:pt x="2920" y="9485"/>
                </a:cubicBezTo>
                <a:cubicBezTo>
                  <a:pt x="2906" y="9270"/>
                  <a:pt x="2906" y="9016"/>
                  <a:pt x="2906" y="8677"/>
                </a:cubicBezTo>
                <a:lnTo>
                  <a:pt x="2906" y="3955"/>
                </a:lnTo>
                <a:cubicBezTo>
                  <a:pt x="2906" y="3621"/>
                  <a:pt x="2906" y="3369"/>
                  <a:pt x="2920" y="3155"/>
                </a:cubicBezTo>
                <a:cubicBezTo>
                  <a:pt x="2934" y="2941"/>
                  <a:pt x="2960" y="2764"/>
                  <a:pt x="3016" y="2584"/>
                </a:cubicBezTo>
                <a:cubicBezTo>
                  <a:pt x="3086" y="2387"/>
                  <a:pt x="3195" y="2212"/>
                  <a:pt x="3336" y="2067"/>
                </a:cubicBezTo>
                <a:cubicBezTo>
                  <a:pt x="3477" y="1922"/>
                  <a:pt x="3650" y="1810"/>
                  <a:pt x="3842" y="1738"/>
                </a:cubicBezTo>
                <a:cubicBezTo>
                  <a:pt x="4017" y="1681"/>
                  <a:pt x="4185" y="1651"/>
                  <a:pt x="4393" y="1637"/>
                </a:cubicBezTo>
                <a:cubicBezTo>
                  <a:pt x="4602" y="1622"/>
                  <a:pt x="4849" y="1622"/>
                  <a:pt x="5175" y="1622"/>
                </a:cubicBezTo>
                <a:close/>
                <a:moveTo>
                  <a:pt x="19091" y="13635"/>
                </a:moveTo>
                <a:cubicBezTo>
                  <a:pt x="18928" y="13619"/>
                  <a:pt x="18759" y="13630"/>
                  <a:pt x="18593" y="13638"/>
                </a:cubicBezTo>
                <a:cubicBezTo>
                  <a:pt x="18212" y="13656"/>
                  <a:pt x="17830" y="13644"/>
                  <a:pt x="17449" y="13638"/>
                </a:cubicBezTo>
                <a:cubicBezTo>
                  <a:pt x="16686" y="13626"/>
                  <a:pt x="15922" y="13634"/>
                  <a:pt x="15160" y="13638"/>
                </a:cubicBezTo>
                <a:cubicBezTo>
                  <a:pt x="13635" y="13646"/>
                  <a:pt x="12110" y="13639"/>
                  <a:pt x="10585" y="13638"/>
                </a:cubicBezTo>
                <a:cubicBezTo>
                  <a:pt x="9060" y="13637"/>
                  <a:pt x="7535" y="13643"/>
                  <a:pt x="6010" y="13638"/>
                </a:cubicBezTo>
                <a:cubicBezTo>
                  <a:pt x="5248" y="13636"/>
                  <a:pt x="4484" y="13630"/>
                  <a:pt x="3721" y="13638"/>
                </a:cubicBezTo>
                <a:cubicBezTo>
                  <a:pt x="3340" y="13642"/>
                  <a:pt x="2958" y="13649"/>
                  <a:pt x="2577" y="13638"/>
                </a:cubicBezTo>
                <a:cubicBezTo>
                  <a:pt x="2258" y="13629"/>
                  <a:pt x="1923" y="13612"/>
                  <a:pt x="1663" y="13803"/>
                </a:cubicBezTo>
                <a:cubicBezTo>
                  <a:pt x="1407" y="13990"/>
                  <a:pt x="1306" y="14316"/>
                  <a:pt x="1233" y="14631"/>
                </a:cubicBezTo>
                <a:cubicBezTo>
                  <a:pt x="1157" y="14960"/>
                  <a:pt x="1096" y="15292"/>
                  <a:pt x="1033" y="15624"/>
                </a:cubicBezTo>
                <a:cubicBezTo>
                  <a:pt x="907" y="16287"/>
                  <a:pt x="771" y="16945"/>
                  <a:pt x="637" y="17607"/>
                </a:cubicBezTo>
                <a:cubicBezTo>
                  <a:pt x="503" y="18268"/>
                  <a:pt x="374" y="18932"/>
                  <a:pt x="238" y="19593"/>
                </a:cubicBezTo>
                <a:cubicBezTo>
                  <a:pt x="169" y="19923"/>
                  <a:pt x="98" y="20253"/>
                  <a:pt x="38" y="20585"/>
                </a:cubicBezTo>
                <a:cubicBezTo>
                  <a:pt x="-1" y="20801"/>
                  <a:pt x="-33" y="21030"/>
                  <a:pt x="69" y="21223"/>
                </a:cubicBezTo>
                <a:cubicBezTo>
                  <a:pt x="159" y="21395"/>
                  <a:pt x="334" y="21493"/>
                  <a:pt x="519" y="21541"/>
                </a:cubicBezTo>
                <a:cubicBezTo>
                  <a:pt x="740" y="21598"/>
                  <a:pt x="971" y="21586"/>
                  <a:pt x="1199" y="21578"/>
                </a:cubicBezTo>
                <a:cubicBezTo>
                  <a:pt x="1652" y="21563"/>
                  <a:pt x="2104" y="21573"/>
                  <a:pt x="2557" y="21578"/>
                </a:cubicBezTo>
                <a:cubicBezTo>
                  <a:pt x="3464" y="21589"/>
                  <a:pt x="4370" y="21582"/>
                  <a:pt x="5276" y="21578"/>
                </a:cubicBezTo>
                <a:cubicBezTo>
                  <a:pt x="7089" y="21571"/>
                  <a:pt x="8904" y="21578"/>
                  <a:pt x="10717" y="21578"/>
                </a:cubicBezTo>
                <a:cubicBezTo>
                  <a:pt x="12530" y="21579"/>
                  <a:pt x="14342" y="21574"/>
                  <a:pt x="16155" y="21578"/>
                </a:cubicBezTo>
                <a:cubicBezTo>
                  <a:pt x="17062" y="21581"/>
                  <a:pt x="17968" y="21586"/>
                  <a:pt x="18874" y="21578"/>
                </a:cubicBezTo>
                <a:cubicBezTo>
                  <a:pt x="19327" y="21575"/>
                  <a:pt x="19782" y="21568"/>
                  <a:pt x="20235" y="21578"/>
                </a:cubicBezTo>
                <a:cubicBezTo>
                  <a:pt x="20462" y="21583"/>
                  <a:pt x="20689" y="21593"/>
                  <a:pt x="20915" y="21578"/>
                </a:cubicBezTo>
                <a:cubicBezTo>
                  <a:pt x="21090" y="21567"/>
                  <a:pt x="21273" y="21533"/>
                  <a:pt x="21385" y="21396"/>
                </a:cubicBezTo>
                <a:cubicBezTo>
                  <a:pt x="21567" y="21175"/>
                  <a:pt x="21456" y="20866"/>
                  <a:pt x="21363" y="20585"/>
                </a:cubicBezTo>
                <a:cubicBezTo>
                  <a:pt x="21255" y="20263"/>
                  <a:pt x="21196" y="19926"/>
                  <a:pt x="21129" y="19593"/>
                </a:cubicBezTo>
                <a:cubicBezTo>
                  <a:pt x="20996" y="18926"/>
                  <a:pt x="20826" y="18267"/>
                  <a:pt x="20665" y="17607"/>
                </a:cubicBezTo>
                <a:cubicBezTo>
                  <a:pt x="20504" y="16947"/>
                  <a:pt x="20354" y="16286"/>
                  <a:pt x="20201" y="15624"/>
                </a:cubicBezTo>
                <a:cubicBezTo>
                  <a:pt x="20125" y="15293"/>
                  <a:pt x="20047" y="14961"/>
                  <a:pt x="19968" y="14631"/>
                </a:cubicBezTo>
                <a:cubicBezTo>
                  <a:pt x="19892" y="14315"/>
                  <a:pt x="19803" y="13984"/>
                  <a:pt x="19546" y="13794"/>
                </a:cubicBezTo>
                <a:cubicBezTo>
                  <a:pt x="19411" y="13694"/>
                  <a:pt x="19254" y="13651"/>
                  <a:pt x="19091" y="13635"/>
                </a:cubicBezTo>
                <a:close/>
              </a:path>
            </a:pathLst>
          </a:custGeom>
          <a:solidFill>
            <a:srgbClr val="F0AB00"/>
          </a:solidFill>
          <a:ln w="12700">
            <a:miter lim="400000"/>
          </a:ln>
        </p:spPr>
        <p:txBody>
          <a:bodyPr lIns="50800" tIns="50800" rIns="50800" bIns="50800" anchor="ctr"/>
          <a:lstStyle/>
          <a:p>
            <a:pPr>
              <a:defRPr b="0" cap="all" sz="2400">
                <a:solidFill>
                  <a:srgbClr val="002452"/>
                </a:solidFill>
                <a:latin typeface="Overpass Bold"/>
                <a:ea typeface="Overpass Bold"/>
                <a:cs typeface="Overpass Bold"/>
                <a:sym typeface="Overpass Bold"/>
              </a:defRPr>
            </a:pPr>
          </a:p>
        </p:txBody>
      </p:sp>
      <p:sp>
        <p:nvSpPr>
          <p:cNvPr id="350" name="blank document"/>
          <p:cNvSpPr/>
          <p:nvPr/>
        </p:nvSpPr>
        <p:spPr>
          <a:xfrm>
            <a:off x="9559278" y="5681548"/>
            <a:ext cx="896472" cy="14941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3622"/>
                </a:lnTo>
                <a:lnTo>
                  <a:pt x="15620" y="3622"/>
                </a:lnTo>
                <a:lnTo>
                  <a:pt x="15620" y="0"/>
                </a:lnTo>
                <a:lnTo>
                  <a:pt x="0" y="0"/>
                </a:lnTo>
                <a:close/>
                <a:moveTo>
                  <a:pt x="16184" y="67"/>
                </a:moveTo>
                <a:lnTo>
                  <a:pt x="16184" y="3271"/>
                </a:lnTo>
                <a:lnTo>
                  <a:pt x="21524" y="3271"/>
                </a:lnTo>
                <a:lnTo>
                  <a:pt x="16184" y="67"/>
                </a:lnTo>
                <a:close/>
              </a:path>
            </a:pathLst>
          </a:custGeom>
          <a:solidFill>
            <a:srgbClr val="959395"/>
          </a:solidFill>
          <a:ln w="12700">
            <a:miter lim="400000"/>
          </a:ln>
        </p:spPr>
        <p:txBody>
          <a:bodyPr lIns="50800" tIns="50800" rIns="50800" bIns="50800" anchor="ctr"/>
          <a:lstStyle/>
          <a:p>
            <a:pPr/>
          </a:p>
        </p:txBody>
      </p:sp>
      <p:sp>
        <p:nvSpPr>
          <p:cNvPr id="351" name="cell phone"/>
          <p:cNvSpPr/>
          <p:nvPr/>
        </p:nvSpPr>
        <p:spPr>
          <a:xfrm>
            <a:off x="9582111" y="8936821"/>
            <a:ext cx="850805" cy="1506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00" y="0"/>
                </a:moveTo>
                <a:cubicBezTo>
                  <a:pt x="3510" y="0"/>
                  <a:pt x="3066" y="0"/>
                  <a:pt x="2691" y="14"/>
                </a:cubicBezTo>
                <a:cubicBezTo>
                  <a:pt x="2315" y="29"/>
                  <a:pt x="2009" y="57"/>
                  <a:pt x="1694" y="113"/>
                </a:cubicBezTo>
                <a:cubicBezTo>
                  <a:pt x="1347" y="185"/>
                  <a:pt x="1037" y="297"/>
                  <a:pt x="782" y="441"/>
                </a:cubicBezTo>
                <a:cubicBezTo>
                  <a:pt x="527" y="585"/>
                  <a:pt x="327" y="761"/>
                  <a:pt x="201" y="956"/>
                </a:cubicBezTo>
                <a:cubicBezTo>
                  <a:pt x="100" y="1135"/>
                  <a:pt x="50" y="1309"/>
                  <a:pt x="25" y="1521"/>
                </a:cubicBezTo>
                <a:cubicBezTo>
                  <a:pt x="0" y="1733"/>
                  <a:pt x="0" y="1983"/>
                  <a:pt x="0" y="2315"/>
                </a:cubicBezTo>
                <a:lnTo>
                  <a:pt x="0" y="19274"/>
                </a:lnTo>
                <a:cubicBezTo>
                  <a:pt x="0" y="19611"/>
                  <a:pt x="0" y="19864"/>
                  <a:pt x="25" y="20077"/>
                </a:cubicBezTo>
                <a:cubicBezTo>
                  <a:pt x="50" y="20291"/>
                  <a:pt x="100" y="20465"/>
                  <a:pt x="201" y="20644"/>
                </a:cubicBezTo>
                <a:cubicBezTo>
                  <a:pt x="327" y="20839"/>
                  <a:pt x="527" y="21015"/>
                  <a:pt x="782" y="21159"/>
                </a:cubicBezTo>
                <a:cubicBezTo>
                  <a:pt x="1037" y="21303"/>
                  <a:pt x="1347" y="21415"/>
                  <a:pt x="1694" y="21487"/>
                </a:cubicBezTo>
                <a:cubicBezTo>
                  <a:pt x="2011" y="21543"/>
                  <a:pt x="2318" y="21572"/>
                  <a:pt x="2694" y="21586"/>
                </a:cubicBezTo>
                <a:cubicBezTo>
                  <a:pt x="3069" y="21600"/>
                  <a:pt x="3512" y="21600"/>
                  <a:pt x="4100" y="21600"/>
                </a:cubicBezTo>
                <a:lnTo>
                  <a:pt x="17481" y="21600"/>
                </a:lnTo>
                <a:cubicBezTo>
                  <a:pt x="18078" y="21600"/>
                  <a:pt x="18526" y="21600"/>
                  <a:pt x="18904" y="21586"/>
                </a:cubicBezTo>
                <a:cubicBezTo>
                  <a:pt x="19281" y="21572"/>
                  <a:pt x="19589" y="21543"/>
                  <a:pt x="19906" y="21487"/>
                </a:cubicBezTo>
                <a:cubicBezTo>
                  <a:pt x="20253" y="21415"/>
                  <a:pt x="20563" y="21303"/>
                  <a:pt x="20818" y="21159"/>
                </a:cubicBezTo>
                <a:cubicBezTo>
                  <a:pt x="21073" y="21015"/>
                  <a:pt x="21273" y="20839"/>
                  <a:pt x="21399" y="20644"/>
                </a:cubicBezTo>
                <a:cubicBezTo>
                  <a:pt x="21500" y="20465"/>
                  <a:pt x="21550" y="20291"/>
                  <a:pt x="21575" y="20079"/>
                </a:cubicBezTo>
                <a:cubicBezTo>
                  <a:pt x="21600" y="19867"/>
                  <a:pt x="21600" y="19617"/>
                  <a:pt x="21600" y="19285"/>
                </a:cubicBezTo>
                <a:lnTo>
                  <a:pt x="21600" y="2326"/>
                </a:lnTo>
                <a:cubicBezTo>
                  <a:pt x="21600" y="1989"/>
                  <a:pt x="21600" y="1736"/>
                  <a:pt x="21575" y="1523"/>
                </a:cubicBezTo>
                <a:cubicBezTo>
                  <a:pt x="21550" y="1309"/>
                  <a:pt x="21500" y="1135"/>
                  <a:pt x="21399" y="956"/>
                </a:cubicBezTo>
                <a:cubicBezTo>
                  <a:pt x="21273" y="761"/>
                  <a:pt x="21073" y="585"/>
                  <a:pt x="20818" y="441"/>
                </a:cubicBezTo>
                <a:cubicBezTo>
                  <a:pt x="20563" y="297"/>
                  <a:pt x="20253" y="185"/>
                  <a:pt x="19906" y="113"/>
                </a:cubicBezTo>
                <a:cubicBezTo>
                  <a:pt x="19589" y="57"/>
                  <a:pt x="19282" y="28"/>
                  <a:pt x="18906" y="14"/>
                </a:cubicBezTo>
                <a:cubicBezTo>
                  <a:pt x="18531" y="0"/>
                  <a:pt x="18088" y="0"/>
                  <a:pt x="17500" y="0"/>
                </a:cubicBezTo>
                <a:lnTo>
                  <a:pt x="4119" y="0"/>
                </a:lnTo>
                <a:lnTo>
                  <a:pt x="4100" y="0"/>
                </a:lnTo>
                <a:close/>
                <a:moveTo>
                  <a:pt x="5667" y="915"/>
                </a:moveTo>
                <a:lnTo>
                  <a:pt x="5686" y="915"/>
                </a:lnTo>
                <a:lnTo>
                  <a:pt x="15933" y="915"/>
                </a:lnTo>
                <a:cubicBezTo>
                  <a:pt x="16521" y="915"/>
                  <a:pt x="16964" y="916"/>
                  <a:pt x="17339" y="930"/>
                </a:cubicBezTo>
                <a:cubicBezTo>
                  <a:pt x="17714" y="944"/>
                  <a:pt x="18022" y="973"/>
                  <a:pt x="18339" y="1030"/>
                </a:cubicBezTo>
                <a:cubicBezTo>
                  <a:pt x="18686" y="1101"/>
                  <a:pt x="18996" y="1214"/>
                  <a:pt x="19251" y="1358"/>
                </a:cubicBezTo>
                <a:cubicBezTo>
                  <a:pt x="19506" y="1502"/>
                  <a:pt x="19706" y="1677"/>
                  <a:pt x="19832" y="1873"/>
                </a:cubicBezTo>
                <a:cubicBezTo>
                  <a:pt x="19932" y="2052"/>
                  <a:pt x="19983" y="2225"/>
                  <a:pt x="20008" y="2438"/>
                </a:cubicBezTo>
                <a:cubicBezTo>
                  <a:pt x="20034" y="2651"/>
                  <a:pt x="20034" y="2904"/>
                  <a:pt x="20034" y="3241"/>
                </a:cubicBezTo>
                <a:lnTo>
                  <a:pt x="20034" y="14312"/>
                </a:lnTo>
                <a:cubicBezTo>
                  <a:pt x="20034" y="14644"/>
                  <a:pt x="20034" y="14894"/>
                  <a:pt x="20008" y="15106"/>
                </a:cubicBezTo>
                <a:cubicBezTo>
                  <a:pt x="19983" y="15318"/>
                  <a:pt x="19932" y="15491"/>
                  <a:pt x="19832" y="15670"/>
                </a:cubicBezTo>
                <a:cubicBezTo>
                  <a:pt x="19706" y="15866"/>
                  <a:pt x="19506" y="16041"/>
                  <a:pt x="19251" y="16185"/>
                </a:cubicBezTo>
                <a:cubicBezTo>
                  <a:pt x="18996" y="16329"/>
                  <a:pt x="18686" y="16442"/>
                  <a:pt x="18339" y="16513"/>
                </a:cubicBezTo>
                <a:cubicBezTo>
                  <a:pt x="18022" y="16570"/>
                  <a:pt x="17714" y="16599"/>
                  <a:pt x="17336" y="16613"/>
                </a:cubicBezTo>
                <a:cubicBezTo>
                  <a:pt x="16958" y="16627"/>
                  <a:pt x="16511" y="16628"/>
                  <a:pt x="15914" y="16628"/>
                </a:cubicBezTo>
                <a:lnTo>
                  <a:pt x="5667" y="16628"/>
                </a:lnTo>
                <a:cubicBezTo>
                  <a:pt x="5079" y="16628"/>
                  <a:pt x="4636" y="16627"/>
                  <a:pt x="4261" y="16613"/>
                </a:cubicBezTo>
                <a:cubicBezTo>
                  <a:pt x="3886" y="16599"/>
                  <a:pt x="3578" y="16570"/>
                  <a:pt x="3261" y="16513"/>
                </a:cubicBezTo>
                <a:cubicBezTo>
                  <a:pt x="2914" y="16442"/>
                  <a:pt x="2604" y="16329"/>
                  <a:pt x="2349" y="16185"/>
                </a:cubicBezTo>
                <a:cubicBezTo>
                  <a:pt x="2094" y="16041"/>
                  <a:pt x="1894" y="15866"/>
                  <a:pt x="1768" y="15670"/>
                </a:cubicBezTo>
                <a:cubicBezTo>
                  <a:pt x="1668" y="15491"/>
                  <a:pt x="1618" y="15318"/>
                  <a:pt x="1593" y="15105"/>
                </a:cubicBezTo>
                <a:cubicBezTo>
                  <a:pt x="1568" y="14892"/>
                  <a:pt x="1568" y="14639"/>
                  <a:pt x="1568" y="14302"/>
                </a:cubicBezTo>
                <a:lnTo>
                  <a:pt x="1568" y="3231"/>
                </a:lnTo>
                <a:cubicBezTo>
                  <a:pt x="1568" y="2899"/>
                  <a:pt x="1568" y="2649"/>
                  <a:pt x="1593" y="2437"/>
                </a:cubicBezTo>
                <a:cubicBezTo>
                  <a:pt x="1618" y="2226"/>
                  <a:pt x="1668" y="2052"/>
                  <a:pt x="1768" y="1873"/>
                </a:cubicBezTo>
                <a:cubicBezTo>
                  <a:pt x="1894" y="1677"/>
                  <a:pt x="2094" y="1502"/>
                  <a:pt x="2349" y="1358"/>
                </a:cubicBezTo>
                <a:cubicBezTo>
                  <a:pt x="2604" y="1214"/>
                  <a:pt x="2914" y="1101"/>
                  <a:pt x="3261" y="1030"/>
                </a:cubicBezTo>
                <a:cubicBezTo>
                  <a:pt x="3576" y="973"/>
                  <a:pt x="3883" y="945"/>
                  <a:pt x="4258" y="930"/>
                </a:cubicBezTo>
                <a:cubicBezTo>
                  <a:pt x="4633" y="916"/>
                  <a:pt x="5077" y="915"/>
                  <a:pt x="5667" y="915"/>
                </a:cubicBezTo>
                <a:close/>
                <a:moveTo>
                  <a:pt x="10800" y="17559"/>
                </a:moveTo>
                <a:cubicBezTo>
                  <a:pt x="11508" y="17559"/>
                  <a:pt x="12215" y="17711"/>
                  <a:pt x="12755" y="18016"/>
                </a:cubicBezTo>
                <a:cubicBezTo>
                  <a:pt x="13835" y="18626"/>
                  <a:pt x="13835" y="19614"/>
                  <a:pt x="12755" y="20224"/>
                </a:cubicBezTo>
                <a:cubicBezTo>
                  <a:pt x="11675" y="20834"/>
                  <a:pt x="9925" y="20834"/>
                  <a:pt x="8845" y="20224"/>
                </a:cubicBezTo>
                <a:cubicBezTo>
                  <a:pt x="7765" y="19614"/>
                  <a:pt x="7765" y="18626"/>
                  <a:pt x="8845" y="18016"/>
                </a:cubicBezTo>
                <a:cubicBezTo>
                  <a:pt x="9385" y="17711"/>
                  <a:pt x="10092" y="17559"/>
                  <a:pt x="10800" y="17559"/>
                </a:cubicBezTo>
                <a:close/>
              </a:path>
            </a:pathLst>
          </a:custGeom>
          <a:solidFill>
            <a:srgbClr val="959395"/>
          </a:solidFill>
          <a:ln w="12700">
            <a:miter lim="400000"/>
          </a:ln>
        </p:spPr>
        <p:txBody>
          <a:bodyPr lIns="50800" tIns="50800" rIns="50800" bIns="50800" anchor="ctr"/>
          <a:lstStyle/>
          <a:p>
            <a:pPr/>
          </a:p>
        </p:txBody>
      </p:sp>
      <p:sp>
        <p:nvSpPr>
          <p:cNvPr id="352" name="dataset"/>
          <p:cNvSpPr/>
          <p:nvPr/>
        </p:nvSpPr>
        <p:spPr>
          <a:xfrm>
            <a:off x="13408809" y="5780873"/>
            <a:ext cx="1243468" cy="12954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 y="0"/>
                </a:moveTo>
                <a:lnTo>
                  <a:pt x="51" y="4315"/>
                </a:lnTo>
                <a:lnTo>
                  <a:pt x="4549" y="4315"/>
                </a:lnTo>
                <a:lnTo>
                  <a:pt x="4549" y="0"/>
                </a:lnTo>
                <a:lnTo>
                  <a:pt x="51" y="0"/>
                </a:lnTo>
                <a:close/>
                <a:moveTo>
                  <a:pt x="5736" y="0"/>
                </a:moveTo>
                <a:lnTo>
                  <a:pt x="5736" y="4315"/>
                </a:lnTo>
                <a:lnTo>
                  <a:pt x="10232" y="4315"/>
                </a:lnTo>
                <a:lnTo>
                  <a:pt x="10232" y="0"/>
                </a:lnTo>
                <a:lnTo>
                  <a:pt x="5736" y="0"/>
                </a:lnTo>
                <a:close/>
                <a:moveTo>
                  <a:pt x="11419" y="0"/>
                </a:moveTo>
                <a:lnTo>
                  <a:pt x="11419" y="4315"/>
                </a:lnTo>
                <a:lnTo>
                  <a:pt x="15917" y="4315"/>
                </a:lnTo>
                <a:lnTo>
                  <a:pt x="15917" y="0"/>
                </a:lnTo>
                <a:lnTo>
                  <a:pt x="11419" y="0"/>
                </a:lnTo>
                <a:close/>
                <a:moveTo>
                  <a:pt x="17104" y="0"/>
                </a:moveTo>
                <a:lnTo>
                  <a:pt x="17104" y="4315"/>
                </a:lnTo>
                <a:lnTo>
                  <a:pt x="21600" y="4315"/>
                </a:lnTo>
                <a:lnTo>
                  <a:pt x="21600" y="0"/>
                </a:lnTo>
                <a:lnTo>
                  <a:pt x="17104" y="0"/>
                </a:lnTo>
                <a:close/>
                <a:moveTo>
                  <a:pt x="51" y="5761"/>
                </a:moveTo>
                <a:lnTo>
                  <a:pt x="51" y="10078"/>
                </a:lnTo>
                <a:lnTo>
                  <a:pt x="4549" y="10078"/>
                </a:lnTo>
                <a:lnTo>
                  <a:pt x="4549" y="5761"/>
                </a:lnTo>
                <a:lnTo>
                  <a:pt x="51" y="5761"/>
                </a:lnTo>
                <a:close/>
                <a:moveTo>
                  <a:pt x="5736" y="5761"/>
                </a:moveTo>
                <a:lnTo>
                  <a:pt x="5736" y="10078"/>
                </a:lnTo>
                <a:lnTo>
                  <a:pt x="10232" y="10078"/>
                </a:lnTo>
                <a:lnTo>
                  <a:pt x="10232" y="5761"/>
                </a:lnTo>
                <a:lnTo>
                  <a:pt x="5736" y="5761"/>
                </a:lnTo>
                <a:close/>
                <a:moveTo>
                  <a:pt x="11419" y="5761"/>
                </a:moveTo>
                <a:lnTo>
                  <a:pt x="11419" y="10078"/>
                </a:lnTo>
                <a:lnTo>
                  <a:pt x="15917" y="10078"/>
                </a:lnTo>
                <a:lnTo>
                  <a:pt x="15917" y="5761"/>
                </a:lnTo>
                <a:lnTo>
                  <a:pt x="11419" y="5761"/>
                </a:lnTo>
                <a:close/>
                <a:moveTo>
                  <a:pt x="17104" y="5761"/>
                </a:moveTo>
                <a:lnTo>
                  <a:pt x="17104" y="10078"/>
                </a:lnTo>
                <a:lnTo>
                  <a:pt x="21600" y="10078"/>
                </a:lnTo>
                <a:lnTo>
                  <a:pt x="21600" y="5761"/>
                </a:lnTo>
                <a:lnTo>
                  <a:pt x="17104" y="5761"/>
                </a:lnTo>
                <a:close/>
                <a:moveTo>
                  <a:pt x="51" y="11524"/>
                </a:moveTo>
                <a:lnTo>
                  <a:pt x="51" y="15839"/>
                </a:lnTo>
                <a:lnTo>
                  <a:pt x="4549" y="15839"/>
                </a:lnTo>
                <a:lnTo>
                  <a:pt x="4549" y="11524"/>
                </a:lnTo>
                <a:lnTo>
                  <a:pt x="51" y="11524"/>
                </a:lnTo>
                <a:close/>
                <a:moveTo>
                  <a:pt x="5736" y="11524"/>
                </a:moveTo>
                <a:lnTo>
                  <a:pt x="5736" y="15839"/>
                </a:lnTo>
                <a:lnTo>
                  <a:pt x="10232" y="15839"/>
                </a:lnTo>
                <a:lnTo>
                  <a:pt x="10232" y="11524"/>
                </a:lnTo>
                <a:lnTo>
                  <a:pt x="5736" y="11524"/>
                </a:lnTo>
                <a:close/>
                <a:moveTo>
                  <a:pt x="11419" y="11524"/>
                </a:moveTo>
                <a:lnTo>
                  <a:pt x="11419" y="15839"/>
                </a:lnTo>
                <a:lnTo>
                  <a:pt x="15917" y="15839"/>
                </a:lnTo>
                <a:lnTo>
                  <a:pt x="15917" y="11524"/>
                </a:lnTo>
                <a:lnTo>
                  <a:pt x="11419" y="11524"/>
                </a:lnTo>
                <a:close/>
                <a:moveTo>
                  <a:pt x="17104" y="11524"/>
                </a:moveTo>
                <a:lnTo>
                  <a:pt x="17104" y="15839"/>
                </a:lnTo>
                <a:lnTo>
                  <a:pt x="21600" y="15839"/>
                </a:lnTo>
                <a:lnTo>
                  <a:pt x="21600" y="11524"/>
                </a:lnTo>
                <a:lnTo>
                  <a:pt x="17104" y="11524"/>
                </a:lnTo>
                <a:close/>
                <a:moveTo>
                  <a:pt x="0" y="17285"/>
                </a:moveTo>
                <a:lnTo>
                  <a:pt x="0" y="21600"/>
                </a:lnTo>
                <a:lnTo>
                  <a:pt x="4498" y="21600"/>
                </a:lnTo>
                <a:lnTo>
                  <a:pt x="4498" y="17285"/>
                </a:lnTo>
                <a:lnTo>
                  <a:pt x="0" y="17285"/>
                </a:lnTo>
                <a:close/>
                <a:moveTo>
                  <a:pt x="5685" y="17285"/>
                </a:moveTo>
                <a:lnTo>
                  <a:pt x="5685" y="21600"/>
                </a:lnTo>
                <a:lnTo>
                  <a:pt x="10181" y="21600"/>
                </a:lnTo>
                <a:lnTo>
                  <a:pt x="10181" y="17285"/>
                </a:lnTo>
                <a:lnTo>
                  <a:pt x="5685" y="17285"/>
                </a:lnTo>
                <a:close/>
                <a:moveTo>
                  <a:pt x="11368" y="17285"/>
                </a:moveTo>
                <a:lnTo>
                  <a:pt x="11368" y="21600"/>
                </a:lnTo>
                <a:lnTo>
                  <a:pt x="15866" y="21600"/>
                </a:lnTo>
                <a:lnTo>
                  <a:pt x="15866" y="17285"/>
                </a:lnTo>
                <a:lnTo>
                  <a:pt x="11368" y="17285"/>
                </a:lnTo>
                <a:close/>
                <a:moveTo>
                  <a:pt x="17053" y="17285"/>
                </a:moveTo>
                <a:lnTo>
                  <a:pt x="17053" y="21600"/>
                </a:lnTo>
                <a:lnTo>
                  <a:pt x="21549" y="21600"/>
                </a:lnTo>
                <a:lnTo>
                  <a:pt x="21549" y="17285"/>
                </a:lnTo>
                <a:lnTo>
                  <a:pt x="17053" y="17285"/>
                </a:lnTo>
                <a:close/>
              </a:path>
            </a:pathLst>
          </a:custGeom>
          <a:solidFill>
            <a:srgbClr val="00A5E1"/>
          </a:solidFill>
          <a:ln w="12700">
            <a:miter lim="400000"/>
          </a:ln>
        </p:spPr>
        <p:txBody>
          <a:bodyPr lIns="50800" tIns="50800" rIns="50800" bIns="50800" anchor="ctr"/>
          <a:lstStyle/>
          <a:p>
            <a:pPr defTabSz="584200">
              <a:defRPr b="0" sz="4000">
                <a:latin typeface="+mn-lt"/>
                <a:ea typeface="+mn-ea"/>
                <a:cs typeface="+mn-cs"/>
                <a:sym typeface="Helvetica Neue"/>
              </a:defRPr>
            </a:pPr>
          </a:p>
        </p:txBody>
      </p:sp>
      <p:sp>
        <p:nvSpPr>
          <p:cNvPr id="353" name="pawn"/>
          <p:cNvSpPr/>
          <p:nvPr/>
        </p:nvSpPr>
        <p:spPr>
          <a:xfrm>
            <a:off x="13669889" y="8925742"/>
            <a:ext cx="721306" cy="1528869"/>
          </a:xfrm>
          <a:custGeom>
            <a:avLst/>
            <a:gdLst/>
            <a:ahLst/>
            <a:cxnLst>
              <a:cxn ang="0">
                <a:pos x="wd2" y="hd2"/>
              </a:cxn>
              <a:cxn ang="5400000">
                <a:pos x="wd2" y="hd2"/>
              </a:cxn>
              <a:cxn ang="10800000">
                <a:pos x="wd2" y="hd2"/>
              </a:cxn>
              <a:cxn ang="16200000">
                <a:pos x="wd2" y="hd2"/>
              </a:cxn>
            </a:cxnLst>
            <a:rect l="0" t="0" r="r" b="b"/>
            <a:pathLst>
              <a:path w="21537" h="21600" fill="norm" stroke="1" extrusionOk="0">
                <a:moveTo>
                  <a:pt x="10768" y="0"/>
                </a:moveTo>
                <a:cubicBezTo>
                  <a:pt x="8598" y="0"/>
                  <a:pt x="6430" y="393"/>
                  <a:pt x="4774" y="1176"/>
                </a:cubicBezTo>
                <a:cubicBezTo>
                  <a:pt x="1463" y="2743"/>
                  <a:pt x="1463" y="5281"/>
                  <a:pt x="4774" y="6848"/>
                </a:cubicBezTo>
                <a:cubicBezTo>
                  <a:pt x="8086" y="8415"/>
                  <a:pt x="13450" y="8415"/>
                  <a:pt x="16762" y="6848"/>
                </a:cubicBezTo>
                <a:cubicBezTo>
                  <a:pt x="20073" y="5281"/>
                  <a:pt x="20073" y="2743"/>
                  <a:pt x="16762" y="1176"/>
                </a:cubicBezTo>
                <a:cubicBezTo>
                  <a:pt x="15106" y="393"/>
                  <a:pt x="12938" y="0"/>
                  <a:pt x="10768" y="0"/>
                </a:cubicBezTo>
                <a:close/>
                <a:moveTo>
                  <a:pt x="10768" y="9489"/>
                </a:moveTo>
                <a:cubicBezTo>
                  <a:pt x="8012" y="9489"/>
                  <a:pt x="5261" y="9881"/>
                  <a:pt x="3158" y="10665"/>
                </a:cubicBezTo>
                <a:cubicBezTo>
                  <a:pt x="1004" y="11467"/>
                  <a:pt x="-32" y="12524"/>
                  <a:pt x="21" y="13576"/>
                </a:cubicBezTo>
                <a:lnTo>
                  <a:pt x="0" y="13576"/>
                </a:lnTo>
                <a:lnTo>
                  <a:pt x="0" y="21600"/>
                </a:lnTo>
                <a:lnTo>
                  <a:pt x="21536" y="21600"/>
                </a:lnTo>
                <a:lnTo>
                  <a:pt x="21536" y="13576"/>
                </a:lnTo>
                <a:lnTo>
                  <a:pt x="21515" y="13576"/>
                </a:lnTo>
                <a:cubicBezTo>
                  <a:pt x="21568" y="12524"/>
                  <a:pt x="20532" y="11467"/>
                  <a:pt x="18378" y="10665"/>
                </a:cubicBezTo>
                <a:cubicBezTo>
                  <a:pt x="16275" y="9881"/>
                  <a:pt x="13524" y="9489"/>
                  <a:pt x="10768" y="9489"/>
                </a:cubicBezTo>
                <a:close/>
              </a:path>
            </a:pathLst>
          </a:custGeom>
          <a:solidFill>
            <a:srgbClr val="D81E00"/>
          </a:solidFill>
          <a:ln w="12700">
            <a:miter lim="400000"/>
          </a:ln>
        </p:spPr>
        <p:txBody>
          <a:bodyPr lIns="50800" tIns="50800" rIns="50800" bIns="50800" anchor="ctr"/>
          <a:lstStyle/>
          <a:p>
            <a:pPr defTabSz="584200">
              <a:defRPr b="0" sz="4000">
                <a:solidFill>
                  <a:srgbClr val="D81E00"/>
                </a:solidFill>
                <a:latin typeface="+mn-lt"/>
                <a:ea typeface="+mn-ea"/>
                <a:cs typeface="+mn-cs"/>
                <a:sym typeface="Helvetica Neue"/>
              </a:defRPr>
            </a:pPr>
          </a:p>
        </p:txBody>
      </p:sp>
      <p:sp>
        <p:nvSpPr>
          <p:cNvPr id="354" name="server"/>
          <p:cNvSpPr/>
          <p:nvPr/>
        </p:nvSpPr>
        <p:spPr>
          <a:xfrm>
            <a:off x="17605336" y="6300586"/>
            <a:ext cx="1449151" cy="256042"/>
          </a:xfrm>
          <a:custGeom>
            <a:avLst/>
            <a:gdLst/>
            <a:ahLst/>
            <a:cxnLst>
              <a:cxn ang="0">
                <a:pos x="wd2" y="hd2"/>
              </a:cxn>
              <a:cxn ang="5400000">
                <a:pos x="wd2" y="hd2"/>
              </a:cxn>
              <a:cxn ang="10800000">
                <a:pos x="wd2" y="hd2"/>
              </a:cxn>
              <a:cxn ang="16200000">
                <a:pos x="wd2" y="hd2"/>
              </a:cxn>
            </a:cxnLst>
            <a:rect l="0" t="0" r="r" b="b"/>
            <a:pathLst>
              <a:path w="21599" h="21596" fill="norm" stroke="1" extrusionOk="0">
                <a:moveTo>
                  <a:pt x="997" y="0"/>
                </a:moveTo>
                <a:cubicBezTo>
                  <a:pt x="853" y="0"/>
                  <a:pt x="745" y="-2"/>
                  <a:pt x="653" y="31"/>
                </a:cubicBezTo>
                <a:cubicBezTo>
                  <a:pt x="562" y="64"/>
                  <a:pt x="487" y="131"/>
                  <a:pt x="411" y="269"/>
                </a:cubicBezTo>
                <a:cubicBezTo>
                  <a:pt x="326" y="442"/>
                  <a:pt x="251" y="717"/>
                  <a:pt x="189" y="1068"/>
                </a:cubicBezTo>
                <a:cubicBezTo>
                  <a:pt x="127" y="1419"/>
                  <a:pt x="78" y="1845"/>
                  <a:pt x="48" y="2322"/>
                </a:cubicBezTo>
                <a:cubicBezTo>
                  <a:pt x="23" y="2758"/>
                  <a:pt x="12" y="3183"/>
                  <a:pt x="6" y="3702"/>
                </a:cubicBezTo>
                <a:cubicBezTo>
                  <a:pt x="0" y="4220"/>
                  <a:pt x="0" y="4832"/>
                  <a:pt x="0" y="5640"/>
                </a:cubicBezTo>
                <a:lnTo>
                  <a:pt x="0" y="15940"/>
                </a:lnTo>
                <a:cubicBezTo>
                  <a:pt x="0" y="16761"/>
                  <a:pt x="0" y="17377"/>
                  <a:pt x="6" y="17896"/>
                </a:cubicBezTo>
                <a:cubicBezTo>
                  <a:pt x="12" y="18415"/>
                  <a:pt x="23" y="18838"/>
                  <a:pt x="48" y="19274"/>
                </a:cubicBezTo>
                <a:cubicBezTo>
                  <a:pt x="78" y="19751"/>
                  <a:pt x="127" y="20177"/>
                  <a:pt x="189" y="20528"/>
                </a:cubicBezTo>
                <a:cubicBezTo>
                  <a:pt x="251" y="20879"/>
                  <a:pt x="326" y="21154"/>
                  <a:pt x="411" y="21327"/>
                </a:cubicBezTo>
                <a:cubicBezTo>
                  <a:pt x="488" y="21466"/>
                  <a:pt x="563" y="21533"/>
                  <a:pt x="654" y="21565"/>
                </a:cubicBezTo>
                <a:cubicBezTo>
                  <a:pt x="746" y="21598"/>
                  <a:pt x="854" y="21596"/>
                  <a:pt x="997" y="21596"/>
                </a:cubicBezTo>
                <a:lnTo>
                  <a:pt x="20600" y="21596"/>
                </a:lnTo>
                <a:cubicBezTo>
                  <a:pt x="20745" y="21596"/>
                  <a:pt x="20854" y="21598"/>
                  <a:pt x="20946" y="21565"/>
                </a:cubicBezTo>
                <a:cubicBezTo>
                  <a:pt x="21038" y="21533"/>
                  <a:pt x="21112" y="21466"/>
                  <a:pt x="21189" y="21327"/>
                </a:cubicBezTo>
                <a:cubicBezTo>
                  <a:pt x="21274" y="21154"/>
                  <a:pt x="21349" y="20879"/>
                  <a:pt x="21411" y="20528"/>
                </a:cubicBezTo>
                <a:cubicBezTo>
                  <a:pt x="21473" y="20177"/>
                  <a:pt x="21522" y="19751"/>
                  <a:pt x="21552" y="19274"/>
                </a:cubicBezTo>
                <a:cubicBezTo>
                  <a:pt x="21577" y="18838"/>
                  <a:pt x="21588" y="18413"/>
                  <a:pt x="21594" y="17894"/>
                </a:cubicBezTo>
                <a:cubicBezTo>
                  <a:pt x="21600" y="17376"/>
                  <a:pt x="21600" y="16764"/>
                  <a:pt x="21600" y="15956"/>
                </a:cubicBezTo>
                <a:lnTo>
                  <a:pt x="21600" y="5656"/>
                </a:lnTo>
                <a:cubicBezTo>
                  <a:pt x="21600" y="4835"/>
                  <a:pt x="21600" y="4219"/>
                  <a:pt x="21594" y="3700"/>
                </a:cubicBezTo>
                <a:cubicBezTo>
                  <a:pt x="21588" y="3181"/>
                  <a:pt x="21577" y="2758"/>
                  <a:pt x="21552" y="2322"/>
                </a:cubicBezTo>
                <a:cubicBezTo>
                  <a:pt x="21522" y="1845"/>
                  <a:pt x="21473" y="1419"/>
                  <a:pt x="21411" y="1068"/>
                </a:cubicBezTo>
                <a:cubicBezTo>
                  <a:pt x="21349" y="717"/>
                  <a:pt x="21274" y="442"/>
                  <a:pt x="21189" y="269"/>
                </a:cubicBezTo>
                <a:cubicBezTo>
                  <a:pt x="21112" y="130"/>
                  <a:pt x="21037" y="63"/>
                  <a:pt x="20946" y="31"/>
                </a:cubicBezTo>
                <a:cubicBezTo>
                  <a:pt x="20854" y="-2"/>
                  <a:pt x="20746" y="0"/>
                  <a:pt x="20603" y="0"/>
                </a:cubicBezTo>
                <a:lnTo>
                  <a:pt x="1000" y="0"/>
                </a:lnTo>
                <a:lnTo>
                  <a:pt x="997" y="0"/>
                </a:lnTo>
                <a:close/>
                <a:moveTo>
                  <a:pt x="18752" y="4676"/>
                </a:moveTo>
                <a:lnTo>
                  <a:pt x="19202" y="4676"/>
                </a:lnTo>
                <a:lnTo>
                  <a:pt x="19202" y="16920"/>
                </a:lnTo>
                <a:lnTo>
                  <a:pt x="18752" y="16920"/>
                </a:lnTo>
                <a:lnTo>
                  <a:pt x="18752" y="4676"/>
                </a:lnTo>
                <a:close/>
                <a:moveTo>
                  <a:pt x="19601" y="4676"/>
                </a:moveTo>
                <a:lnTo>
                  <a:pt x="20050" y="4676"/>
                </a:lnTo>
                <a:lnTo>
                  <a:pt x="20050" y="16920"/>
                </a:lnTo>
                <a:lnTo>
                  <a:pt x="19601" y="16920"/>
                </a:lnTo>
                <a:lnTo>
                  <a:pt x="19601" y="4676"/>
                </a:lnTo>
                <a:close/>
                <a:moveTo>
                  <a:pt x="20449" y="4676"/>
                </a:moveTo>
                <a:lnTo>
                  <a:pt x="20899" y="4676"/>
                </a:lnTo>
                <a:lnTo>
                  <a:pt x="20899" y="16920"/>
                </a:lnTo>
                <a:lnTo>
                  <a:pt x="20449" y="16920"/>
                </a:lnTo>
                <a:lnTo>
                  <a:pt x="20449" y="4676"/>
                </a:lnTo>
                <a:close/>
                <a:moveTo>
                  <a:pt x="1218" y="12828"/>
                </a:moveTo>
                <a:cubicBezTo>
                  <a:pt x="1330" y="12828"/>
                  <a:pt x="1441" y="13068"/>
                  <a:pt x="1527" y="13555"/>
                </a:cubicBezTo>
                <a:cubicBezTo>
                  <a:pt x="1699" y="14528"/>
                  <a:pt x="1699" y="16105"/>
                  <a:pt x="1527" y="17078"/>
                </a:cubicBezTo>
                <a:cubicBezTo>
                  <a:pt x="1355" y="18051"/>
                  <a:pt x="1077" y="18051"/>
                  <a:pt x="905" y="17078"/>
                </a:cubicBezTo>
                <a:cubicBezTo>
                  <a:pt x="733" y="16105"/>
                  <a:pt x="733" y="14528"/>
                  <a:pt x="905" y="13555"/>
                </a:cubicBezTo>
                <a:cubicBezTo>
                  <a:pt x="991" y="13068"/>
                  <a:pt x="1105" y="12828"/>
                  <a:pt x="1218" y="12828"/>
                </a:cubicBezTo>
                <a:close/>
                <a:moveTo>
                  <a:pt x="2334" y="12828"/>
                </a:moveTo>
                <a:cubicBezTo>
                  <a:pt x="2447" y="12828"/>
                  <a:pt x="2558" y="13068"/>
                  <a:pt x="2644" y="13555"/>
                </a:cubicBezTo>
                <a:cubicBezTo>
                  <a:pt x="2816" y="14528"/>
                  <a:pt x="2816" y="16105"/>
                  <a:pt x="2644" y="17078"/>
                </a:cubicBezTo>
                <a:cubicBezTo>
                  <a:pt x="2472" y="18051"/>
                  <a:pt x="2193" y="18051"/>
                  <a:pt x="2022" y="17078"/>
                </a:cubicBezTo>
                <a:cubicBezTo>
                  <a:pt x="1850" y="16105"/>
                  <a:pt x="1850" y="14528"/>
                  <a:pt x="2022" y="13555"/>
                </a:cubicBezTo>
                <a:cubicBezTo>
                  <a:pt x="2107" y="13068"/>
                  <a:pt x="2222" y="12828"/>
                  <a:pt x="2334" y="12828"/>
                </a:cubicBezTo>
                <a:close/>
                <a:moveTo>
                  <a:pt x="3451" y="12828"/>
                </a:moveTo>
                <a:cubicBezTo>
                  <a:pt x="3564" y="12828"/>
                  <a:pt x="3675" y="13068"/>
                  <a:pt x="3761" y="13555"/>
                </a:cubicBezTo>
                <a:cubicBezTo>
                  <a:pt x="3933" y="14528"/>
                  <a:pt x="3933" y="16105"/>
                  <a:pt x="3761" y="17078"/>
                </a:cubicBezTo>
                <a:cubicBezTo>
                  <a:pt x="3589" y="18051"/>
                  <a:pt x="3310" y="18051"/>
                  <a:pt x="3138" y="17078"/>
                </a:cubicBezTo>
                <a:cubicBezTo>
                  <a:pt x="2966" y="16105"/>
                  <a:pt x="2966" y="14528"/>
                  <a:pt x="3138" y="13555"/>
                </a:cubicBezTo>
                <a:cubicBezTo>
                  <a:pt x="3224" y="13068"/>
                  <a:pt x="3338" y="12828"/>
                  <a:pt x="3451" y="12828"/>
                </a:cubicBezTo>
                <a:close/>
              </a:path>
            </a:pathLst>
          </a:custGeom>
          <a:solidFill>
            <a:srgbClr val="F0AB00"/>
          </a:solidFill>
          <a:ln w="12700">
            <a:miter lim="400000"/>
          </a:ln>
        </p:spPr>
        <p:txBody>
          <a:bodyPr lIns="50800" tIns="50800" rIns="50800" bIns="50800" anchor="ctr"/>
          <a:lstStyle/>
          <a:p>
            <a:pPr>
              <a:defRPr b="0" cap="all" sz="2400">
                <a:solidFill>
                  <a:srgbClr val="002452"/>
                </a:solidFill>
                <a:latin typeface="Overpass Bold"/>
                <a:ea typeface="Overpass Bold"/>
                <a:cs typeface="Overpass Bold"/>
                <a:sym typeface="Overpass Bold"/>
              </a:defRPr>
            </a:pPr>
          </a:p>
        </p:txBody>
      </p:sp>
      <p:sp>
        <p:nvSpPr>
          <p:cNvPr id="355" name="pawn"/>
          <p:cNvSpPr/>
          <p:nvPr/>
        </p:nvSpPr>
        <p:spPr>
          <a:xfrm>
            <a:off x="17969258" y="8925742"/>
            <a:ext cx="721306" cy="1528869"/>
          </a:xfrm>
          <a:custGeom>
            <a:avLst/>
            <a:gdLst/>
            <a:ahLst/>
            <a:cxnLst>
              <a:cxn ang="0">
                <a:pos x="wd2" y="hd2"/>
              </a:cxn>
              <a:cxn ang="5400000">
                <a:pos x="wd2" y="hd2"/>
              </a:cxn>
              <a:cxn ang="10800000">
                <a:pos x="wd2" y="hd2"/>
              </a:cxn>
              <a:cxn ang="16200000">
                <a:pos x="wd2" y="hd2"/>
              </a:cxn>
            </a:cxnLst>
            <a:rect l="0" t="0" r="r" b="b"/>
            <a:pathLst>
              <a:path w="21537" h="21600" fill="norm" stroke="1" extrusionOk="0">
                <a:moveTo>
                  <a:pt x="10768" y="0"/>
                </a:moveTo>
                <a:cubicBezTo>
                  <a:pt x="8598" y="0"/>
                  <a:pt x="6430" y="393"/>
                  <a:pt x="4774" y="1176"/>
                </a:cubicBezTo>
                <a:cubicBezTo>
                  <a:pt x="1463" y="2743"/>
                  <a:pt x="1463" y="5281"/>
                  <a:pt x="4774" y="6848"/>
                </a:cubicBezTo>
                <a:cubicBezTo>
                  <a:pt x="8086" y="8415"/>
                  <a:pt x="13450" y="8415"/>
                  <a:pt x="16762" y="6848"/>
                </a:cubicBezTo>
                <a:cubicBezTo>
                  <a:pt x="20073" y="5281"/>
                  <a:pt x="20073" y="2743"/>
                  <a:pt x="16762" y="1176"/>
                </a:cubicBezTo>
                <a:cubicBezTo>
                  <a:pt x="15106" y="393"/>
                  <a:pt x="12938" y="0"/>
                  <a:pt x="10768" y="0"/>
                </a:cubicBezTo>
                <a:close/>
                <a:moveTo>
                  <a:pt x="10768" y="9489"/>
                </a:moveTo>
                <a:cubicBezTo>
                  <a:pt x="8012" y="9489"/>
                  <a:pt x="5261" y="9881"/>
                  <a:pt x="3158" y="10665"/>
                </a:cubicBezTo>
                <a:cubicBezTo>
                  <a:pt x="1004" y="11467"/>
                  <a:pt x="-32" y="12524"/>
                  <a:pt x="21" y="13576"/>
                </a:cubicBezTo>
                <a:lnTo>
                  <a:pt x="0" y="13576"/>
                </a:lnTo>
                <a:lnTo>
                  <a:pt x="0" y="21600"/>
                </a:lnTo>
                <a:lnTo>
                  <a:pt x="21536" y="21600"/>
                </a:lnTo>
                <a:lnTo>
                  <a:pt x="21536" y="13576"/>
                </a:lnTo>
                <a:lnTo>
                  <a:pt x="21515" y="13576"/>
                </a:lnTo>
                <a:cubicBezTo>
                  <a:pt x="21568" y="12524"/>
                  <a:pt x="20532" y="11467"/>
                  <a:pt x="18378" y="10665"/>
                </a:cubicBezTo>
                <a:cubicBezTo>
                  <a:pt x="16275" y="9881"/>
                  <a:pt x="13524" y="9489"/>
                  <a:pt x="10768" y="9489"/>
                </a:cubicBezTo>
                <a:close/>
              </a:path>
            </a:pathLst>
          </a:custGeom>
          <a:solidFill>
            <a:srgbClr val="2F4C8E"/>
          </a:solidFill>
          <a:ln w="12700">
            <a:miter lim="400000"/>
          </a:ln>
        </p:spPr>
        <p:txBody>
          <a:bodyPr lIns="50800" tIns="50800" rIns="50800" bIns="50800" anchor="ctr"/>
          <a:lstStyle/>
          <a:p>
            <a:pPr defTabSz="584200">
              <a:defRPr b="0" sz="4000">
                <a:solidFill>
                  <a:srgbClr val="D81E00"/>
                </a:solidFill>
                <a:latin typeface="+mn-lt"/>
                <a:ea typeface="+mn-ea"/>
                <a:cs typeface="+mn-cs"/>
                <a:sym typeface="Helvetica Neue"/>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7" name="Laptop stickers"/>
          <p:cNvSpPr txBox="1"/>
          <p:nvPr>
            <p:ph type="title"/>
          </p:nvPr>
        </p:nvSpPr>
        <p:spPr>
          <a:prstGeom prst="rect">
            <a:avLst/>
          </a:prstGeom>
        </p:spPr>
        <p:txBody>
          <a:bodyPr/>
          <a:lstStyle/>
          <a:p>
            <a:pPr/>
            <a:r>
              <a:t>Laptop stickers</a:t>
            </a:r>
          </a:p>
        </p:txBody>
      </p:sp>
      <p:grpSp>
        <p:nvGrpSpPr>
          <p:cNvPr id="360" name="Group"/>
          <p:cNvGrpSpPr/>
          <p:nvPr/>
        </p:nvGrpSpPr>
        <p:grpSpPr>
          <a:xfrm>
            <a:off x="4455785" y="8811152"/>
            <a:ext cx="4219363" cy="4357222"/>
            <a:chOff x="45061" y="0"/>
            <a:chExt cx="4219362" cy="4357221"/>
          </a:xfrm>
        </p:grpSpPr>
        <p:sp>
          <p:nvSpPr>
            <p:cNvPr id="358" name="Star"/>
            <p:cNvSpPr/>
            <p:nvPr/>
          </p:nvSpPr>
          <p:spPr>
            <a:xfrm>
              <a:off x="288680" y="0"/>
              <a:ext cx="3732125" cy="4309486"/>
            </a:xfrm>
            <a:prstGeom prst="star6">
              <a:avLst>
                <a:gd name="adj" fmla="val 43122"/>
                <a:gd name="hf" fmla="val 115470"/>
              </a:avLst>
            </a:prstGeom>
            <a:solidFill>
              <a:srgbClr val="FFFFFF"/>
            </a:solidFill>
            <a:ln w="25400" cap="flat">
              <a:solidFill>
                <a:srgbClr val="A7A7A7"/>
              </a:solidFill>
              <a:prstDash val="solid"/>
              <a:round/>
            </a:ln>
            <a:effectLst/>
          </p:spPr>
          <p:txBody>
            <a:bodyPr wrap="square" lIns="50800" tIns="50800" rIns="50800" bIns="50800" numCol="1" anchor="ctr">
              <a:noAutofit/>
            </a:bodyPr>
            <a:lstStyle/>
            <a:p>
              <a:pPr>
                <a:defRPr b="0">
                  <a:latin typeface="Overpass Bold"/>
                  <a:ea typeface="Overpass Bold"/>
                  <a:cs typeface="Overpass Bold"/>
                  <a:sym typeface="Overpass Bold"/>
                </a:defRPr>
              </a:pPr>
            </a:p>
          </p:txBody>
        </p:sp>
        <p:pic>
          <p:nvPicPr>
            <p:cNvPr id="359" name="Image" descr="Image"/>
            <p:cNvPicPr>
              <a:picLocks noChangeAspect="1"/>
            </p:cNvPicPr>
            <p:nvPr/>
          </p:nvPicPr>
          <p:blipFill>
            <a:blip r:embed="rId2">
              <a:extLst/>
            </a:blip>
            <a:stretch>
              <a:fillRect/>
            </a:stretch>
          </p:blipFill>
          <p:spPr>
            <a:xfrm>
              <a:off x="45061" y="557175"/>
              <a:ext cx="4219363" cy="3800047"/>
            </a:xfrm>
            <a:prstGeom prst="rect">
              <a:avLst/>
            </a:prstGeom>
            <a:ln w="12700" cap="flat">
              <a:noFill/>
              <a:miter lim="400000"/>
            </a:ln>
            <a:effectLst/>
          </p:spPr>
        </p:pic>
      </p:grpSp>
      <p:grpSp>
        <p:nvGrpSpPr>
          <p:cNvPr id="363" name="Group"/>
          <p:cNvGrpSpPr/>
          <p:nvPr/>
        </p:nvGrpSpPr>
        <p:grpSpPr>
          <a:xfrm>
            <a:off x="2263762" y="4989161"/>
            <a:ext cx="3654989" cy="4220417"/>
            <a:chOff x="282714" y="0"/>
            <a:chExt cx="3654987" cy="4220416"/>
          </a:xfrm>
        </p:grpSpPr>
        <p:sp>
          <p:nvSpPr>
            <p:cNvPr id="361" name="Star"/>
            <p:cNvSpPr/>
            <p:nvPr/>
          </p:nvSpPr>
          <p:spPr>
            <a:xfrm>
              <a:off x="282714" y="0"/>
              <a:ext cx="3654989" cy="4220417"/>
            </a:xfrm>
            <a:prstGeom prst="star6">
              <a:avLst>
                <a:gd name="adj" fmla="val 43122"/>
                <a:gd name="hf" fmla="val 115470"/>
              </a:avLst>
            </a:prstGeom>
            <a:solidFill>
              <a:srgbClr val="000000"/>
            </a:solidFill>
            <a:ln w="12700" cap="flat">
              <a:solidFill>
                <a:srgbClr val="A7A7A7"/>
              </a:solidFill>
              <a:prstDash val="solid"/>
              <a:round/>
            </a:ln>
            <a:effectLst/>
          </p:spPr>
          <p:txBody>
            <a:bodyPr wrap="square" lIns="27093" tIns="27093" rIns="27093" bIns="27093" numCol="1" anchor="ctr">
              <a:noAutofit/>
            </a:bodyPr>
            <a:lstStyle/>
            <a:p>
              <a:pPr defTabSz="587022">
                <a:defRPr b="0" sz="3400">
                  <a:latin typeface="Overpass Bold"/>
                  <a:ea typeface="Overpass Bold"/>
                  <a:cs typeface="Overpass Bold"/>
                  <a:sym typeface="Overpass Bold"/>
                </a:defRPr>
              </a:pPr>
            </a:p>
          </p:txBody>
        </p:sp>
        <p:pic>
          <p:nvPicPr>
            <p:cNvPr id="362" name="Image" descr="Image"/>
            <p:cNvPicPr>
              <a:picLocks noChangeAspect="1"/>
            </p:cNvPicPr>
            <p:nvPr/>
          </p:nvPicPr>
          <p:blipFill>
            <a:blip r:embed="rId3">
              <a:extLst/>
            </a:blip>
            <a:stretch>
              <a:fillRect/>
            </a:stretch>
          </p:blipFill>
          <p:spPr>
            <a:xfrm>
              <a:off x="733706" y="845754"/>
              <a:ext cx="2753004" cy="2528907"/>
            </a:xfrm>
            <a:prstGeom prst="rect">
              <a:avLst/>
            </a:prstGeom>
            <a:ln w="12700" cap="flat">
              <a:noFill/>
              <a:miter lim="400000"/>
            </a:ln>
            <a:effectLst/>
          </p:spPr>
        </p:pic>
      </p:grpSp>
      <p:grpSp>
        <p:nvGrpSpPr>
          <p:cNvPr id="366" name="Group"/>
          <p:cNvGrpSpPr/>
          <p:nvPr/>
        </p:nvGrpSpPr>
        <p:grpSpPr>
          <a:xfrm>
            <a:off x="12553476" y="4920758"/>
            <a:ext cx="3773466" cy="4357222"/>
            <a:chOff x="291878" y="0"/>
            <a:chExt cx="3773464" cy="4357221"/>
          </a:xfrm>
        </p:grpSpPr>
        <p:sp>
          <p:nvSpPr>
            <p:cNvPr id="364" name="Star"/>
            <p:cNvSpPr/>
            <p:nvPr/>
          </p:nvSpPr>
          <p:spPr>
            <a:xfrm>
              <a:off x="291878" y="0"/>
              <a:ext cx="3773466" cy="4357222"/>
            </a:xfrm>
            <a:prstGeom prst="star6">
              <a:avLst>
                <a:gd name="adj" fmla="val 43122"/>
                <a:gd name="hf" fmla="val 115470"/>
              </a:avLst>
            </a:prstGeom>
            <a:solidFill>
              <a:srgbClr val="FFFFFF"/>
            </a:solidFill>
            <a:ln w="25400" cap="flat">
              <a:solidFill>
                <a:srgbClr val="A7A7A7"/>
              </a:solidFill>
              <a:prstDash val="solid"/>
              <a:round/>
            </a:ln>
            <a:effectLst/>
          </p:spPr>
          <p:txBody>
            <a:bodyPr wrap="square" lIns="50800" tIns="50800" rIns="50800" bIns="50800" numCol="1" anchor="ctr">
              <a:noAutofit/>
            </a:bodyPr>
            <a:lstStyle/>
            <a:p>
              <a:pPr>
                <a:defRPr b="0">
                  <a:latin typeface="Overpass Bold"/>
                  <a:ea typeface="Overpass Bold"/>
                  <a:cs typeface="Overpass Bold"/>
                  <a:sym typeface="Overpass Bold"/>
                </a:defRPr>
              </a:pPr>
            </a:p>
          </p:txBody>
        </p:sp>
        <p:pic>
          <p:nvPicPr>
            <p:cNvPr id="365" name="Image" descr="Image"/>
            <p:cNvPicPr>
              <a:picLocks noChangeAspect="1"/>
            </p:cNvPicPr>
            <p:nvPr/>
          </p:nvPicPr>
          <p:blipFill>
            <a:blip r:embed="rId4">
              <a:extLst/>
            </a:blip>
            <a:stretch>
              <a:fillRect/>
            </a:stretch>
          </p:blipFill>
          <p:spPr>
            <a:xfrm>
              <a:off x="534265" y="104174"/>
              <a:ext cx="3288690" cy="4089451"/>
            </a:xfrm>
            <a:prstGeom prst="rect">
              <a:avLst/>
            </a:prstGeom>
            <a:ln w="12700" cap="flat">
              <a:noFill/>
              <a:miter lim="400000"/>
            </a:ln>
            <a:effectLst/>
          </p:spPr>
        </p:pic>
      </p:grpSp>
      <p:pic>
        <p:nvPicPr>
          <p:cNvPr id="367" name="Image" descr="Image"/>
          <p:cNvPicPr>
            <a:picLocks noChangeAspect="1"/>
          </p:cNvPicPr>
          <p:nvPr/>
        </p:nvPicPr>
        <p:blipFill>
          <a:blip r:embed="rId5">
            <a:extLst/>
          </a:blip>
          <a:stretch>
            <a:fillRect/>
          </a:stretch>
        </p:blipFill>
        <p:spPr>
          <a:xfrm>
            <a:off x="7440341" y="4989188"/>
            <a:ext cx="3632769" cy="4220527"/>
          </a:xfrm>
          <a:prstGeom prst="rect">
            <a:avLst/>
          </a:prstGeom>
          <a:ln w="12700">
            <a:miter lim="400000"/>
          </a:ln>
        </p:spPr>
      </p:pic>
      <p:grpSp>
        <p:nvGrpSpPr>
          <p:cNvPr id="370" name="Group"/>
          <p:cNvGrpSpPr/>
          <p:nvPr/>
        </p:nvGrpSpPr>
        <p:grpSpPr>
          <a:xfrm>
            <a:off x="10037254" y="8811152"/>
            <a:ext cx="3773465" cy="4357222"/>
            <a:chOff x="291878" y="0"/>
            <a:chExt cx="3773464" cy="4357221"/>
          </a:xfrm>
        </p:grpSpPr>
        <p:sp>
          <p:nvSpPr>
            <p:cNvPr id="368" name="Star"/>
            <p:cNvSpPr/>
            <p:nvPr/>
          </p:nvSpPr>
          <p:spPr>
            <a:xfrm>
              <a:off x="291878" y="0"/>
              <a:ext cx="3773466" cy="4357222"/>
            </a:xfrm>
            <a:prstGeom prst="star6">
              <a:avLst>
                <a:gd name="adj" fmla="val 43122"/>
                <a:gd name="hf" fmla="val 115470"/>
              </a:avLst>
            </a:prstGeom>
            <a:solidFill>
              <a:srgbClr val="FFFFFF"/>
            </a:solidFill>
            <a:ln w="25400" cap="flat">
              <a:solidFill>
                <a:srgbClr val="A7A7A7"/>
              </a:solidFill>
              <a:prstDash val="solid"/>
              <a:round/>
            </a:ln>
            <a:effectLst/>
          </p:spPr>
          <p:txBody>
            <a:bodyPr wrap="square" lIns="50800" tIns="50800" rIns="50800" bIns="50800" numCol="1" anchor="ctr">
              <a:noAutofit/>
            </a:bodyPr>
            <a:lstStyle/>
            <a:p>
              <a:pPr>
                <a:defRPr b="0">
                  <a:latin typeface="Overpass Bold"/>
                  <a:ea typeface="Overpass Bold"/>
                  <a:cs typeface="Overpass Bold"/>
                  <a:sym typeface="Overpass Bold"/>
                </a:defRPr>
              </a:pPr>
            </a:p>
          </p:txBody>
        </p:sp>
        <p:pic>
          <p:nvPicPr>
            <p:cNvPr id="369" name="Image" descr="Image"/>
            <p:cNvPicPr>
              <a:picLocks noChangeAspect="1"/>
            </p:cNvPicPr>
            <p:nvPr/>
          </p:nvPicPr>
          <p:blipFill>
            <a:blip r:embed="rId6">
              <a:extLst/>
            </a:blip>
            <a:stretch>
              <a:fillRect/>
            </a:stretch>
          </p:blipFill>
          <p:spPr>
            <a:xfrm>
              <a:off x="796818" y="717596"/>
              <a:ext cx="2763587" cy="314358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Demo"/>
          <p:cNvSpPr txBox="1"/>
          <p:nvPr>
            <p:ph type="title"/>
          </p:nvPr>
        </p:nvSpPr>
        <p:spPr>
          <a:prstGeom prst="rect">
            <a:avLst/>
          </a:prstGeom>
        </p:spPr>
        <p:txBody>
          <a:bodyPr/>
          <a:lstStyle/>
          <a:p>
            <a:pPr/>
            <a:r>
              <a:t>Demo</a:t>
            </a:r>
          </a:p>
        </p:txBody>
      </p:sp>
      <p:pic>
        <p:nvPicPr>
          <p:cNvPr id="373" name="Icon_RH_Object_Tool-Wrench-Rotating_RGB_Flat.png" descr="Icon_RH_Object_Tool-Wrench-Rotating_RGB_Flat.png"/>
          <p:cNvPicPr>
            <a:picLocks noChangeAspect="1"/>
          </p:cNvPicPr>
          <p:nvPr/>
        </p:nvPicPr>
        <p:blipFill>
          <a:blip r:embed="rId2">
            <a:extLst/>
          </a:blip>
          <a:stretch>
            <a:fillRect/>
          </a:stretch>
        </p:blipFill>
        <p:spPr>
          <a:xfrm>
            <a:off x="8635883" y="4258101"/>
            <a:ext cx="7112234" cy="7416375"/>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Hands-on Tutorial"/>
          <p:cNvSpPr txBox="1"/>
          <p:nvPr>
            <p:ph type="title"/>
          </p:nvPr>
        </p:nvSpPr>
        <p:spPr>
          <a:prstGeom prst="rect">
            <a:avLst/>
          </a:prstGeom>
        </p:spPr>
        <p:txBody>
          <a:bodyPr/>
          <a:lstStyle/>
          <a:p>
            <a:pPr/>
            <a:r>
              <a:t>Hands-on Tutorial</a:t>
            </a:r>
          </a:p>
        </p:txBody>
      </p:sp>
      <p:pic>
        <p:nvPicPr>
          <p:cNvPr id="376" name="Icon_RH_Objects_Tachometer_RGB_Black.png" descr="Icon_RH_Objects_Tachometer_RGB_Black.png"/>
          <p:cNvPicPr>
            <a:picLocks noChangeAspect="1"/>
          </p:cNvPicPr>
          <p:nvPr/>
        </p:nvPicPr>
        <p:blipFill>
          <a:blip r:embed="rId2">
            <a:extLst/>
          </a:blip>
          <a:stretch>
            <a:fillRect/>
          </a:stretch>
        </p:blipFill>
        <p:spPr>
          <a:xfrm>
            <a:off x="8635883" y="4865427"/>
            <a:ext cx="7112234" cy="6246236"/>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Call to action and conclusions"/>
          <p:cNvSpPr txBox="1"/>
          <p:nvPr>
            <p:ph type="title"/>
          </p:nvPr>
        </p:nvSpPr>
        <p:spPr>
          <a:prstGeom prst="rect">
            <a:avLst/>
          </a:prstGeom>
        </p:spPr>
        <p:txBody>
          <a:bodyPr/>
          <a:lstStyle/>
          <a:p>
            <a:pPr/>
            <a:r>
              <a:t>Call to action and conclusions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Forecast"/>
          <p:cNvSpPr txBox="1"/>
          <p:nvPr>
            <p:ph type="title"/>
          </p:nvPr>
        </p:nvSpPr>
        <p:spPr>
          <a:prstGeom prst="rect">
            <a:avLst/>
          </a:prstGeom>
        </p:spPr>
        <p:txBody>
          <a:bodyPr/>
          <a:lstStyle/>
          <a:p>
            <a:pPr/>
            <a:r>
              <a:t>Forecast</a:t>
            </a:r>
          </a:p>
        </p:txBody>
      </p:sp>
      <p:sp>
        <p:nvSpPr>
          <p:cNvPr id="144" name="Listing section titles lets your audience know what to expect…"/>
          <p:cNvSpPr txBox="1"/>
          <p:nvPr>
            <p:ph type="body" idx="1"/>
          </p:nvPr>
        </p:nvSpPr>
        <p:spPr>
          <a:prstGeom prst="rect">
            <a:avLst/>
          </a:prstGeom>
        </p:spPr>
        <p:txBody>
          <a:bodyPr/>
          <a:lstStyle/>
          <a:p>
            <a:pPr/>
            <a:r>
              <a:t>Listing section titles lets your audience know what to expect</a:t>
            </a:r>
          </a:p>
          <a:p>
            <a:pPr/>
            <a:r>
              <a:t>Don’t just read these, though; people won’t like that</a:t>
            </a:r>
          </a:p>
          <a:p>
            <a:pPr/>
            <a:r>
              <a:t>Coming up, you’ll find out what not to do</a:t>
            </a:r>
          </a:p>
          <a:p>
            <a:pPr/>
            <a:r>
              <a:t>You’ll see some useful clipart</a:t>
            </a:r>
          </a:p>
          <a:p>
            <a:pPr/>
            <a:r>
              <a:t>And it will all be tied up with a call to action and conclusions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Listing section titles lets your audience know what to expect"/>
          <p:cNvSpPr txBox="1"/>
          <p:nvPr>
            <p:ph type="title"/>
          </p:nvPr>
        </p:nvSpPr>
        <p:spPr>
          <a:prstGeom prst="rect">
            <a:avLst/>
          </a:prstGeom>
        </p:spPr>
        <p:txBody>
          <a:bodyPr/>
          <a:lstStyle/>
          <a:p>
            <a:pPr/>
            <a:r>
              <a:t>Listing section titles lets your audience know what to expect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itle"/>
          <p:cNvSpPr txBox="1"/>
          <p:nvPr>
            <p:ph type="title"/>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Don’t just read these, though; people won’t like that"/>
          <p:cNvSpPr txBox="1"/>
          <p:nvPr>
            <p:ph type="title"/>
          </p:nvPr>
        </p:nvSpPr>
        <p:spPr>
          <a:prstGeom prst="rect">
            <a:avLst/>
          </a:prstGeom>
        </p:spPr>
        <p:txBody>
          <a:bodyPr/>
          <a:lstStyle/>
          <a:p>
            <a:pPr/>
            <a:r>
              <a:t>Don’t just read these, though; people won’t like that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What not to do"/>
          <p:cNvSpPr txBox="1"/>
          <p:nvPr>
            <p:ph type="title"/>
          </p:nvPr>
        </p:nvSpPr>
        <p:spPr>
          <a:prstGeom prst="rect">
            <a:avLst/>
          </a:prstGeom>
        </p:spPr>
        <p:txBody>
          <a:bodyPr/>
          <a:lstStyle/>
          <a:p>
            <a:pPr/>
            <a:r>
              <a:t>What not to do</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What makes for bad slides?"/>
          <p:cNvSpPr txBox="1"/>
          <p:nvPr>
            <p:ph type="title"/>
          </p:nvPr>
        </p:nvSpPr>
        <p:spPr>
          <a:prstGeom prst="rect">
            <a:avLst/>
          </a:prstGeom>
        </p:spPr>
        <p:txBody>
          <a:bodyPr/>
          <a:lstStyle/>
          <a:p>
            <a:pPr/>
            <a:r>
              <a:t>What makes for bad slides?</a:t>
            </a:r>
          </a:p>
        </p:txBody>
      </p:sp>
      <p:sp>
        <p:nvSpPr>
          <p:cNvPr id="162" name="One characteristic of bad slides is that they often have too much text or serve as an outline for a lazy speaker who has failed to adequately prepare, meaning that the audience will be reading instead of listening…"/>
          <p:cNvSpPr txBox="1"/>
          <p:nvPr>
            <p:ph type="body" idx="1"/>
          </p:nvPr>
        </p:nvSpPr>
        <p:spPr>
          <a:prstGeom prst="rect">
            <a:avLst/>
          </a:prstGeom>
        </p:spPr>
        <p:txBody>
          <a:bodyPr/>
          <a:lstStyle/>
          <a:p>
            <a:pPr marL="320842" indent="-320842">
              <a:buSzPct val="100000"/>
              <a:buChar char="•"/>
              <a:defRPr sz="3200"/>
            </a:pPr>
            <a:r>
              <a:t>One characteristic of bad slides is that they often have too much text or serve as an outline for a lazy speaker who has failed to adequately prepare, meaning that the audience will be reading instead of listening</a:t>
            </a:r>
          </a:p>
          <a:p>
            <a:pPr lvl="3" marL="1463842" indent="-320842">
              <a:buSzPct val="100000"/>
              <a:buChar char="•"/>
              <a:defRPr sz="3200"/>
            </a:pPr>
            <a:r>
              <a:t>Also feature many sentence fragments</a:t>
            </a:r>
          </a:p>
          <a:p>
            <a:pPr marL="320842" indent="-320842">
              <a:buSzPct val="100000"/>
              <a:buChar char="•"/>
              <a:defRPr sz="3200"/>
            </a:pPr>
            <a:r>
              <a:t>Because font size is too small, readability suffers, key points not reinforced, audience asleep</a:t>
            </a:r>
          </a:p>
          <a:p>
            <a:pPr marL="320842" indent="-320842">
              <a:buSzPct val="100000"/>
              <a:buChar char="•"/>
              <a:defRPr sz="3200"/>
            </a:pPr>
            <a:r>
              <a:t>Fortunately, you can print this out and read it later, gathering much of benefit of attending talk</a:t>
            </a:r>
          </a:p>
          <a:p>
            <a:pPr lvl="1" marL="701842" indent="-320842">
              <a:buSzPct val="100000"/>
              <a:buChar char="•"/>
              <a:defRPr sz="3200"/>
            </a:pPr>
            <a:r>
              <a:t>Unfortunately, slides like this make you wonder why you are bothering to attend the presentation in the first place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5000" u="none" kumimoji="0" normalizeH="0">
            <a:ln>
              <a:noFill/>
            </a:ln>
            <a:solidFill>
              <a:srgbClr val="000000"/>
            </a:solidFill>
            <a:effectLst/>
            <a:uFillTx/>
            <a:latin typeface="Overpass-ExtraBold"/>
            <a:ea typeface="Overpass-ExtraBold"/>
            <a:cs typeface="Overpass-ExtraBold"/>
            <a:sym typeface="Overpass-Extra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5000" u="none" kumimoji="0" normalizeH="0">
            <a:ln>
              <a:noFill/>
            </a:ln>
            <a:solidFill>
              <a:srgbClr val="000000"/>
            </a:solidFill>
            <a:effectLst/>
            <a:uFillTx/>
            <a:latin typeface="Overpass-ExtraBold"/>
            <a:ea typeface="Overpass-ExtraBold"/>
            <a:cs typeface="Overpass-ExtraBold"/>
            <a:sym typeface="Overpass-Extra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5000" u="none" kumimoji="0" normalizeH="0">
            <a:ln>
              <a:noFill/>
            </a:ln>
            <a:solidFill>
              <a:srgbClr val="000000"/>
            </a:solidFill>
            <a:effectLst/>
            <a:uFillTx/>
            <a:latin typeface="Overpass-ExtraBold"/>
            <a:ea typeface="Overpass-ExtraBold"/>
            <a:cs typeface="Overpass-ExtraBold"/>
            <a:sym typeface="Overpass-Extra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5000" u="none" kumimoji="0" normalizeH="0">
            <a:ln>
              <a:noFill/>
            </a:ln>
            <a:solidFill>
              <a:srgbClr val="000000"/>
            </a:solidFill>
            <a:effectLst/>
            <a:uFillTx/>
            <a:latin typeface="Overpass-ExtraBold"/>
            <a:ea typeface="Overpass-ExtraBold"/>
            <a:cs typeface="Overpass-ExtraBold"/>
            <a:sym typeface="Overpass-Extra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