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432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91" d="100"/>
          <a:sy n="91" d="100"/>
        </p:scale>
        <p:origin x="32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8FB650-EB4E-4DAA-90AF-4812C6A8D397}" type="datetimeFigureOut">
              <a:rPr lang="en-US" smtClean="0"/>
              <a:t>25-10-2025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D5EDE75-2605-4DE2-B97F-C3CEAD5D43D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7958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8113" y="766763"/>
            <a:ext cx="6823075" cy="3838575"/>
          </a:xfrm>
        </p:spPr>
      </p:sp>
      <p:sp>
        <p:nvSpPr>
          <p:cNvPr id="1048728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ar-EG" dirty="0"/>
          </a:p>
        </p:txBody>
      </p:sp>
      <p:sp>
        <p:nvSpPr>
          <p:cNvPr id="1048729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A0EA98-5831-4853-B862-C702E6EB345C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e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Content Placeholder 2"/>
          <p:cNvSpPr>
            <a:spLocks noGrp="1"/>
          </p:cNvSpPr>
          <p:nvPr>
            <p:ph sz="half" idx="1"/>
          </p:nvPr>
        </p:nvSpPr>
        <p:spPr>
          <a:xfrm>
            <a:off x="609620" y="1600206"/>
            <a:ext cx="5384800" cy="4525963"/>
          </a:xfrm>
        </p:spPr>
        <p:txBody>
          <a:bodyPr/>
          <a:lstStyle>
            <a:lvl1pPr>
              <a:defRPr sz="2400">
                <a:latin typeface="Candara" panose="020E0502030303020204"/>
                <a:cs typeface="Candara" panose="020E0502030303020204"/>
              </a:defRPr>
            </a:lvl1pPr>
            <a:lvl2pPr>
              <a:defRPr sz="2400">
                <a:latin typeface="Candara" panose="020E0502030303020204"/>
                <a:cs typeface="Candara" panose="020E0502030303020204"/>
              </a:defRPr>
            </a:lvl2pPr>
            <a:lvl3pPr>
              <a:defRPr sz="2000">
                <a:latin typeface="Candara" panose="020E0502030303020204"/>
                <a:cs typeface="Candara" panose="020E0502030303020204"/>
              </a:defRPr>
            </a:lvl3pPr>
            <a:lvl4pPr>
              <a:defRPr sz="1800">
                <a:latin typeface="Candara" panose="020E0502030303020204"/>
                <a:cs typeface="Candara" panose="020E0502030303020204"/>
              </a:defRPr>
            </a:lvl4pPr>
            <a:lvl5pPr>
              <a:defRPr sz="1800">
                <a:latin typeface="Candara" panose="020E0502030303020204"/>
                <a:cs typeface="Candara" panose="020E0502030303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82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6"/>
            <a:ext cx="5384800" cy="4525963"/>
          </a:xfrm>
        </p:spPr>
        <p:txBody>
          <a:bodyPr/>
          <a:lstStyle>
            <a:lvl1pPr>
              <a:defRPr sz="2400">
                <a:latin typeface="Candara" panose="020E0502030303020204"/>
                <a:cs typeface="Candara" panose="020E0502030303020204"/>
              </a:defRPr>
            </a:lvl1pPr>
            <a:lvl2pPr>
              <a:defRPr sz="2400">
                <a:latin typeface="Candara" panose="020E0502030303020204"/>
                <a:cs typeface="Candara" panose="020E0502030303020204"/>
              </a:defRPr>
            </a:lvl2pPr>
            <a:lvl3pPr>
              <a:defRPr sz="2000">
                <a:latin typeface="Candara" panose="020E0502030303020204"/>
                <a:cs typeface="Candara" panose="020E0502030303020204"/>
              </a:defRPr>
            </a:lvl3pPr>
            <a:lvl4pPr>
              <a:defRPr sz="1800">
                <a:latin typeface="Candara" panose="020E0502030303020204"/>
                <a:cs typeface="Candara" panose="020E0502030303020204"/>
              </a:defRPr>
            </a:lvl4pPr>
            <a:lvl5pPr>
              <a:defRPr sz="1800">
                <a:latin typeface="Candara" panose="020E0502030303020204"/>
                <a:cs typeface="Candara" panose="020E0502030303020204"/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4858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2AE15A-ECAF-4AB3-9DB7-DCD055950774}" type="datetimeFigureOut">
              <a:rPr lang="en-US" smtClean="0">
                <a:solidFill>
                  <a:prstClr val="black">
                    <a:tint val="75000"/>
                  </a:prstClr>
                </a:solidFill>
              </a:rPr>
              <a:t>25-10-2025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B431D9-C3EF-43F3-8F2B-A1AD5F2B9224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1048586" name="object 3"/>
          <p:cNvSpPr/>
          <p:nvPr userDrawn="1"/>
        </p:nvSpPr>
        <p:spPr>
          <a:xfrm>
            <a:off x="1" y="404665"/>
            <a:ext cx="12192000" cy="583306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1006" y="0"/>
                </a:moveTo>
                <a:lnTo>
                  <a:pt x="0" y="0"/>
                </a:lnTo>
                <a:lnTo>
                  <a:pt x="0" y="21600"/>
                </a:lnTo>
                <a:lnTo>
                  <a:pt x="21006" y="21600"/>
                </a:lnTo>
                <a:lnTo>
                  <a:pt x="21094" y="21584"/>
                </a:lnTo>
                <a:lnTo>
                  <a:pt x="21178" y="21536"/>
                </a:lnTo>
                <a:lnTo>
                  <a:pt x="21256" y="21460"/>
                </a:lnTo>
                <a:lnTo>
                  <a:pt x="21330" y="21357"/>
                </a:lnTo>
                <a:lnTo>
                  <a:pt x="21396" y="21230"/>
                </a:lnTo>
                <a:lnTo>
                  <a:pt x="21454" y="21081"/>
                </a:lnTo>
                <a:lnTo>
                  <a:pt x="21504" y="20912"/>
                </a:lnTo>
                <a:lnTo>
                  <a:pt x="21545" y="20727"/>
                </a:lnTo>
                <a:lnTo>
                  <a:pt x="21575" y="20526"/>
                </a:lnTo>
                <a:lnTo>
                  <a:pt x="21594" y="20313"/>
                </a:lnTo>
                <a:lnTo>
                  <a:pt x="21600" y="20089"/>
                </a:lnTo>
                <a:lnTo>
                  <a:pt x="21600" y="1518"/>
                </a:lnTo>
                <a:lnTo>
                  <a:pt x="21594" y="1288"/>
                </a:lnTo>
                <a:lnTo>
                  <a:pt x="21575" y="1074"/>
                </a:lnTo>
                <a:lnTo>
                  <a:pt x="21545" y="873"/>
                </a:lnTo>
                <a:lnTo>
                  <a:pt x="21504" y="688"/>
                </a:lnTo>
                <a:lnTo>
                  <a:pt x="21454" y="519"/>
                </a:lnTo>
                <a:lnTo>
                  <a:pt x="21396" y="370"/>
                </a:lnTo>
                <a:lnTo>
                  <a:pt x="21330" y="243"/>
                </a:lnTo>
                <a:lnTo>
                  <a:pt x="21256" y="140"/>
                </a:lnTo>
                <a:lnTo>
                  <a:pt x="21178" y="64"/>
                </a:lnTo>
                <a:lnTo>
                  <a:pt x="21094" y="16"/>
                </a:lnTo>
                <a:lnTo>
                  <a:pt x="21006" y="0"/>
                </a:lnTo>
                <a:close/>
              </a:path>
            </a:pathLst>
          </a:custGeom>
          <a:solidFill>
            <a:srgbClr val="F0EEED"/>
          </a:solidFill>
          <a:ln w="12700">
            <a:miter lim="400000"/>
          </a:ln>
        </p:spPr>
        <p:txBody>
          <a:bodyPr tIns="45708" bIns="45708"/>
          <a:lstStyle/>
          <a:p>
            <a:endParaRPr sz="900"/>
          </a:p>
        </p:txBody>
      </p:sp>
      <p:sp>
        <p:nvSpPr>
          <p:cNvPr id="1048587" name="Slide Number"/>
          <p:cNvSpPr txBox="1"/>
          <p:nvPr userDrawn="1"/>
        </p:nvSpPr>
        <p:spPr>
          <a:xfrm>
            <a:off x="337184" y="6560241"/>
            <a:ext cx="144270" cy="123111"/>
          </a:xfrm>
          <a:prstGeom prst="rect">
            <a:avLst/>
          </a:prstGeom>
          <a:ln w="12700">
            <a:miter lim="400000"/>
          </a:ln>
        </p:spPr>
        <p:txBody>
          <a:bodyPr wrap="none" lIns="0" tIns="0" rIns="0" bIns="0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</a:defRPr>
            </a:defPPr>
            <a:lvl1pPr marL="0" marR="0" indent="38100" algn="l" defTabSz="1828800" rtl="0" fontAlgn="auto" latinLnBrk="0" hangingPunct="0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Tx/>
              <a:buSzTx/>
              <a:buFontTx/>
              <a:buNone/>
              <a:defRPr kumimoji="0" sz="1600" b="1" i="0" u="none" strike="noStrike" cap="none" spc="-50" normalizeH="0" baseline="0">
                <a:ln>
                  <a:noFill/>
                </a:ln>
                <a:solidFill>
                  <a:srgbClr val="63513C"/>
                </a:solidFill>
                <a:effectLst/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indent="0" algn="l" defTabSz="18288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kumimoji="0" sz="3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fld id="{86CB4B4D-7CA3-9044-876B-883B54F8677D}" type="slidenum">
              <a:rPr lang="en-US" sz="800" smtClean="0"/>
              <a:t>‹#›</a:t>
            </a:fld>
            <a:endParaRPr lang="en-US" sz="800"/>
          </a:p>
        </p:txBody>
      </p:sp>
      <p:pic>
        <p:nvPicPr>
          <p:cNvPr id="2097152" name="Graphic 5" descr="Graphic 5"/>
          <p:cNvPicPr>
            <a:picLocks noChangeAspect="1"/>
          </p:cNvPicPr>
          <p:nvPr userDrawn="1"/>
        </p:nvPicPr>
        <p:blipFill>
          <a:blip r:embed="rId2" cstate="email"/>
          <a:stretch>
            <a:fillRect/>
          </a:stretch>
        </p:blipFill>
        <p:spPr>
          <a:xfrm>
            <a:off x="10991854" y="6564070"/>
            <a:ext cx="826043" cy="15697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97153" name="Picture 11" descr="Picture 3"/>
          <p:cNvPicPr>
            <a:picLocks noChangeAspect="1"/>
          </p:cNvPicPr>
          <p:nvPr userDrawn="1"/>
        </p:nvPicPr>
        <p:blipFill>
          <a:blip r:embed="rId3" cstate="email"/>
          <a:stretch>
            <a:fillRect/>
          </a:stretch>
        </p:blipFill>
        <p:spPr>
          <a:xfrm>
            <a:off x="655236" y="6466544"/>
            <a:ext cx="1306914" cy="26054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2097154" name="Picture 7" descr="Picture 7"/>
          <p:cNvPicPr>
            <a:picLocks noChangeAspect="1"/>
          </p:cNvPicPr>
          <p:nvPr userDrawn="1"/>
        </p:nvPicPr>
        <p:blipFill>
          <a:blip r:embed="rId4" cstate="email"/>
          <a:stretch>
            <a:fillRect/>
          </a:stretch>
        </p:blipFill>
        <p:spPr>
          <a:xfrm flipH="1" flipV="1">
            <a:off x="2091715" y="6633938"/>
            <a:ext cx="8770575" cy="110039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248698200"/>
      </p:ext>
    </p:extLst>
  </p:cSld>
  <p:clrMapOvr>
    <a:masterClrMapping/>
  </p:clrMapOvr>
  <p:transition spd="slow">
    <p:randomBar dir="vert"/>
  </p:transition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430B7A-6AD8-00B7-4BF3-BA7BE69AD1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8FCCE5-BB55-CD9D-D3A8-C0AE96CB22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23A1F7-F043-D348-04A3-9A3C4780CF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B14695-5D96-451E-9887-EE4C672CBF0B}" type="datetimeFigureOut">
              <a:rPr lang="en-US" smtClean="0"/>
              <a:t>25-10-2025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AB1F6E-5CC1-4012-8074-488A91DDD3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041177-F3B6-8CC0-CE4D-8E781394CD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4F86CF-C4C5-4119-911A-9E8B8956FF7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6629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1</Words>
  <Application>Microsoft Office PowerPoint</Application>
  <PresentationFormat>Widescreen</PresentationFormat>
  <Paragraphs>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Candara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Abdelrahman salama</dc:creator>
  <cp:lastModifiedBy>Abdelrahman salama</cp:lastModifiedBy>
  <cp:revision>2</cp:revision>
  <dcterms:created xsi:type="dcterms:W3CDTF">2025-10-08T14:07:09Z</dcterms:created>
  <dcterms:modified xsi:type="dcterms:W3CDTF">2025-10-25T08:04:13Z</dcterms:modified>
</cp:coreProperties>
</file>