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Roboto" pitchFamily="2" charset="0"/>
      <p:regular r:id="rId11"/>
      <p:bold r:id="rId12"/>
      <p:italic r:id="rId13"/>
      <p:boldItalic r:id="rId14"/>
    </p:embeddedFont>
    <p:embeddedFont>
      <p:font typeface="Roboto Light" pitchFamily="2" charset="0"/>
      <p:regular r:id="rId15"/>
      <p:bold r:id="rId16"/>
      <p:italic r:id="rId17"/>
      <p:boldItalic r:id="rId18"/>
    </p:embeddedFont>
    <p:embeddedFont>
      <p:font typeface="Roboto Medium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94694"/>
  </p:normalViewPr>
  <p:slideViewPr>
    <p:cSldViewPr snapToGrid="0">
      <p:cViewPr varScale="1">
        <p:scale>
          <a:sx n="161" d="100"/>
          <a:sy n="161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c190ed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c190ed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3c508d0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3c508d0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Data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Science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Machine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Bootcamp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842675"/>
            <a:ext cx="6968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LETS COMPETE! Before you jump further, we want you to have an end-to-end experience of solving a Machine Learning problem.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So let’s try and predict the sales of shops, shall we?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You have a dataset containing information on shops’ sales per day (and several characteristics of them) - your goal is to predict the sales!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Training data (640841 entries): we will share with you a training set of store sales per day, with bits of information of what happened in that day in that store.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Real-Life Data (+70k entries): we will also share with you entries without the sales. This will be used (on the teachers side) to verify how good your model really is!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Expected Deliver: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“Real-life data set” with an extra column called “sales”, with your predictions. Name this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G1.csv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(or G2, G3...)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An expected value of R2 of performance of your model. Save the number in a file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g1_r2_prediction.txt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(or G2, G3...)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 5’ presentation on the choices you did and the road you took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Your code (jupyter notebook)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Upload everything to your Github repo.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 -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292834984"/>
              </p:ext>
            </p:extLst>
          </p:nvPr>
        </p:nvGraphicFramePr>
        <p:xfrm>
          <a:off x="779675" y="1689150"/>
          <a:ext cx="7710900" cy="2809415"/>
        </p:xfrm>
        <a:graphic>
          <a:graphicData uri="http://schemas.openxmlformats.org/drawingml/2006/table">
            <a:tbl>
              <a:tblPr>
                <a:noFill/>
                <a:tableStyleId>{88D84082-8340-4C58-8C3B-78B69A9B8E93}</a:tableStyleId>
              </a:tblPr>
              <a:tblGrid>
                <a:gridCol w="136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710993456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4244399949"/>
                    </a:ext>
                  </a:extLst>
                </a:gridCol>
              </a:tblGrid>
              <a:tr h="618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1: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2: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3: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4: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5: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Prediction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(how much your thought your model would perform)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(how your model performed with real life data)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Difference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Schedule: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9am: Introduction, Group organization, framing the problem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9.30am: Development time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12pm: Checkpoint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1pm: Lunch break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2pm: You will receive the “real-life”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5pm: presentations + winner announcement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1 -&gt; Group with the highest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2 -&gt; Group with the most correct prediction of their own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BOTH CAN BE THE SAME GROUP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Good luck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get started!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367</Words>
  <Application>Microsoft Macintosh PowerPoint</Application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Medium</vt:lpstr>
      <vt:lpstr>Courier New</vt:lpstr>
      <vt:lpstr>Arial</vt:lpstr>
      <vt:lpstr>Roboto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Carlos Fenollosa</cp:lastModifiedBy>
  <cp:revision>12</cp:revision>
  <dcterms:modified xsi:type="dcterms:W3CDTF">2025-05-15T06:50:25Z</dcterms:modified>
</cp:coreProperties>
</file>