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swald Bold" charset="1" panose="00000800000000000000"/>
      <p:regular r:id="rId11"/>
    </p:embeddedFont>
    <p:embeddedFont>
      <p:font typeface="Open Sauce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VAGYlHnzU8s.mp4" Type="http://schemas.openxmlformats.org/officeDocument/2006/relationships/video"/><Relationship Id="rId6" Target="../media/VAGYlHnzU8s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979059"/>
            <a:ext cx="10244714" cy="253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4"/>
              </a:lnSpc>
            </a:pPr>
            <a:r>
              <a:rPr lang="en-US" b="true" sz="7372" spc="72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LOGISTIC</a:t>
            </a:r>
          </a:p>
          <a:p>
            <a:pPr algn="ctr">
              <a:lnSpc>
                <a:spcPts val="10174"/>
              </a:lnSpc>
            </a:pPr>
            <a:r>
              <a:rPr lang="en-US" b="true" sz="7372" spc="72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515231" y="723282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6653" y="25329"/>
            <a:ext cx="8374693" cy="190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</a:pPr>
            <a:r>
              <a:rPr lang="en-US" b="true" sz="5515" spc="54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BASICS OF CLASSIFICATION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548764" y="-1213579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3451" y="2313934"/>
            <a:ext cx="15620044" cy="727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Example: Spam Email Detection</a:t>
            </a:r>
          </a:p>
          <a:p>
            <a:pPr algn="l">
              <a:lnSpc>
                <a:spcPts val="3854"/>
              </a:lnSpc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Goal: Classify emails as Spam or Not Spam.</a:t>
            </a:r>
          </a:p>
          <a:p>
            <a:pPr algn="l" marL="640083" indent="-320042" lvl="1">
              <a:lnSpc>
                <a:spcPts val="3854"/>
              </a:lnSpc>
              <a:buAutoNum type="arabicPeriod" startAt="1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Data:</a:t>
            </a:r>
          </a:p>
          <a:p>
            <a:pPr algn="l" marL="1280166" indent="-426722" lvl="2">
              <a:lnSpc>
                <a:spcPts val="3854"/>
              </a:lnSpc>
              <a:spcBef>
                <a:spcPct val="0"/>
              </a:spcBef>
              <a:buFont typeface="Arial"/>
              <a:buChar char="⚬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Email 1: "</a:t>
            </a: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You’ve won a lottery!" → Spam</a:t>
            </a:r>
          </a:p>
          <a:p>
            <a:pPr algn="l" marL="1280166" indent="-426722" lvl="2">
              <a:lnSpc>
                <a:spcPts val="3854"/>
              </a:lnSpc>
              <a:spcBef>
                <a:spcPct val="0"/>
              </a:spcBef>
              <a:buFont typeface="Arial"/>
              <a:buChar char="⚬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Email 2: "Meeting at 3 PM." → Not Spam</a:t>
            </a:r>
          </a:p>
          <a:p>
            <a:pPr algn="l" marL="640083" indent="-320042" lvl="1">
              <a:lnSpc>
                <a:spcPts val="3854"/>
              </a:lnSpc>
              <a:spcBef>
                <a:spcPct val="0"/>
              </a:spcBef>
              <a:buAutoNum type="arabicPeriod" startAt="1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Training:</a:t>
            </a:r>
          </a:p>
          <a:p>
            <a:pPr algn="l" marL="1280166" indent="-426722" lvl="2">
              <a:lnSpc>
                <a:spcPts val="3854"/>
              </a:lnSpc>
              <a:spcBef>
                <a:spcPct val="0"/>
              </a:spcBef>
              <a:buFont typeface="Arial"/>
              <a:buChar char="⚬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Learn patterns from data:</a:t>
            </a:r>
          </a:p>
          <a:p>
            <a:pPr algn="l" marL="1920249" indent="-480062" lvl="3">
              <a:lnSpc>
                <a:spcPts val="3854"/>
              </a:lnSpc>
              <a:spcBef>
                <a:spcPct val="0"/>
              </a:spcBef>
              <a:buFont typeface="Arial"/>
              <a:buChar char="￭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Words like "lottery" → Spam</a:t>
            </a:r>
          </a:p>
          <a:p>
            <a:pPr algn="l" marL="1920249" indent="-480062" lvl="3">
              <a:lnSpc>
                <a:spcPts val="3854"/>
              </a:lnSpc>
              <a:spcBef>
                <a:spcPct val="0"/>
              </a:spcBef>
              <a:buFont typeface="Arial"/>
              <a:buChar char="￭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Words like "meeting" → Not Spam</a:t>
            </a:r>
          </a:p>
          <a:p>
            <a:pPr algn="l" marL="640083" indent="-320042" lvl="1">
              <a:lnSpc>
                <a:spcPts val="3854"/>
              </a:lnSpc>
              <a:spcBef>
                <a:spcPct val="0"/>
              </a:spcBef>
              <a:buAutoNum type="arabicPeriod" startAt="1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Prediction:</a:t>
            </a:r>
          </a:p>
          <a:p>
            <a:pPr algn="l" marL="1280166" indent="-426722" lvl="2">
              <a:lnSpc>
                <a:spcPts val="3854"/>
              </a:lnSpc>
              <a:spcBef>
                <a:spcPct val="0"/>
              </a:spcBef>
              <a:buFont typeface="Arial"/>
              <a:buChar char="⚬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"Claim your prize now!" → Spam</a:t>
            </a:r>
          </a:p>
          <a:p>
            <a:pPr algn="l" marL="1280166" indent="-426722" lvl="2">
              <a:lnSpc>
                <a:spcPts val="3854"/>
              </a:lnSpc>
              <a:spcBef>
                <a:spcPct val="0"/>
              </a:spcBef>
              <a:buFont typeface="Arial"/>
              <a:buChar char="⚬"/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"Submit the report by Friday." → Not Spam</a:t>
            </a:r>
          </a:p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Why Classification?</a:t>
            </a:r>
          </a:p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9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It assigns data to one of two categories: Spam or Not Spam.</a:t>
            </a:r>
          </a:p>
          <a:p>
            <a:pPr algn="l">
              <a:lnSpc>
                <a:spcPts val="38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2315" y="163729"/>
            <a:ext cx="15796985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LOGISTIC VS LINEAR REGRESSION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282207" y="780366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5508" y="3766848"/>
            <a:ext cx="15796985" cy="570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Logistic Regression vs Linear Regression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Linear Regression: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Imagine y</a:t>
            </a: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ou’re predicting house prices based on size. The output can be any number, like $100,000 or $200,000.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Logistic Regression: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Now, imagine you’re predicting whether someone will buy a house (Yes or No). Instead of giving a number, it gives a probability (e.g., 70% Yes, 30% No) and decides based on that.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Key Difference: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Linear regression predicts numbers.</a:t>
            </a:r>
          </a:p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Logistic regression predicts categories like Yes/No or Spam/Not Spam.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515231" y="723282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6653" y="25329"/>
            <a:ext cx="8374693" cy="94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</a:pPr>
            <a:r>
              <a:rPr lang="en-US" b="true" sz="5515" spc="54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QUIZ TIME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548764" y="-1213579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9326" y="1313772"/>
            <a:ext cx="15620044" cy="939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House Prices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the price of a house based on size, location, and number of bedrooms.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Spam Email Detection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whether an email is spam or not spam based on its content.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Exam Score Prediction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a student’s final score based on study hours.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Pass/Fail Prediction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whether a student will pass or fail an exam based on their attendance and study  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Temperature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tomorrow’s temperature based on weather patterns.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Disease Diagnosis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if a patient has diabetes (Yes or No) based on health metrics like blood sugar 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Car Mileage Prediction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how many miles per gallon a car can achieve based on engine size.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Loan Approval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whether a loan application will be approved or rejected based on applicant data.</a:t>
            </a:r>
          </a:p>
          <a:p>
            <a:pPr algn="l" marL="596904" indent="-298452" lvl="1">
              <a:lnSpc>
                <a:spcPts val="3594"/>
              </a:lnSpc>
              <a:buFont typeface="Arial"/>
              <a:buChar char="•"/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Sales Prediction</a:t>
            </a:r>
          </a:p>
          <a:p>
            <a:pPr algn="l">
              <a:lnSpc>
                <a:spcPts val="3594"/>
              </a:lnSpc>
            </a:pP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276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Predicting the number of products a store will sell next week based on advertising spend.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13153" y="534078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54828" y="-6154934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4593" b="0"/>
          <a:stretch>
            <a:fillRect/>
          </a:stretch>
        </p:blipFill>
        <p:spPr>
          <a:xfrm flipH="false" flipV="false" rot="0">
            <a:off x="2239876" y="2295862"/>
            <a:ext cx="13203776" cy="780483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05693" y="246051"/>
            <a:ext cx="10076614" cy="142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56"/>
              </a:lnSpc>
            </a:pPr>
            <a:r>
              <a:rPr lang="en-US" b="true" sz="8447" spc="82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VISUALIZATION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DAGYlLL3Cc8</dc:identifier>
  <dcterms:modified xsi:type="dcterms:W3CDTF">2011-08-01T06:04:30Z</dcterms:modified>
  <cp:revision>1</cp:revision>
  <dc:title>Logistic_Regression_Siddhi</dc:title>
</cp:coreProperties>
</file>