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ora Medium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Lor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jTceS2vNK6m+Wm7XVGdmzsIpaJ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2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raMedium-bold.fntdata"/><Relationship Id="rId12" Type="http://schemas.openxmlformats.org/officeDocument/2006/relationships/font" Target="fonts/LoraMedium-regular.fntdata"/><Relationship Id="rId15" Type="http://schemas.openxmlformats.org/officeDocument/2006/relationships/font" Target="fonts/LoraMedium-boldItalic.fntdata"/><Relationship Id="rId14" Type="http://schemas.openxmlformats.org/officeDocument/2006/relationships/font" Target="fonts/LoraMedium-italic.fntdata"/><Relationship Id="rId17" Type="http://schemas.openxmlformats.org/officeDocument/2006/relationships/font" Target="fonts/Lora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Lora-italic.fntdata"/><Relationship Id="rId18" Type="http://schemas.openxmlformats.org/officeDocument/2006/relationships/font" Target="fonts/Lo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252325" y="849607"/>
            <a:ext cx="8520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311750" y="3973225"/>
            <a:ext cx="852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MAIN_POIN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264600" y="2229825"/>
            <a:ext cx="8614800" cy="25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085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1pPr>
            <a:lvl2pPr indent="-45085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indent="-45085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indent="-45085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indent="-45085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indent="-450850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indent="-450850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indent="-450850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indent="-450850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285575" y="3424100"/>
            <a:ext cx="4211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4689079" y="3424100"/>
            <a:ext cx="4211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SECTION_HEADER_1_1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285575" y="3424100"/>
            <a:ext cx="4211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●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○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■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●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○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■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●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○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■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"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2962275" y="1546075"/>
            <a:ext cx="32196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2962275" y="2680025"/>
            <a:ext cx="32196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subTitle"/>
          </p:nvPr>
        </p:nvSpPr>
        <p:spPr>
          <a:xfrm>
            <a:off x="4689075" y="1695525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2" type="subTitle"/>
          </p:nvPr>
        </p:nvSpPr>
        <p:spPr>
          <a:xfrm>
            <a:off x="4689075" y="4476488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3" type="subTitle"/>
          </p:nvPr>
        </p:nvSpPr>
        <p:spPr>
          <a:xfrm>
            <a:off x="285575" y="1695525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4" type="subTitle"/>
          </p:nvPr>
        </p:nvSpPr>
        <p:spPr>
          <a:xfrm>
            <a:off x="285575" y="4476488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5" type="subTitle"/>
          </p:nvPr>
        </p:nvSpPr>
        <p:spPr>
          <a:xfrm>
            <a:off x="4689075" y="3086000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6" type="subTitle"/>
          </p:nvPr>
        </p:nvSpPr>
        <p:spPr>
          <a:xfrm>
            <a:off x="285575" y="3086000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SECTION_HEADER_2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>
            <p:ph idx="2" type="pic"/>
          </p:nvPr>
        </p:nvSpPr>
        <p:spPr>
          <a:xfrm>
            <a:off x="1380375" y="989850"/>
            <a:ext cx="3163800" cy="3163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4939275" y="1546082"/>
            <a:ext cx="2825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939275" y="2640775"/>
            <a:ext cx="28254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st introduction" type="secHead">
  <p:cSld name="SECTION_HEADER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/>
          <p:nvPr>
            <p:ph idx="2" type="pic"/>
          </p:nvPr>
        </p:nvSpPr>
        <p:spPr>
          <a:xfrm>
            <a:off x="1380375" y="989850"/>
            <a:ext cx="3163800" cy="3163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9"/>
          <p:cNvSpPr txBox="1"/>
          <p:nvPr>
            <p:ph type="title"/>
          </p:nvPr>
        </p:nvSpPr>
        <p:spPr>
          <a:xfrm>
            <a:off x="4939275" y="1948632"/>
            <a:ext cx="2825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4939275" y="1546075"/>
            <a:ext cx="2825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3" type="body"/>
          </p:nvPr>
        </p:nvSpPr>
        <p:spPr>
          <a:xfrm>
            <a:off x="4939275" y="3043325"/>
            <a:ext cx="28254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4689075" y="3725900"/>
            <a:ext cx="42117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2" type="subTitle"/>
          </p:nvPr>
        </p:nvSpPr>
        <p:spPr>
          <a:xfrm>
            <a:off x="4689075" y="3424100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3" type="body"/>
          </p:nvPr>
        </p:nvSpPr>
        <p:spPr>
          <a:xfrm>
            <a:off x="285575" y="3725900"/>
            <a:ext cx="42117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4" type="subTitle"/>
          </p:nvPr>
        </p:nvSpPr>
        <p:spPr>
          <a:xfrm>
            <a:off x="285575" y="3424100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2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285575" y="3725900"/>
            <a:ext cx="278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2" type="subTitle"/>
          </p:nvPr>
        </p:nvSpPr>
        <p:spPr>
          <a:xfrm>
            <a:off x="285575" y="3424100"/>
            <a:ext cx="2785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3" type="body"/>
          </p:nvPr>
        </p:nvSpPr>
        <p:spPr>
          <a:xfrm>
            <a:off x="6115275" y="3725900"/>
            <a:ext cx="278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4" type="subTitle"/>
          </p:nvPr>
        </p:nvSpPr>
        <p:spPr>
          <a:xfrm>
            <a:off x="6115275" y="3424100"/>
            <a:ext cx="2785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5" type="body"/>
          </p:nvPr>
        </p:nvSpPr>
        <p:spPr>
          <a:xfrm>
            <a:off x="3200425" y="3725900"/>
            <a:ext cx="278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6" type="subTitle"/>
          </p:nvPr>
        </p:nvSpPr>
        <p:spPr>
          <a:xfrm>
            <a:off x="3200425" y="3424100"/>
            <a:ext cx="2785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689075" y="1997325"/>
            <a:ext cx="42117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4689075" y="1695525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29"/>
          <p:cNvSpPr txBox="1"/>
          <p:nvPr>
            <p:ph idx="3" type="body"/>
          </p:nvPr>
        </p:nvSpPr>
        <p:spPr>
          <a:xfrm>
            <a:off x="4689075" y="3725900"/>
            <a:ext cx="42117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4" type="subTitle"/>
          </p:nvPr>
        </p:nvSpPr>
        <p:spPr>
          <a:xfrm>
            <a:off x="4689075" y="3424100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29"/>
          <p:cNvSpPr txBox="1"/>
          <p:nvPr>
            <p:ph idx="5" type="body"/>
          </p:nvPr>
        </p:nvSpPr>
        <p:spPr>
          <a:xfrm>
            <a:off x="285575" y="1997325"/>
            <a:ext cx="42117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6" type="subTitle"/>
          </p:nvPr>
        </p:nvSpPr>
        <p:spPr>
          <a:xfrm>
            <a:off x="285575" y="1695525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7" type="body"/>
          </p:nvPr>
        </p:nvSpPr>
        <p:spPr>
          <a:xfrm>
            <a:off x="285575" y="3725900"/>
            <a:ext cx="42117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8" type="subTitle"/>
          </p:nvPr>
        </p:nvSpPr>
        <p:spPr>
          <a:xfrm>
            <a:off x="285575" y="3424100"/>
            <a:ext cx="4211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SECTION_HEADER_2_1"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/>
          <p:nvPr>
            <p:ph idx="2" type="pic"/>
          </p:nvPr>
        </p:nvSpPr>
        <p:spPr>
          <a:xfrm>
            <a:off x="5715750" y="1614500"/>
            <a:ext cx="3163800" cy="31638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30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ITLE_AND_BODY_1_1"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347475" y="3368198"/>
            <a:ext cx="41685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36" name="Google Shape;136;p31"/>
          <p:cNvSpPr/>
          <p:nvPr>
            <p:ph idx="2" type="pic"/>
          </p:nvPr>
        </p:nvSpPr>
        <p:spPr>
          <a:xfrm>
            <a:off x="7527925" y="2760977"/>
            <a:ext cx="1371600" cy="20997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1"/>
          <p:cNvSpPr/>
          <p:nvPr>
            <p:ph idx="3" type="pic"/>
          </p:nvPr>
        </p:nvSpPr>
        <p:spPr>
          <a:xfrm>
            <a:off x="3339925" y="240660"/>
            <a:ext cx="1371600" cy="20997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285575" y="237683"/>
            <a:ext cx="2825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9" name="Google Shape;139;p31"/>
          <p:cNvSpPr txBox="1"/>
          <p:nvPr>
            <p:ph idx="4" type="subTitle"/>
          </p:nvPr>
        </p:nvSpPr>
        <p:spPr>
          <a:xfrm>
            <a:off x="4731075" y="237675"/>
            <a:ext cx="416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40" name="Google Shape;140;p31"/>
          <p:cNvCxnSpPr/>
          <p:nvPr/>
        </p:nvCxnSpPr>
        <p:spPr>
          <a:xfrm>
            <a:off x="3339925" y="2587988"/>
            <a:ext cx="555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31"/>
          <p:cNvSpPr txBox="1"/>
          <p:nvPr>
            <p:ph idx="5" type="body"/>
          </p:nvPr>
        </p:nvSpPr>
        <p:spPr>
          <a:xfrm>
            <a:off x="4731075" y="847690"/>
            <a:ext cx="41685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 txBox="1"/>
          <p:nvPr>
            <p:ph idx="6" type="subTitle"/>
          </p:nvPr>
        </p:nvSpPr>
        <p:spPr>
          <a:xfrm>
            <a:off x="3347475" y="2758183"/>
            <a:ext cx="416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ITLE_AND_BODY_1"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347475" y="2282600"/>
            <a:ext cx="416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45" name="Google Shape;145;p32"/>
          <p:cNvSpPr/>
          <p:nvPr>
            <p:ph idx="2" type="pic"/>
          </p:nvPr>
        </p:nvSpPr>
        <p:spPr>
          <a:xfrm>
            <a:off x="7527925" y="188595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2"/>
          <p:cNvSpPr/>
          <p:nvPr>
            <p:ph idx="3" type="pic"/>
          </p:nvPr>
        </p:nvSpPr>
        <p:spPr>
          <a:xfrm>
            <a:off x="3339925" y="239625"/>
            <a:ext cx="1371600" cy="1371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7" name="Google Shape;147;p32"/>
          <p:cNvGrpSpPr/>
          <p:nvPr/>
        </p:nvGrpSpPr>
        <p:grpSpPr>
          <a:xfrm>
            <a:off x="3339925" y="1772950"/>
            <a:ext cx="5559600" cy="1597600"/>
            <a:chOff x="1807850" y="1773875"/>
            <a:chExt cx="5559600" cy="1597600"/>
          </a:xfrm>
        </p:grpSpPr>
        <p:cxnSp>
          <p:nvCxnSpPr>
            <p:cNvPr id="148" name="Google Shape;148;p32"/>
            <p:cNvCxnSpPr/>
            <p:nvPr/>
          </p:nvCxnSpPr>
          <p:spPr>
            <a:xfrm>
              <a:off x="1807850" y="17738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32"/>
            <p:cNvCxnSpPr/>
            <p:nvPr/>
          </p:nvCxnSpPr>
          <p:spPr>
            <a:xfrm>
              <a:off x="1807850" y="33714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0" name="Google Shape;150;p32"/>
          <p:cNvSpPr txBox="1"/>
          <p:nvPr>
            <p:ph type="title"/>
          </p:nvPr>
        </p:nvSpPr>
        <p:spPr>
          <a:xfrm>
            <a:off x="285575" y="237683"/>
            <a:ext cx="2825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1" name="Google Shape;151;p32"/>
          <p:cNvSpPr txBox="1"/>
          <p:nvPr>
            <p:ph idx="4" type="subTitle"/>
          </p:nvPr>
        </p:nvSpPr>
        <p:spPr>
          <a:xfrm>
            <a:off x="4731075" y="237675"/>
            <a:ext cx="4168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32"/>
          <p:cNvSpPr txBox="1"/>
          <p:nvPr>
            <p:ph idx="5" type="body"/>
          </p:nvPr>
        </p:nvSpPr>
        <p:spPr>
          <a:xfrm>
            <a:off x="4731075" y="636150"/>
            <a:ext cx="41685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53" name="Google Shape;153;p32"/>
          <p:cNvSpPr txBox="1"/>
          <p:nvPr>
            <p:ph idx="6" type="subTitle"/>
          </p:nvPr>
        </p:nvSpPr>
        <p:spPr>
          <a:xfrm>
            <a:off x="3347475" y="1884125"/>
            <a:ext cx="4168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32"/>
          <p:cNvSpPr/>
          <p:nvPr>
            <p:ph idx="7" type="pic"/>
          </p:nvPr>
        </p:nvSpPr>
        <p:spPr>
          <a:xfrm>
            <a:off x="3339925" y="348920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8" type="subTitle"/>
          </p:nvPr>
        </p:nvSpPr>
        <p:spPr>
          <a:xfrm>
            <a:off x="4731075" y="3489200"/>
            <a:ext cx="41685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9" type="body"/>
          </p:nvPr>
        </p:nvSpPr>
        <p:spPr>
          <a:xfrm>
            <a:off x="4731075" y="3887675"/>
            <a:ext cx="416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SECTION_HEADER_2_1_1">
    <p:bg>
      <p:bgPr>
        <a:solidFill>
          <a:schemeClr val="dk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>
            <p:ph idx="2" type="pic"/>
          </p:nvPr>
        </p:nvSpPr>
        <p:spPr>
          <a:xfrm>
            <a:off x="264450" y="212925"/>
            <a:ext cx="8615100" cy="471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2_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>
            <p:ph idx="2" type="pic"/>
          </p:nvPr>
        </p:nvSpPr>
        <p:spPr>
          <a:xfrm>
            <a:off x="1193350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4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34"/>
          <p:cNvSpPr/>
          <p:nvPr>
            <p:ph idx="3" type="pic"/>
          </p:nvPr>
        </p:nvSpPr>
        <p:spPr>
          <a:xfrm>
            <a:off x="3008813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4"/>
          <p:cNvSpPr/>
          <p:nvPr>
            <p:ph idx="4" type="pic"/>
          </p:nvPr>
        </p:nvSpPr>
        <p:spPr>
          <a:xfrm>
            <a:off x="6639738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34"/>
          <p:cNvSpPr/>
          <p:nvPr>
            <p:ph idx="5" type="pic"/>
          </p:nvPr>
        </p:nvSpPr>
        <p:spPr>
          <a:xfrm>
            <a:off x="4824275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4"/>
          <p:cNvSpPr/>
          <p:nvPr>
            <p:ph idx="6" type="pic"/>
          </p:nvPr>
        </p:nvSpPr>
        <p:spPr>
          <a:xfrm>
            <a:off x="285625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4"/>
          <p:cNvSpPr/>
          <p:nvPr>
            <p:ph idx="7" type="pic"/>
          </p:nvPr>
        </p:nvSpPr>
        <p:spPr>
          <a:xfrm>
            <a:off x="2101088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8" type="pic"/>
          </p:nvPr>
        </p:nvSpPr>
        <p:spPr>
          <a:xfrm>
            <a:off x="5732013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9" type="pic"/>
          </p:nvPr>
        </p:nvSpPr>
        <p:spPr>
          <a:xfrm>
            <a:off x="3916550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13" type="pic"/>
          </p:nvPr>
        </p:nvSpPr>
        <p:spPr>
          <a:xfrm>
            <a:off x="7547475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yers introduction" type="tx">
  <p:cSld name="TITLE_AND_BODY">
    <p:bg>
      <p:bgPr>
        <a:solidFill>
          <a:schemeClr val="dk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4625150" y="2282596"/>
            <a:ext cx="134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8" name="Google Shape;18;p10"/>
          <p:cNvSpPr/>
          <p:nvPr>
            <p:ph idx="2" type="pic"/>
          </p:nvPr>
        </p:nvSpPr>
        <p:spPr>
          <a:xfrm>
            <a:off x="5980200" y="188595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0"/>
          <p:cNvSpPr/>
          <p:nvPr>
            <p:ph idx="3" type="pic"/>
          </p:nvPr>
        </p:nvSpPr>
        <p:spPr>
          <a:xfrm>
            <a:off x="1792200" y="239625"/>
            <a:ext cx="1371600" cy="1371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" name="Google Shape;20;p10"/>
          <p:cNvGrpSpPr/>
          <p:nvPr/>
        </p:nvGrpSpPr>
        <p:grpSpPr>
          <a:xfrm>
            <a:off x="1792200" y="1772950"/>
            <a:ext cx="5559600" cy="1597600"/>
            <a:chOff x="1807850" y="1773875"/>
            <a:chExt cx="5559600" cy="1597600"/>
          </a:xfrm>
        </p:grpSpPr>
        <p:cxnSp>
          <p:nvCxnSpPr>
            <p:cNvPr id="21" name="Google Shape;21;p10"/>
            <p:cNvCxnSpPr/>
            <p:nvPr/>
          </p:nvCxnSpPr>
          <p:spPr>
            <a:xfrm>
              <a:off x="1807850" y="17738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0"/>
            <p:cNvCxnSpPr/>
            <p:nvPr/>
          </p:nvCxnSpPr>
          <p:spPr>
            <a:xfrm>
              <a:off x="1807850" y="33714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3183350" y="641533"/>
            <a:ext cx="2825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4" name="Google Shape;24;p10"/>
          <p:cNvSpPr txBox="1"/>
          <p:nvPr>
            <p:ph idx="4" type="subTitle"/>
          </p:nvPr>
        </p:nvSpPr>
        <p:spPr>
          <a:xfrm>
            <a:off x="3183350" y="237663"/>
            <a:ext cx="2825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5" type="body"/>
          </p:nvPr>
        </p:nvSpPr>
        <p:spPr>
          <a:xfrm>
            <a:off x="6008750" y="636146"/>
            <a:ext cx="134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26" name="Google Shape;26;p10"/>
          <p:cNvSpPr txBox="1"/>
          <p:nvPr>
            <p:ph idx="6" type="title"/>
          </p:nvPr>
        </p:nvSpPr>
        <p:spPr>
          <a:xfrm>
            <a:off x="1799750" y="2287983"/>
            <a:ext cx="2825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7" name="Google Shape;27;p10"/>
          <p:cNvSpPr txBox="1"/>
          <p:nvPr>
            <p:ph idx="7" type="subTitle"/>
          </p:nvPr>
        </p:nvSpPr>
        <p:spPr>
          <a:xfrm>
            <a:off x="1799750" y="1884113"/>
            <a:ext cx="2825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10"/>
          <p:cNvSpPr/>
          <p:nvPr>
            <p:ph idx="8" type="pic"/>
          </p:nvPr>
        </p:nvSpPr>
        <p:spPr>
          <a:xfrm>
            <a:off x="1792200" y="348920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0"/>
          <p:cNvSpPr txBox="1"/>
          <p:nvPr>
            <p:ph idx="9" type="title"/>
          </p:nvPr>
        </p:nvSpPr>
        <p:spPr>
          <a:xfrm>
            <a:off x="3183350" y="3893058"/>
            <a:ext cx="28254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" name="Google Shape;30;p10"/>
          <p:cNvSpPr txBox="1"/>
          <p:nvPr>
            <p:ph idx="13" type="subTitle"/>
          </p:nvPr>
        </p:nvSpPr>
        <p:spPr>
          <a:xfrm>
            <a:off x="3183350" y="3489188"/>
            <a:ext cx="2825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4" type="body"/>
          </p:nvPr>
        </p:nvSpPr>
        <p:spPr>
          <a:xfrm>
            <a:off x="6008750" y="3887671"/>
            <a:ext cx="134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use rule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983450" y="3424100"/>
            <a:ext cx="2087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6808175" y="3424100"/>
            <a:ext cx="2087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3" type="body"/>
          </p:nvPr>
        </p:nvSpPr>
        <p:spPr>
          <a:xfrm>
            <a:off x="3895799" y="3424100"/>
            <a:ext cx="2087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pla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983450" y="3424100"/>
            <a:ext cx="2087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6808175" y="3424101"/>
            <a:ext cx="2087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3895799" y="3424101"/>
            <a:ext cx="2087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983450" y="1695513"/>
            <a:ext cx="2087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5" type="body"/>
          </p:nvPr>
        </p:nvSpPr>
        <p:spPr>
          <a:xfrm>
            <a:off x="6808175" y="1695513"/>
            <a:ext cx="2087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6" type="body"/>
          </p:nvPr>
        </p:nvSpPr>
        <p:spPr>
          <a:xfrm>
            <a:off x="3895799" y="1695513"/>
            <a:ext cx="2087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ONE_COLUMN_TEXT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264450" y="1863150"/>
            <a:ext cx="85314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b="1" sz="10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&amp; Answer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264600" y="3803900"/>
            <a:ext cx="2807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5966850" y="3803900"/>
            <a:ext cx="2807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3115725" y="3803900"/>
            <a:ext cx="28074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264600" y="1344900"/>
            <a:ext cx="86148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085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1pPr>
            <a:lvl2pPr indent="-450850" lvl="1" marL="914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indent="-450850" lvl="2" marL="1371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indent="-450850" lvl="3" marL="1828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indent="-450850" lvl="4" marL="22860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indent="-450850" lvl="5" marL="2743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indent="-450850" lvl="6" marL="32004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indent="-450850" lvl="7" marL="3657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indent="-450850" lvl="8" marL="41148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5" type="subTitle"/>
          </p:nvPr>
        </p:nvSpPr>
        <p:spPr>
          <a:xfrm>
            <a:off x="269562" y="307021"/>
            <a:ext cx="28254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nking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6318600" y="576450"/>
            <a:ext cx="25782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5" name="Google Shape;55;p15"/>
          <p:cNvSpPr/>
          <p:nvPr>
            <p:ph idx="2" type="pic"/>
          </p:nvPr>
        </p:nvSpPr>
        <p:spPr>
          <a:xfrm>
            <a:off x="4883475" y="299125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6318600" y="322425"/>
            <a:ext cx="2578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57" name="Google Shape;57;p15"/>
          <p:cNvCxnSpPr/>
          <p:nvPr/>
        </p:nvCxnSpPr>
        <p:spPr>
          <a:xfrm>
            <a:off x="285575" y="1807575"/>
            <a:ext cx="86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5"/>
          <p:cNvCxnSpPr/>
          <p:nvPr/>
        </p:nvCxnSpPr>
        <p:spPr>
          <a:xfrm>
            <a:off x="285575" y="3456775"/>
            <a:ext cx="86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5"/>
          <p:cNvSpPr txBox="1"/>
          <p:nvPr>
            <p:ph idx="3" type="title"/>
          </p:nvPr>
        </p:nvSpPr>
        <p:spPr>
          <a:xfrm>
            <a:off x="6318600" y="2223700"/>
            <a:ext cx="25782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0" name="Google Shape;60;p15"/>
          <p:cNvSpPr/>
          <p:nvPr>
            <p:ph idx="4" type="pic"/>
          </p:nvPr>
        </p:nvSpPr>
        <p:spPr>
          <a:xfrm>
            <a:off x="4883475" y="1946375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idx="5" type="subTitle"/>
          </p:nvPr>
        </p:nvSpPr>
        <p:spPr>
          <a:xfrm>
            <a:off x="6318600" y="1969675"/>
            <a:ext cx="2578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6" type="title"/>
          </p:nvPr>
        </p:nvSpPr>
        <p:spPr>
          <a:xfrm>
            <a:off x="6318600" y="3870950"/>
            <a:ext cx="25782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3" name="Google Shape;63;p15"/>
          <p:cNvSpPr/>
          <p:nvPr>
            <p:ph idx="7" type="pic"/>
          </p:nvPr>
        </p:nvSpPr>
        <p:spPr>
          <a:xfrm>
            <a:off x="4883475" y="3593625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8" type="subTitle"/>
          </p:nvPr>
        </p:nvSpPr>
        <p:spPr>
          <a:xfrm>
            <a:off x="6318600" y="3616925"/>
            <a:ext cx="2578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9" type="title"/>
          </p:nvPr>
        </p:nvSpPr>
        <p:spPr>
          <a:xfrm>
            <a:off x="137800" y="3511325"/>
            <a:ext cx="47823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3" type="title"/>
          </p:nvPr>
        </p:nvSpPr>
        <p:spPr>
          <a:xfrm>
            <a:off x="137800" y="1877950"/>
            <a:ext cx="47823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4" type="title"/>
          </p:nvPr>
        </p:nvSpPr>
        <p:spPr>
          <a:xfrm>
            <a:off x="137800" y="212925"/>
            <a:ext cx="47823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APTION_ONLY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264450" y="1863150"/>
            <a:ext cx="85314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26460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Bebas Neue"/>
              <a:buNone/>
              <a:defRPr b="0" i="0" sz="8000" u="none" cap="none" strike="noStrik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b="0" i="0" sz="2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264600" y="3650599"/>
            <a:ext cx="28074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●"/>
              <a:defRPr b="0" i="0" sz="15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○"/>
              <a:defRPr b="0" i="0" sz="15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■"/>
              <a:defRPr b="0" i="0" sz="15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●"/>
              <a:defRPr b="0" i="0" sz="15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○"/>
              <a:defRPr b="0" i="0" sz="15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■"/>
              <a:defRPr b="0" i="0" sz="15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●"/>
              <a:defRPr b="0" i="0" sz="15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○"/>
              <a:defRPr b="0" i="0" sz="15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■"/>
              <a:defRPr b="0" i="0" sz="15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/>
          <p:nvPr/>
        </p:nvSpPr>
        <p:spPr>
          <a:xfrm>
            <a:off x="4533650" y="4503350"/>
            <a:ext cx="2144629" cy="129449"/>
          </a:xfrm>
          <a:custGeom>
            <a:rect b="b" l="l" r="r" t="t"/>
            <a:pathLst>
              <a:path extrusionOk="0" h="8617" w="97064">
                <a:moveTo>
                  <a:pt x="97064" y="0"/>
                </a:moveTo>
                <a:cubicBezTo>
                  <a:pt x="64582" y="0"/>
                  <a:pt x="31976" y="2909"/>
                  <a:pt x="0" y="861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"/>
          <p:cNvSpPr txBox="1"/>
          <p:nvPr>
            <p:ph type="ctrTitle"/>
          </p:nvPr>
        </p:nvSpPr>
        <p:spPr>
          <a:xfrm>
            <a:off x="2400000" y="986374"/>
            <a:ext cx="8520600" cy="23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QUIZ time!</a:t>
            </a:r>
            <a:endParaRPr/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1839150" y="3973225"/>
            <a:ext cx="852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Please put your answers in the chat box</a:t>
            </a:r>
            <a:endParaRPr/>
          </a:p>
        </p:txBody>
      </p:sp>
      <p:sp>
        <p:nvSpPr>
          <p:cNvPr id="177" name="Google Shape;177;p1"/>
          <p:cNvSpPr/>
          <p:nvPr/>
        </p:nvSpPr>
        <p:spPr>
          <a:xfrm rot="249340">
            <a:off x="1510357" y="3355477"/>
            <a:ext cx="3605700" cy="433039"/>
          </a:xfrm>
          <a:custGeom>
            <a:rect b="b" l="l" r="r" t="t"/>
            <a:pathLst>
              <a:path extrusionOk="0" h="17321" w="149097">
                <a:moveTo>
                  <a:pt x="0" y="16843"/>
                </a:moveTo>
                <a:cubicBezTo>
                  <a:pt x="10025" y="13500"/>
                  <a:pt x="20512" y="11208"/>
                  <a:pt x="31053" y="10456"/>
                </a:cubicBezTo>
                <a:cubicBezTo>
                  <a:pt x="33851" y="10256"/>
                  <a:pt x="38283" y="8774"/>
                  <a:pt x="39422" y="11337"/>
                </a:cubicBezTo>
                <a:cubicBezTo>
                  <a:pt x="41319" y="15604"/>
                  <a:pt x="25326" y="19923"/>
                  <a:pt x="25987" y="15301"/>
                </a:cubicBezTo>
                <a:cubicBezTo>
                  <a:pt x="26625" y="10839"/>
                  <a:pt x="33301" y="9621"/>
                  <a:pt x="37660" y="8474"/>
                </a:cubicBezTo>
                <a:cubicBezTo>
                  <a:pt x="48374" y="5654"/>
                  <a:pt x="59437" y="4147"/>
                  <a:pt x="70474" y="3188"/>
                </a:cubicBezTo>
                <a:cubicBezTo>
                  <a:pt x="96603" y="917"/>
                  <a:pt x="122872" y="-311"/>
                  <a:pt x="149097" y="10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/>
          <p:nvPr/>
        </p:nvSpPr>
        <p:spPr>
          <a:xfrm>
            <a:off x="-308574" y="-1192325"/>
            <a:ext cx="9243559" cy="6952934"/>
          </a:xfrm>
          <a:custGeom>
            <a:rect b="b" l="l" r="r" t="t"/>
            <a:pathLst>
              <a:path extrusionOk="0" h="279768" w="460853">
                <a:moveTo>
                  <a:pt x="42628" y="111316"/>
                </a:moveTo>
                <a:cubicBezTo>
                  <a:pt x="86722" y="61928"/>
                  <a:pt x="149358" y="26261"/>
                  <a:pt x="213589" y="10204"/>
                </a:cubicBezTo>
                <a:cubicBezTo>
                  <a:pt x="255072" y="-166"/>
                  <a:pt x="298902" y="-1450"/>
                  <a:pt x="341566" y="1412"/>
                </a:cubicBezTo>
                <a:cubicBezTo>
                  <a:pt x="393026" y="4864"/>
                  <a:pt x="459235" y="48527"/>
                  <a:pt x="460751" y="100081"/>
                </a:cubicBezTo>
                <a:cubicBezTo>
                  <a:pt x="462387" y="155688"/>
                  <a:pt x="400260" y="199622"/>
                  <a:pt x="351336" y="226104"/>
                </a:cubicBezTo>
                <a:cubicBezTo>
                  <a:pt x="307821" y="249658"/>
                  <a:pt x="259456" y="265290"/>
                  <a:pt x="210659" y="273485"/>
                </a:cubicBezTo>
                <a:cubicBezTo>
                  <a:pt x="168738" y="280525"/>
                  <a:pt x="123454" y="284123"/>
                  <a:pt x="83170" y="270554"/>
                </a:cubicBezTo>
                <a:cubicBezTo>
                  <a:pt x="44060" y="257381"/>
                  <a:pt x="-1982" y="219939"/>
                  <a:pt x="132" y="178724"/>
                </a:cubicBezTo>
                <a:cubicBezTo>
                  <a:pt x="1661" y="148917"/>
                  <a:pt x="14778" y="118296"/>
                  <a:pt x="34813" y="96174"/>
                </a:cubicBezTo>
                <a:cubicBezTo>
                  <a:pt x="52913" y="76189"/>
                  <a:pt x="76012" y="60936"/>
                  <a:pt x="99289" y="47327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"/>
          <p:cNvSpPr txBox="1"/>
          <p:nvPr>
            <p:ph type="title"/>
          </p:nvPr>
        </p:nvSpPr>
        <p:spPr>
          <a:xfrm>
            <a:off x="1381675" y="389175"/>
            <a:ext cx="66210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Q1. Which function is used to get the first 5 rows of a dataframe?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p2"/>
          <p:cNvSpPr txBox="1"/>
          <p:nvPr/>
        </p:nvSpPr>
        <p:spPr>
          <a:xfrm>
            <a:off x="1887775" y="1887775"/>
            <a:ext cx="6114900" cy="25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df.head(5)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df.first(5)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df.top(5)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df.begin(5)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/>
          <p:nvPr/>
        </p:nvSpPr>
        <p:spPr>
          <a:xfrm>
            <a:off x="-308574" y="-1192325"/>
            <a:ext cx="9243559" cy="6952934"/>
          </a:xfrm>
          <a:custGeom>
            <a:rect b="b" l="l" r="r" t="t"/>
            <a:pathLst>
              <a:path extrusionOk="0" h="279768" w="460853">
                <a:moveTo>
                  <a:pt x="42628" y="111316"/>
                </a:moveTo>
                <a:cubicBezTo>
                  <a:pt x="86722" y="61928"/>
                  <a:pt x="149358" y="26261"/>
                  <a:pt x="213589" y="10204"/>
                </a:cubicBezTo>
                <a:cubicBezTo>
                  <a:pt x="255072" y="-166"/>
                  <a:pt x="298902" y="-1450"/>
                  <a:pt x="341566" y="1412"/>
                </a:cubicBezTo>
                <a:cubicBezTo>
                  <a:pt x="393026" y="4864"/>
                  <a:pt x="459235" y="48527"/>
                  <a:pt x="460751" y="100081"/>
                </a:cubicBezTo>
                <a:cubicBezTo>
                  <a:pt x="462387" y="155688"/>
                  <a:pt x="400260" y="199622"/>
                  <a:pt x="351336" y="226104"/>
                </a:cubicBezTo>
                <a:cubicBezTo>
                  <a:pt x="307821" y="249658"/>
                  <a:pt x="259456" y="265290"/>
                  <a:pt x="210659" y="273485"/>
                </a:cubicBezTo>
                <a:cubicBezTo>
                  <a:pt x="168738" y="280525"/>
                  <a:pt x="123454" y="284123"/>
                  <a:pt x="83170" y="270554"/>
                </a:cubicBezTo>
                <a:cubicBezTo>
                  <a:pt x="44060" y="257381"/>
                  <a:pt x="-1982" y="219939"/>
                  <a:pt x="132" y="178724"/>
                </a:cubicBezTo>
                <a:cubicBezTo>
                  <a:pt x="1661" y="148917"/>
                  <a:pt x="14778" y="118296"/>
                  <a:pt x="34813" y="96174"/>
                </a:cubicBezTo>
                <a:cubicBezTo>
                  <a:pt x="52913" y="76189"/>
                  <a:pt x="76012" y="60936"/>
                  <a:pt x="99289" y="47327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"/>
          <p:cNvSpPr txBox="1"/>
          <p:nvPr>
            <p:ph type="title"/>
          </p:nvPr>
        </p:nvSpPr>
        <p:spPr>
          <a:xfrm>
            <a:off x="1381675" y="389175"/>
            <a:ext cx="66210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Q2. What command is used to display a plot created with Matplotlib?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1" name="Google Shape;191;p3"/>
          <p:cNvSpPr txBox="1"/>
          <p:nvPr/>
        </p:nvSpPr>
        <p:spPr>
          <a:xfrm>
            <a:off x="1887775" y="1887775"/>
            <a:ext cx="6114900" cy="25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plt.show_plot()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plt.display()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plt.show()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plt.visualize()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/>
          <p:nvPr/>
        </p:nvSpPr>
        <p:spPr>
          <a:xfrm>
            <a:off x="-308574" y="-1192325"/>
            <a:ext cx="9243559" cy="6952934"/>
          </a:xfrm>
          <a:custGeom>
            <a:rect b="b" l="l" r="r" t="t"/>
            <a:pathLst>
              <a:path extrusionOk="0" h="279768" w="460853">
                <a:moveTo>
                  <a:pt x="42628" y="111316"/>
                </a:moveTo>
                <a:cubicBezTo>
                  <a:pt x="86722" y="61928"/>
                  <a:pt x="149358" y="26261"/>
                  <a:pt x="213589" y="10204"/>
                </a:cubicBezTo>
                <a:cubicBezTo>
                  <a:pt x="255072" y="-166"/>
                  <a:pt x="298902" y="-1450"/>
                  <a:pt x="341566" y="1412"/>
                </a:cubicBezTo>
                <a:cubicBezTo>
                  <a:pt x="393026" y="4864"/>
                  <a:pt x="459235" y="48527"/>
                  <a:pt x="460751" y="100081"/>
                </a:cubicBezTo>
                <a:cubicBezTo>
                  <a:pt x="462387" y="155688"/>
                  <a:pt x="400260" y="199622"/>
                  <a:pt x="351336" y="226104"/>
                </a:cubicBezTo>
                <a:cubicBezTo>
                  <a:pt x="307821" y="249658"/>
                  <a:pt x="259456" y="265290"/>
                  <a:pt x="210659" y="273485"/>
                </a:cubicBezTo>
                <a:cubicBezTo>
                  <a:pt x="168738" y="280525"/>
                  <a:pt x="123454" y="284123"/>
                  <a:pt x="83170" y="270554"/>
                </a:cubicBezTo>
                <a:cubicBezTo>
                  <a:pt x="44060" y="257381"/>
                  <a:pt x="-1982" y="219939"/>
                  <a:pt x="132" y="178724"/>
                </a:cubicBezTo>
                <a:cubicBezTo>
                  <a:pt x="1661" y="148917"/>
                  <a:pt x="14778" y="118296"/>
                  <a:pt x="34813" y="96174"/>
                </a:cubicBezTo>
                <a:cubicBezTo>
                  <a:pt x="52913" y="76189"/>
                  <a:pt x="76012" y="60936"/>
                  <a:pt x="99289" y="47327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"/>
          <p:cNvSpPr txBox="1"/>
          <p:nvPr>
            <p:ph type="title"/>
          </p:nvPr>
        </p:nvSpPr>
        <p:spPr>
          <a:xfrm>
            <a:off x="1381675" y="389175"/>
            <a:ext cx="66210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Q3. What is a one-dimensional labeled array capable of holding any type of data in Pandas called?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1381675" y="2763250"/>
            <a:ext cx="6114900" cy="25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DataFrame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Series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Panel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Queue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/>
          <p:nvPr/>
        </p:nvSpPr>
        <p:spPr>
          <a:xfrm>
            <a:off x="-308574" y="-1192325"/>
            <a:ext cx="9243559" cy="6952934"/>
          </a:xfrm>
          <a:custGeom>
            <a:rect b="b" l="l" r="r" t="t"/>
            <a:pathLst>
              <a:path extrusionOk="0" h="279768" w="460853">
                <a:moveTo>
                  <a:pt x="42628" y="111316"/>
                </a:moveTo>
                <a:cubicBezTo>
                  <a:pt x="86722" y="61928"/>
                  <a:pt x="149358" y="26261"/>
                  <a:pt x="213589" y="10204"/>
                </a:cubicBezTo>
                <a:cubicBezTo>
                  <a:pt x="255072" y="-166"/>
                  <a:pt x="298902" y="-1450"/>
                  <a:pt x="341566" y="1412"/>
                </a:cubicBezTo>
                <a:cubicBezTo>
                  <a:pt x="393026" y="4864"/>
                  <a:pt x="459235" y="48527"/>
                  <a:pt x="460751" y="100081"/>
                </a:cubicBezTo>
                <a:cubicBezTo>
                  <a:pt x="462387" y="155688"/>
                  <a:pt x="400260" y="199622"/>
                  <a:pt x="351336" y="226104"/>
                </a:cubicBezTo>
                <a:cubicBezTo>
                  <a:pt x="307821" y="249658"/>
                  <a:pt x="259456" y="265290"/>
                  <a:pt x="210659" y="273485"/>
                </a:cubicBezTo>
                <a:cubicBezTo>
                  <a:pt x="168738" y="280525"/>
                  <a:pt x="123454" y="284123"/>
                  <a:pt x="83170" y="270554"/>
                </a:cubicBezTo>
                <a:cubicBezTo>
                  <a:pt x="44060" y="257381"/>
                  <a:pt x="-1982" y="219939"/>
                  <a:pt x="132" y="178724"/>
                </a:cubicBezTo>
                <a:cubicBezTo>
                  <a:pt x="1661" y="148917"/>
                  <a:pt x="14778" y="118296"/>
                  <a:pt x="34813" y="96174"/>
                </a:cubicBezTo>
                <a:cubicBezTo>
                  <a:pt x="52913" y="76189"/>
                  <a:pt x="76012" y="60936"/>
                  <a:pt x="99289" y="47327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"/>
          <p:cNvSpPr txBox="1"/>
          <p:nvPr>
            <p:ph type="title"/>
          </p:nvPr>
        </p:nvSpPr>
        <p:spPr>
          <a:xfrm>
            <a:off x="1381675" y="389175"/>
            <a:ext cx="66210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Q4. Which method is used for calculating some statistical data like percentile,mean and std of the numerical values of dataframe?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1381675" y="3419875"/>
            <a:ext cx="61149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DataFrame.describe()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DataFrame.analyze()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ora Medium"/>
              <a:buAutoNum type="alphaUcParenR"/>
            </a:pPr>
            <a:r>
              <a:rPr b="0" i="0" lang="en" sz="3200" u="none" cap="none" strike="noStrike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rPr>
              <a:t>DataFrame.parameters()</a:t>
            </a:r>
            <a:endParaRPr b="0" i="0" sz="3200" u="none" cap="none" strike="noStrike">
              <a:solidFill>
                <a:schemeClr val="lt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 You Text | Public domain vectors" id="210" name="Google Shape;2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4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-to or  Mini-Lesson #2">
  <a:themeElements>
    <a:clrScheme name="Simple Light">
      <a:dk1>
        <a:srgbClr val="1E01FA"/>
      </a:dk1>
      <a:lt1>
        <a:srgbClr val="FFFFFF"/>
      </a:lt1>
      <a:dk2>
        <a:srgbClr val="BFEE1D"/>
      </a:dk2>
      <a:lt2>
        <a:srgbClr val="000000"/>
      </a:lt2>
      <a:accent1>
        <a:srgbClr val="FC9F5B"/>
      </a:accent1>
      <a:accent2>
        <a:srgbClr val="E75A7C"/>
      </a:accent2>
      <a:accent3>
        <a:srgbClr val="BFEDEF"/>
      </a:accent3>
      <a:accent4>
        <a:srgbClr val="337357"/>
      </a:accent4>
      <a:accent5>
        <a:srgbClr val="A8763E"/>
      </a:accent5>
      <a:accent6>
        <a:srgbClr val="45062E"/>
      </a:accent6>
      <a:hlink>
        <a:srgbClr val="BFEE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