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354cab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354cab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354cabe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354cabe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354cabe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354cabe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354cabe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354cabe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354cabe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354cabe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354cabe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354cabe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1e87714d_3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1e87714d_3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1e87714d_3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1e87714d_3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354cabe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d354cabe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354cab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354cab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354cabe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354cabe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354cabe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354cabe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354cab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354cab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354cabe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354cabe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Exercise 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CSDC102: Intermediate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2b: Strings</a:t>
            </a:r>
            <a:endParaRPr/>
          </a:p>
        </p:txBody>
      </p:sp>
      <p:pic>
        <p:nvPicPr>
          <p:cNvPr descr="sample.png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12738"/>
            <a:ext cx="59436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531400" y="10762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program output should look like this: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1C: 2D Arrays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Description: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Asks the user to enter the number of </a:t>
            </a:r>
            <a:r>
              <a:rPr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rows</a:t>
            </a: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the number of</a:t>
            </a:r>
            <a:r>
              <a:rPr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columns </a:t>
            </a:r>
            <a:endParaRPr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a table where each cell corresponds to the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of the row value and column value 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first line should display a welcome message with the following format: 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“Welcome to &lt;Your First Name&gt; ’s Multiplication Table Creator!”</a:t>
            </a:r>
            <a:endParaRPr sz="20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1C: 2D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Specifications: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multiplication table must be stored in array of integers named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mulTable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which can hold a maximum of 100 integers in row and column.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void function named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CreateMulTable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which takes 3 parameters -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name_Table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of type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int[100][100]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,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row_size_mulTable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of type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(from user input)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col_size_mulTable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of type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(from user input)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This function will create the multiplication table (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row_size_mulTable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x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col_size_mulTable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size) and store the results in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name_Table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1C: 2D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Specifications: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void  function named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which takes takes 3 parameters -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name_Table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of type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int[row][col]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row_size_mulTable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of type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(from user input)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col_size_mulTable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of type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(from user input)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This function display a 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row_size_mulTable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x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col_size_mulTable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size multiplication table in the screen. 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1C: 2D Arrays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531400" y="10762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program output should look like this: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00" y="1456100"/>
            <a:ext cx="6165899" cy="30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1C: 2D Arrays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531400" y="10762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output with +10 bonus points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25" y="1515975"/>
            <a:ext cx="6473750" cy="31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your codes...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Filename 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Date 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Subject 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Second Semester, SY 2019 - 2020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Activity : Lab 1A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Problem Title 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Input :	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Output 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Honor Code : *insert honor code here*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		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Complete Name 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ID Number 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Year-Course : 1-BSCS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DCS, College of Computer Studies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Ateneo de Naga University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5781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Honor Code      : This is my own program. I have not received any       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unauthorized help in completing this work. I have not 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copied from my classmate, friend, nor any unauthorized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resource. I am well aware of the policies stipulated  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in the handbook regarding academic dishonesty.             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If proven guilty, I won't be credited any points for 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this exercise.         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1A: Arithmetic Operators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Description: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Your task is to write a code that asks the user to enter amount in peso.  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may assume the user will input a positive whole number  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code then will output the number of Php1000 bill, Php500 bill, Php200 bill, Php100 bill, Php50 bill, Php20 bill, Php10 coin, Php5 coin and Php1 coin.  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Filename: </a:t>
            </a: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Lab1A_SURNAME.cpp</a:t>
            </a:r>
            <a:endParaRPr b="1"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1A: Arithmetic Operators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Specifications</a:t>
            </a: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800"/>
              <a:buFont typeface="Proxima Nova"/>
              <a:buChar char="○"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using Functions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1A: Arithmetic Operators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program output should look like this: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950" y="1670749"/>
            <a:ext cx="5466275" cy="26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1A: Arithmetic Operators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program output should look like this: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525" y="1609050"/>
            <a:ext cx="6405299" cy="3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1B: Strings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Description: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program that will accept a string</a:t>
            </a: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LANGUAGE</a:t>
            </a: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string </a:t>
            </a: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WORD</a:t>
            </a: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from the user. Then, identify whether the WORD is a valid string from a </a:t>
            </a: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LANGUAGE</a:t>
            </a: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</a:t>
            </a: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WORD</a:t>
            </a: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valid, display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WORD , Welcome Kalahi!</a:t>
            </a: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Otherwise, </a:t>
            </a:r>
            <a:r>
              <a:rPr b="1" lang="en" sz="20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WORD , Ho u?!</a:t>
            </a: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Filename: </a:t>
            </a:r>
            <a:r>
              <a:rPr b="1"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Lab1B_SURNAME.cpp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2b: Strings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Specifications: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800"/>
              <a:buFont typeface="Proxima Nova"/>
              <a:buChar char="○"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using Functions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