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840E7-6CBA-42D7-A48B-3582664D9EE1}" v="71" dt="2024-09-13T11:02:28.107"/>
    <p1510:client id="{E0C48875-9F98-4A58-9CF5-116D6FB2C581}" v="8" dt="2024-09-13T11:26:1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yin Lai" userId="770e15de-7445-4feb-9f17-7eb97f250906" providerId="ADAL" clId="{E0C48875-9F98-4A58-9CF5-116D6FB2C581}"/>
    <pc:docChg chg="undo custSel modSld modMainMaster">
      <pc:chgData name="Fuyin Lai" userId="770e15de-7445-4feb-9f17-7eb97f250906" providerId="ADAL" clId="{E0C48875-9F98-4A58-9CF5-116D6FB2C581}" dt="2024-09-13T11:26:37.529" v="19" actId="1076"/>
      <pc:docMkLst>
        <pc:docMk/>
      </pc:docMkLst>
      <pc:sldChg chg="modSp">
        <pc:chgData name="Fuyin Lai" userId="770e15de-7445-4feb-9f17-7eb97f250906" providerId="ADAL" clId="{E0C48875-9F98-4A58-9CF5-116D6FB2C581}" dt="2024-09-13T11:21:45.405" v="8"/>
        <pc:sldMkLst>
          <pc:docMk/>
          <pc:sldMk cId="2732580315" sldId="258"/>
        </pc:sld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5" creationId="{7D301EFD-B7F9-256F-AF38-E735A5A09D7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6" creationId="{E34529BE-3425-E417-6597-31D8109A5EE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7" creationId="{4E1F8A40-65E5-CC25-3088-AD6D77E3EBF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8" creationId="{48C4367A-D03E-73E4-DFB7-63250420137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9" creationId="{D0772970-BE63-9EA4-D70B-E7161C4E9B5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0" creationId="{97D90F24-3F29-85C0-95FC-5B75699FEE5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1" creationId="{70846895-B4ED-6089-0B6D-F3D7167E697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4" creationId="{4105E0CD-CAF8-5610-F329-A5D9D33A19E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5" creationId="{DAB5D0BF-6050-4730-12CE-A8C30CD85DE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6" creationId="{34069313-BFA6-4CE7-9658-A3F37434992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7" creationId="{E8FB8758-67EE-E9DA-026E-21971B64F5B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8" creationId="{F73F2C3B-E3C5-9306-ED8D-17416CB3397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19" creationId="{28E35A08-E550-F5A9-49DB-4B6F9B1005A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20" creationId="{3A4725B6-2F69-76D5-C9AD-BF86F627393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21" creationId="{ED1C581A-C4B9-D87F-3781-E9B3413E785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22" creationId="{764500D0-4ECB-1D9F-461E-DAB04A6F584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23" creationId="{CFACDD08-C8CF-22FB-03B6-A2BBBC0CDA9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32" creationId="{B146851C-6ED4-B1F9-E0FF-72D5796A371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33" creationId="{57B22BCB-4805-C347-9490-C175812A0A7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34" creationId="{1555426B-2712-D92A-3E82-1E1450211F3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732580315" sldId="258"/>
            <ac:spMk id="35" creationId="{E372B3F7-8787-E403-03CA-F80610985ED3}"/>
          </ac:spMkLst>
        </pc:s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732580315" sldId="258"/>
            <ac:grpSpMk id="30" creationId="{34AFFCA4-092F-382A-5515-4CDEB654F83B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732580315" sldId="258"/>
            <ac:grpSpMk id="31" creationId="{5670DF24-1A8E-796D-8DA8-F73EE15DA471}"/>
          </ac:grpSpMkLst>
        </pc:grp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732580315" sldId="258"/>
            <ac:cxnSpMk id="12" creationId="{FAD33670-0547-B393-C1C2-F961F365CC5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732580315" sldId="258"/>
            <ac:cxnSpMk id="13" creationId="{E3F76221-A2AB-273F-8DF6-1B9EE14AB3F6}"/>
          </ac:cxnSpMkLst>
        </pc:cxnChg>
      </pc:sldChg>
      <pc:sldChg chg="addSp modSp mod">
        <pc:chgData name="Fuyin Lai" userId="770e15de-7445-4feb-9f17-7eb97f250906" providerId="ADAL" clId="{E0C48875-9F98-4A58-9CF5-116D6FB2C581}" dt="2024-09-13T11:26:37.529" v="19" actId="1076"/>
        <pc:sldMkLst>
          <pc:docMk/>
          <pc:sldMk cId="29331877" sldId="259"/>
        </pc:sld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5" creationId="{ED667EF2-01F8-16C6-06A1-5BF83F4853E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" creationId="{7B01DB71-463F-A5F3-EF77-FDB3C4505A2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7" creationId="{920E2B6A-9914-578E-5B19-744CD20F6C7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" creationId="{4DAB5895-7A84-8472-9100-3FA0E40243E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9" creationId="{ED1F0279-17C5-729D-95D5-67F0CF4935A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10" creationId="{3B17D1DF-8624-4D58-21FC-A30EB235A43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11" creationId="{B0A41FFA-9389-E0E8-6944-D4A03C654B78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18" creationId="{F8958FA2-7094-24B7-E569-B4D08B2F913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19" creationId="{768CE99A-1FF3-E7BC-705D-43083A8F7EB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0" creationId="{6B1BACEC-5076-C88D-F998-B6D9652F6CC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1" creationId="{CD0BA8E3-B858-C09F-40BD-B3754EA7177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2" creationId="{2B64E447-FA2B-F5C3-3588-13FCB33D4CA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3" creationId="{E16A2CE0-B641-CB13-A54E-29B0283B9D2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4" creationId="{EDC325CA-E296-5ACC-0C84-E76101B442C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25" creationId="{28215571-5715-102A-2A66-84ADD2A8221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4" creationId="{93879D5D-5960-BAA4-9925-69D59E8F70A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5" creationId="{C3F99E1D-C367-725F-5E3D-345C10CBC7A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6" creationId="{623ACF4A-E2CE-66D6-EFD3-946DA5A02F9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7" creationId="{102861ED-6B1C-01C7-5530-7B417ABF7B2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8" creationId="{7BD6073A-F46F-052B-A365-0D8F165DE54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69" creationId="{F416EF49-6A12-D8AD-AA5C-D307E2BF224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70" creationId="{8BFDBB40-9271-18AA-71F8-3B964A4529A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77" creationId="{0EAEDA33-846C-24BA-06B0-8468C3DA3E0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78" creationId="{71EDE4BB-AE38-A487-4149-B0E444A4FA4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79" creationId="{3696B87A-E970-F43A-250E-3F5F8F5BFCD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0" creationId="{90BDEA73-DBAE-62CF-BF24-4E76BBABB75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1" creationId="{3CEFC630-8CA9-1CB6-899D-B53E64A6512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2" creationId="{AD43DAA5-1E62-DDE1-7C8E-E082A279403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3" creationId="{44B37D3F-0752-B610-2EB3-280FB4FADEA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9331877" sldId="259"/>
            <ac:spMk id="84" creationId="{CBA24450-C1FE-76A8-745D-475F39E4E238}"/>
          </ac:spMkLst>
        </pc:spChg>
        <pc:spChg chg="mod">
          <ac:chgData name="Fuyin Lai" userId="770e15de-7445-4feb-9f17-7eb97f250906" providerId="ADAL" clId="{E0C48875-9F98-4A58-9CF5-116D6FB2C581}" dt="2024-09-13T11:26:37.529" v="19" actId="1076"/>
          <ac:spMkLst>
            <pc:docMk/>
            <pc:sldMk cId="29331877" sldId="259"/>
            <ac:spMk id="110" creationId="{080C254F-158B-B8FF-1C3F-6CF07F692883}"/>
          </ac:spMkLst>
        </pc:spChg>
        <pc:grpChg chg="add mod">
          <ac:chgData name="Fuyin Lai" userId="770e15de-7445-4feb-9f17-7eb97f250906" providerId="ADAL" clId="{E0C48875-9F98-4A58-9CF5-116D6FB2C581}" dt="2024-09-13T11:26:25.499" v="15" actId="1076"/>
          <ac:grpSpMkLst>
            <pc:docMk/>
            <pc:sldMk cId="29331877" sldId="259"/>
            <ac:grpSpMk id="2" creationId="{C1B1F5E9-60EF-D53F-F009-5DE1C54B7624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9331877" sldId="259"/>
            <ac:grpSpMk id="99" creationId="{C1C58614-F1E6-4CFA-3201-EFDDDD137966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9331877" sldId="259"/>
            <ac:grpSpMk id="100" creationId="{020085FB-7BA8-AFB4-B77D-AD7D3B59F9F8}"/>
          </ac:grpSpMkLst>
        </pc:grpChg>
        <pc:grpChg chg="mod">
          <ac:chgData name="Fuyin Lai" userId="770e15de-7445-4feb-9f17-7eb97f250906" providerId="ADAL" clId="{E0C48875-9F98-4A58-9CF5-116D6FB2C581}" dt="2024-09-13T11:26:10.737" v="11" actId="164"/>
          <ac:grpSpMkLst>
            <pc:docMk/>
            <pc:sldMk cId="29331877" sldId="259"/>
            <ac:grpSpMk id="101" creationId="{673FACB3-9AD4-C72A-0D9F-C64B36846DD9}"/>
          </ac:grpSpMkLst>
        </pc:grpChg>
        <pc:grpChg chg="mod">
          <ac:chgData name="Fuyin Lai" userId="770e15de-7445-4feb-9f17-7eb97f250906" providerId="ADAL" clId="{E0C48875-9F98-4A58-9CF5-116D6FB2C581}" dt="2024-09-13T11:26:10.737" v="11" actId="164"/>
          <ac:grpSpMkLst>
            <pc:docMk/>
            <pc:sldMk cId="29331877" sldId="259"/>
            <ac:grpSpMk id="111" creationId="{E9792B56-00E6-BE3D-A5BD-61F793507A54}"/>
          </ac:grpSpMkLst>
        </pc:grp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2" creationId="{219A743A-D290-16D8-47AE-BF020E520F1B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3" creationId="{9193FAD2-A367-CC49-3C83-1A99A2449909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4" creationId="{130D3C30-47FD-A445-A713-E87665287892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5" creationId="{E05972C6-B9F9-BA14-9814-750F425B8E3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6" creationId="{00BA9A32-359C-6DCA-F837-20409F2C8637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17" creationId="{40D5FE41-BE72-F7C3-4C83-9D9881260817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47" creationId="{57251CD3-A91A-5158-5DB3-6DB13E9BED1E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49" creationId="{76F58D0E-2B8F-DDCE-AC42-1553D5B9B719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51" creationId="{F189DC32-F9C9-138F-67BB-4186A3F2FD2E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53" creationId="{80492AB3-9C23-A952-7238-A593E2294E39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55" creationId="{A8F045AA-AE59-1040-1FF7-0689BEDC3671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57" creationId="{85D49D8E-1BD3-781C-5A8A-2B856A7CE257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59" creationId="{B11D8B7B-55E8-C1D5-85FE-68F5FC944B96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61" creationId="{3D210867-EF5B-F40C-8083-CD56CCF298A1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71" creationId="{0203CC12-47CF-D357-6F67-A03C657A22B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72" creationId="{4037F96E-5852-BA6C-5C5B-A59030FFEBC8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74" creationId="{926519F2-D4EC-41DF-B0C0-AD928850AB19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75" creationId="{30600077-C1A2-D42C-FAF1-EBAEE8FA718D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76" creationId="{3CBE8BAE-9F9E-22E1-9E9D-7BFE3DDA818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85" creationId="{C3C74B2D-BD3B-C950-41FA-9CAB8DB8B065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86" creationId="{A2F608D3-F2A5-DF0F-0C62-50FAB59DAA81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87" creationId="{6036D46D-A623-283D-C209-F74559719AFC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88" creationId="{74D43EE8-FD67-455E-54D5-5047BEDADE40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89" creationId="{3ED3A911-E1AD-9A3C-87AD-427569E451D1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90" creationId="{A7A5FD22-399D-1369-24DD-A2B2BC9AF61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91" creationId="{3AACCC02-F6A3-2E72-F0B0-1D6017A3CEA8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9331877" sldId="259"/>
            <ac:cxnSpMk id="92" creationId="{81DAC363-1D27-850B-0B12-84CC0AC3E6E0}"/>
          </ac:cxnSpMkLst>
        </pc:cxnChg>
        <pc:cxnChg chg="mod">
          <ac:chgData name="Fuyin Lai" userId="770e15de-7445-4feb-9f17-7eb97f250906" providerId="ADAL" clId="{E0C48875-9F98-4A58-9CF5-116D6FB2C581}" dt="2024-09-13T11:26:10.737" v="11" actId="164"/>
          <ac:cxnSpMkLst>
            <pc:docMk/>
            <pc:sldMk cId="29331877" sldId="259"/>
            <ac:cxnSpMk id="109" creationId="{D1DA1C3F-95BE-5F7A-8694-8C48B9370172}"/>
          </ac:cxnSpMkLst>
        </pc:cxnChg>
        <pc:cxnChg chg="mod">
          <ac:chgData name="Fuyin Lai" userId="770e15de-7445-4feb-9f17-7eb97f250906" providerId="ADAL" clId="{E0C48875-9F98-4A58-9CF5-116D6FB2C581}" dt="2024-09-13T11:26:10.737" v="11" actId="164"/>
          <ac:cxnSpMkLst>
            <pc:docMk/>
            <pc:sldMk cId="29331877" sldId="259"/>
            <ac:cxnSpMk id="112" creationId="{785D96BC-327D-0B0D-50F8-6AF782D6833F}"/>
          </ac:cxnSpMkLst>
        </pc:cxnChg>
      </pc:sldChg>
      <pc:sldChg chg="modSp">
        <pc:chgData name="Fuyin Lai" userId="770e15de-7445-4feb-9f17-7eb97f250906" providerId="ADAL" clId="{E0C48875-9F98-4A58-9CF5-116D6FB2C581}" dt="2024-09-13T11:21:45.405" v="8"/>
        <pc:sldMkLst>
          <pc:docMk/>
          <pc:sldMk cId="2632871070" sldId="260"/>
        </pc:sld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4" creationId="{E3F02470-9E49-4705-0CB2-58B9CB1906A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5" creationId="{AED0E1B5-F021-A561-2059-CD0E9744DF28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6" creationId="{0EBE58E5-C6A2-9D8C-DB02-071DAE2A715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7" creationId="{35E2C7FD-D59F-F260-07D6-87FEBDE13E8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8" creationId="{FF2A42F7-A300-04DE-1E53-93EE438B483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9" creationId="{2EAF2B77-BE5F-4FEC-AC51-6B8421C3F37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0" creationId="{6AC806AE-E6C4-CE51-84B6-BBFDAE38AAE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3" creationId="{14A652D6-E4E0-19D1-2CAC-46C93EE8CB5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4" creationId="{7A7D70F3-9069-1822-EFD1-C095EF2B2A8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5" creationId="{F7B3E5F9-39B6-DD03-A409-40C64C64AEF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6" creationId="{CDDFC5E9-6985-DCA8-7432-210BE8D0EBE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7" creationId="{D3504174-ED27-849C-7A57-65A52271E99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8" creationId="{C81D7024-31ED-5266-9B88-47E01FF200D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19" creationId="{64B3DB09-E6F9-4C71-1DE8-D3F663A86C6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20" creationId="{6B05DD05-12FA-279B-4FEE-BD7FE58E906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21" creationId="{4798BF28-E4D1-4D77-C8C5-412E69B8171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22" creationId="{D6442AA3-3F34-78E2-9227-0B1815D5CC0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44" creationId="{4818C2B9-C1A0-174A-2061-2CD7CFE14A0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45" creationId="{1DFBAECD-AC51-CBA4-23F6-854402C053D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46" creationId="{9A1688A9-51CB-C13A-DE6F-80C9C4DC20A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632871070" sldId="260"/>
            <ac:spMk id="47" creationId="{804E5723-F7E5-A185-A061-926D3F52AFB0}"/>
          </ac:spMkLst>
        </pc:s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632871070" sldId="260"/>
            <ac:grpSpMk id="42" creationId="{10C801DA-1241-5271-CDF0-49406F6282F2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632871070" sldId="260"/>
            <ac:grpSpMk id="43" creationId="{74D9677D-2ED0-2147-0188-F7C3024BBECA}"/>
          </ac:grpSpMkLst>
        </pc:grp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632871070" sldId="260"/>
            <ac:cxnSpMk id="11" creationId="{5D0C3A23-41F7-9048-098C-87475BED9DAD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632871070" sldId="260"/>
            <ac:cxnSpMk id="12" creationId="{34B46F0A-4B2E-1276-BC4A-5B631ED07189}"/>
          </ac:cxnSpMkLst>
        </pc:cxnChg>
      </pc:sldChg>
      <pc:sldChg chg="addSp modSp mod">
        <pc:chgData name="Fuyin Lai" userId="770e15de-7445-4feb-9f17-7eb97f250906" providerId="ADAL" clId="{E0C48875-9F98-4A58-9CF5-116D6FB2C581}" dt="2024-09-13T11:21:45.405" v="8"/>
        <pc:sldMkLst>
          <pc:docMk/>
          <pc:sldMk cId="2515361363" sldId="261"/>
        </pc:sld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4" creationId="{E3F02470-9E49-4705-0CB2-58B9CB1906A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5" creationId="{AED0E1B5-F021-A561-2059-CD0E9744DF28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6" creationId="{0EBE58E5-C6A2-9D8C-DB02-071DAE2A715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7" creationId="{35E2C7FD-D59F-F260-07D6-87FEBDE13E8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8" creationId="{FF2A42F7-A300-04DE-1E53-93EE438B483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9" creationId="{2EAF2B77-BE5F-4FEC-AC51-6B8421C3F37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0" creationId="{6AC806AE-E6C4-CE51-84B6-BBFDAE38AAE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3" creationId="{14A652D6-E4E0-19D1-2CAC-46C93EE8CB5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4" creationId="{7A7D70F3-9069-1822-EFD1-C095EF2B2A8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5" creationId="{F7B3E5F9-39B6-DD03-A409-40C64C64AEF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6" creationId="{CDDFC5E9-6985-DCA8-7432-210BE8D0EBE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7" creationId="{D3504174-ED27-849C-7A57-65A52271E99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8" creationId="{C81D7024-31ED-5266-9B88-47E01FF200D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19" creationId="{64B3DB09-E6F9-4C71-1DE8-D3F663A86C6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0" creationId="{6B05DD05-12FA-279B-4FEE-BD7FE58E906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1" creationId="{4798BF28-E4D1-4D77-C8C5-412E69B8171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2" creationId="{D6442AA3-3F34-78E2-9227-0B1815D5CC0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3" creationId="{E2B0DE0E-A716-8FD6-4FB5-76D74CBAF75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4" creationId="{DF9BB1F6-50B8-4C3D-406D-DD1F2D376AF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5" creationId="{5BCC1CB1-AE76-ADC3-0320-49B08A7F381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2515361363" sldId="261"/>
            <ac:spMk id="26" creationId="{E52812AE-C1FB-522A-47ED-9694F2F07971}"/>
          </ac:spMkLst>
        </pc:s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515361363" sldId="261"/>
            <ac:grpSpMk id="2" creationId="{AE7FEB6A-DEC1-B5FB-0D8C-4E3181F8B280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2515361363" sldId="261"/>
            <ac:grpSpMk id="3" creationId="{AF6AD424-3144-E6B2-489B-E38CACA6EF8B}"/>
          </ac:grpSpMkLst>
        </pc:grpChg>
        <pc:grpChg chg="add mod">
          <ac:chgData name="Fuyin Lai" userId="770e15de-7445-4feb-9f17-7eb97f250906" providerId="ADAL" clId="{E0C48875-9F98-4A58-9CF5-116D6FB2C581}" dt="2024-09-13T11:21:44.588" v="7" actId="164"/>
          <ac:grpSpMkLst>
            <pc:docMk/>
            <pc:sldMk cId="2515361363" sldId="261"/>
            <ac:grpSpMk id="27" creationId="{6DE8F101-19DF-5398-C495-984EEB405330}"/>
          </ac:grpSpMkLst>
        </pc:grp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515361363" sldId="261"/>
            <ac:cxnSpMk id="11" creationId="{5D0C3A23-41F7-9048-098C-87475BED9DAD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2515361363" sldId="261"/>
            <ac:cxnSpMk id="12" creationId="{34B46F0A-4B2E-1276-BC4A-5B631ED07189}"/>
          </ac:cxnSpMkLst>
        </pc:cxnChg>
      </pc:sldChg>
      <pc:sldChg chg="modSp mod">
        <pc:chgData name="Fuyin Lai" userId="770e15de-7445-4feb-9f17-7eb97f250906" providerId="ADAL" clId="{E0C48875-9F98-4A58-9CF5-116D6FB2C581}" dt="2024-09-13T11:21:51.291" v="10" actId="1076"/>
        <pc:sldMkLst>
          <pc:docMk/>
          <pc:sldMk cId="1953298935" sldId="262"/>
        </pc:sld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2" creationId="{095493DF-D6CC-0E09-CCE2-362348359DC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3" creationId="{3ABC51C6-FD96-4EE5-EA3F-429E1026D27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4" creationId="{3BBDB58B-E8FD-CF7F-2C41-95C8C717BE0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5" creationId="{5663E76D-9422-8BF4-01A2-705F3A3D086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6" creationId="{A9B191C1-8282-529D-BEA5-666B533BCE1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7" creationId="{4F94662A-F0C2-2E65-59F4-FB9AC1AB1CD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8" creationId="{699F79B2-EF25-EFC2-1500-5AD7F2C8AD9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9" creationId="{BD302417-8974-7F72-06D4-A14577B369C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0" creationId="{7A1DA82B-2FC5-6B1A-968F-64249DCBD92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1" creationId="{19565E24-644D-D46B-2C15-E118D9505F4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2" creationId="{CCA2C169-D282-09F1-EE15-E65F1429B24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3" creationId="{E03ACC76-A3AA-D370-1368-B01AF486846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4" creationId="{BDD4BFEB-8B5B-0BBA-3B90-2EAAC037C18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5" creationId="{0789D031-AF12-255A-02C2-50E364F2236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6" creationId="{0FBFB9C6-C99F-79F2-379A-D06AA87B87A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7" creationId="{68C3848B-6D32-AE36-167B-5CD3C56D9EA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8" creationId="{E967FAF6-E0AD-DA61-5901-C00983595AC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29" creationId="{818AD5D7-3AB3-6D4D-0E8A-7AD2BDC29E6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30" creationId="{463351F6-0786-C9C0-404A-5DBF500FDE2C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75" creationId="{64EA3269-74AF-73BA-94BE-2A99897FCA8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76" creationId="{DCC71132-B60A-1BEE-6604-D78AF7384B2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77" creationId="{89BDF4CA-B084-3A7D-36DB-A70EAB9BB7F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78" creationId="{E38096E7-23C7-91B1-6741-5DAAD6E401A3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79" creationId="{63447732-CD7C-78AD-12FC-928F8019F449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0" creationId="{92F8EE9E-FBDE-10AD-DA7B-B0A9BEAFE1B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1" creationId="{59E19352-B471-799F-9790-B29E12F8671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2" creationId="{78020578-5C1D-AB6F-0558-3B8DC12A778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3" creationId="{13A55D68-1DA0-1CCA-E66A-344219B18DDB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4" creationId="{8DF5BD23-1F3D-3910-13F3-5E4D35F4C2D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5" creationId="{580D1628-0015-A676-0B01-5FF85B01F15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89" creationId="{30DE7F08-32B5-A917-8A91-FEB3B72D6A9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0" creationId="{41EAF443-7D5D-887F-0DAC-F3A9E335369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1" creationId="{BB826822-8205-985D-6282-16CB5DA8921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2" creationId="{BEA3D90E-BB24-5FB1-F37D-7FA96752362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3" creationId="{4CDF338F-0F35-6F23-BB94-823F9438795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4" creationId="{4B71AC67-DCF8-F5CC-FD77-86B39C8DE108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5" creationId="{FD0338E5-6FE0-D24A-8AD4-070C4ED2386D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6" creationId="{91B1FE04-DC8D-436C-4C7E-DDC9DFC26CB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7" creationId="{5B864529-531A-858A-861E-6CCE4F60DAB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8" creationId="{E04208A0-E938-FDC6-95EF-9124B48BB1C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99" creationId="{150E3F52-15FE-7773-8291-23E664CE5037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0" creationId="{B18B0046-6D66-7362-4633-3D15D35C0E4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1" creationId="{150743EA-70D5-AE84-BEA8-118FBFD577B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2" creationId="{E60C9F56-FB10-35F5-D058-2BDDDE643A5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3" creationId="{2305F756-0EE9-F837-E70D-66F1FD2D6AB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4" creationId="{5C33FC83-7980-05F0-A337-DF0D84067F2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5" creationId="{C156FA5F-6D29-E5C0-3A20-CCC02E78813A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6" creationId="{779EF5A6-4D08-4345-D7FE-10337BD718D2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7" creationId="{EF68FC65-9922-7722-1391-7C6D31DFBAC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8" creationId="{B3406EA2-3DF1-E278-D26D-09E9DD62F76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09" creationId="{63AFE529-D89C-313C-4AFF-88C91B5003EE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0" creationId="{AD54CD30-4659-F13C-4004-FAC20B04C1F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1" creationId="{145F2F64-82CB-9B57-7E02-FE433EA348A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2" creationId="{B9B91A57-452B-C884-0E3E-51F094A065CF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3" creationId="{F892E533-3097-4C70-FDB2-A7484CF4CF84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4" creationId="{86D211CF-A333-6B0E-DB21-C245EBA0C76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5" creationId="{3FD98E43-8AD8-3A4A-2E3F-A84D25E7C565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6" creationId="{6E1EE7F5-57B5-9EF6-3165-6FEF1AAEB4A6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7" creationId="{7C788591-2BBA-B58D-00E5-BA6B1077FB91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k cId="1953298935" sldId="262"/>
            <ac:spMk id="118" creationId="{C6F950BA-542B-9096-E28E-A5DEE14B6742}"/>
          </ac:spMkLst>
        </pc:s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1953298935" sldId="262"/>
            <ac:grpSpMk id="8" creationId="{355BC91F-76F3-072D-6645-F524EA9F0F6C}"/>
          </ac:grpSpMkLst>
        </pc:grpChg>
        <pc:grpChg chg="mod">
          <ac:chgData name="Fuyin Lai" userId="770e15de-7445-4feb-9f17-7eb97f250906" providerId="ADAL" clId="{E0C48875-9F98-4A58-9CF5-116D6FB2C581}" dt="2024-09-13T11:21:51.291" v="10" actId="1076"/>
          <ac:grpSpMkLst>
            <pc:docMk/>
            <pc:sldMk cId="1953298935" sldId="262"/>
            <ac:grpSpMk id="86" creationId="{ADCFEAD6-3734-91DD-1C7E-87851A3F1833}"/>
          </ac:grpSpMkLst>
        </pc:grpChg>
        <pc:grpChg chg="mod">
          <ac:chgData name="Fuyin Lai" userId="770e15de-7445-4feb-9f17-7eb97f250906" providerId="ADAL" clId="{E0C48875-9F98-4A58-9CF5-116D6FB2C581}" dt="2024-09-13T11:21:51.291" v="10" actId="1076"/>
          <ac:grpSpMkLst>
            <pc:docMk/>
            <pc:sldMk cId="1953298935" sldId="262"/>
            <ac:grpSpMk id="87" creationId="{24F85D67-6AE2-8C43-7AE8-AA55D5C1B0C1}"/>
          </ac:grpSpMkLst>
        </pc:grpChg>
        <pc:grpChg chg="mod">
          <ac:chgData name="Fuyin Lai" userId="770e15de-7445-4feb-9f17-7eb97f250906" providerId="ADAL" clId="{E0C48875-9F98-4A58-9CF5-116D6FB2C581}" dt="2024-09-13T11:21:45.405" v="8"/>
          <ac:grpSpMkLst>
            <pc:docMk/>
            <pc:sldMk cId="1953298935" sldId="262"/>
            <ac:grpSpMk id="88" creationId="{D40707A2-0EA2-4564-BA46-55A6CB517D4B}"/>
          </ac:grpSpMkLst>
        </pc:grp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1953298935" sldId="262"/>
            <ac:cxnSpMk id="5" creationId="{70603E16-A490-6C29-BFEB-C3C1F6A3435F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1953298935" sldId="262"/>
            <ac:cxnSpMk id="7" creationId="{DADA152F-7997-0CAC-D4CB-BFD2FBC5447B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1953298935" sldId="262"/>
            <ac:cxnSpMk id="119" creationId="{45E40F81-8FE7-DA88-71E0-C9914CA3FCDB}"/>
          </ac:cxnSpMkLst>
        </pc:cxnChg>
        <pc:cxnChg chg="mod">
          <ac:chgData name="Fuyin Lai" userId="770e15de-7445-4feb-9f17-7eb97f250906" providerId="ADAL" clId="{E0C48875-9F98-4A58-9CF5-116D6FB2C581}" dt="2024-09-13T11:21:45.405" v="8"/>
          <ac:cxnSpMkLst>
            <pc:docMk/>
            <pc:sldMk cId="1953298935" sldId="262"/>
            <ac:cxnSpMk id="120" creationId="{4F96863A-D504-3595-9FFF-1851A1670FF0}"/>
          </ac:cxnSpMkLst>
        </pc:cxnChg>
      </pc:sldChg>
      <pc:sldMasterChg chg="modSp modSldLayout">
        <pc:chgData name="Fuyin Lai" userId="770e15de-7445-4feb-9f17-7eb97f250906" providerId="ADAL" clId="{E0C48875-9F98-4A58-9CF5-116D6FB2C581}" dt="2024-09-13T11:20:45.348" v="2"/>
        <pc:sldMasterMkLst>
          <pc:docMk/>
          <pc:sldMasterMk cId="2278387760" sldId="2147483648"/>
        </pc:sldMasterMkLst>
        <pc:spChg chg="mod">
          <ac:chgData name="Fuyin Lai" userId="770e15de-7445-4feb-9f17-7eb97f250906" providerId="ADAL" clId="{E0C48875-9F98-4A58-9CF5-116D6FB2C581}" dt="2024-09-13T11:20:45.348" v="2"/>
          <ac:spMkLst>
            <pc:docMk/>
            <pc:sldMasterMk cId="2278387760" sldId="2147483648"/>
            <ac:spMk id="2" creationId="{5407708C-61A6-673F-2E04-AB6753A1BC58}"/>
          </ac:spMkLst>
        </pc:spChg>
        <pc:spChg chg="mod">
          <ac:chgData name="Fuyin Lai" userId="770e15de-7445-4feb-9f17-7eb97f250906" providerId="ADAL" clId="{E0C48875-9F98-4A58-9CF5-116D6FB2C581}" dt="2024-09-13T11:20:45.348" v="2"/>
          <ac:spMkLst>
            <pc:docMk/>
            <pc:sldMasterMk cId="2278387760" sldId="2147483648"/>
            <ac:spMk id="3" creationId="{EF842388-322F-6CE2-29EA-F6AFC97A022F}"/>
          </ac:spMkLst>
        </pc:spChg>
        <pc:spChg chg="mod">
          <ac:chgData name="Fuyin Lai" userId="770e15de-7445-4feb-9f17-7eb97f250906" providerId="ADAL" clId="{E0C48875-9F98-4A58-9CF5-116D6FB2C581}" dt="2024-09-13T11:20:45.348" v="2"/>
          <ac:spMkLst>
            <pc:docMk/>
            <pc:sldMasterMk cId="2278387760" sldId="2147483648"/>
            <ac:spMk id="4" creationId="{16F62124-A089-CA20-5B13-7B8A270B8BD6}"/>
          </ac:spMkLst>
        </pc:spChg>
        <pc:spChg chg="mod">
          <ac:chgData name="Fuyin Lai" userId="770e15de-7445-4feb-9f17-7eb97f250906" providerId="ADAL" clId="{E0C48875-9F98-4A58-9CF5-116D6FB2C581}" dt="2024-09-13T11:20:45.348" v="2"/>
          <ac:spMkLst>
            <pc:docMk/>
            <pc:sldMasterMk cId="2278387760" sldId="2147483648"/>
            <ac:spMk id="5" creationId="{CF769E88-153E-9F72-9D29-19F4050FD8A6}"/>
          </ac:spMkLst>
        </pc:spChg>
        <pc:spChg chg="mod">
          <ac:chgData name="Fuyin Lai" userId="770e15de-7445-4feb-9f17-7eb97f250906" providerId="ADAL" clId="{E0C48875-9F98-4A58-9CF5-116D6FB2C581}" dt="2024-09-13T11:20:45.348" v="2"/>
          <ac:spMkLst>
            <pc:docMk/>
            <pc:sldMasterMk cId="2278387760" sldId="2147483648"/>
            <ac:spMk id="6" creationId="{6593CD04-8DAD-49BA-BF43-2668D54D6D65}"/>
          </ac:spMkLst>
        </pc:sp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3874174531" sldId="2147483649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3874174531" sldId="2147483649"/>
              <ac:spMk id="2" creationId="{B94D21F6-C34E-A8E9-56EC-E628F8C23DF3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3874174531" sldId="2147483649"/>
              <ac:spMk id="3" creationId="{FA21A3E8-4618-A9FF-1535-797E164D1583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2568251533" sldId="2147483651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568251533" sldId="2147483651"/>
              <ac:spMk id="2" creationId="{DD5C6860-7EDC-B3D4-DA16-679EFE3228F8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568251533" sldId="2147483651"/>
              <ac:spMk id="3" creationId="{5CDB6BB4-BB28-FE4B-45DA-A2AE6E3C09C9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1267976784" sldId="2147483652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1267976784" sldId="2147483652"/>
              <ac:spMk id="3" creationId="{424BDFF4-335D-1CCB-9436-FF65DE0D3E93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1267976784" sldId="2147483652"/>
              <ac:spMk id="4" creationId="{97DF9654-2E5B-C815-474B-44BFB17CA989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2286813970" sldId="2147483653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286813970" sldId="2147483653"/>
              <ac:spMk id="2" creationId="{048EBDDD-5A8B-0D36-2A0D-88995B7B8DE2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286813970" sldId="2147483653"/>
              <ac:spMk id="3" creationId="{618E1E13-1B7D-81A5-6838-0E6D35324245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286813970" sldId="2147483653"/>
              <ac:spMk id="4" creationId="{B5467CE2-2B31-961A-4C61-0948DC9A697B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286813970" sldId="2147483653"/>
              <ac:spMk id="5" creationId="{38D957B3-89BF-FFCB-5505-E9C9403CB4AB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2286813970" sldId="2147483653"/>
              <ac:spMk id="6" creationId="{341D278C-711B-4E75-DD46-7B10BBB0C77A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1342434227" sldId="2147483656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1342434227" sldId="2147483656"/>
              <ac:spMk id="2" creationId="{8A0F3508-39C5-2496-B847-41254BD194CD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1342434227" sldId="2147483656"/>
              <ac:spMk id="3" creationId="{56DD40CB-C521-DFEF-0225-D555A419B27B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1342434227" sldId="2147483656"/>
              <ac:spMk id="4" creationId="{471792C8-3093-0225-8B11-DC3C198E0B3F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451550001" sldId="2147483657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451550001" sldId="2147483657"/>
              <ac:spMk id="2" creationId="{115D59BD-57D7-13F5-AF81-D39BE62B57AB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451550001" sldId="2147483657"/>
              <ac:spMk id="3" creationId="{0004AD28-EF06-E84B-93E6-6E310576B9C6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451550001" sldId="2147483657"/>
              <ac:spMk id="4" creationId="{F4FA5F29-D0FE-7909-3D9E-324C5E84E4C2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0:45.348" v="2"/>
          <pc:sldLayoutMkLst>
            <pc:docMk/>
            <pc:sldMasterMk cId="2278387760" sldId="2147483648"/>
            <pc:sldLayoutMk cId="3069790746" sldId="2147483659"/>
          </pc:sldLayoutMkLst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3069790746" sldId="2147483659"/>
              <ac:spMk id="2" creationId="{8910A747-5920-C95D-C703-6C1008C32B4B}"/>
            </ac:spMkLst>
          </pc:spChg>
          <pc:spChg chg="mod">
            <ac:chgData name="Fuyin Lai" userId="770e15de-7445-4feb-9f17-7eb97f250906" providerId="ADAL" clId="{E0C48875-9F98-4A58-9CF5-116D6FB2C581}" dt="2024-09-13T11:20:45.348" v="2"/>
            <ac:spMkLst>
              <pc:docMk/>
              <pc:sldMasterMk cId="2278387760" sldId="2147483648"/>
              <pc:sldLayoutMk cId="3069790746" sldId="2147483659"/>
              <ac:spMk id="3" creationId="{3E59C725-0E04-D9DB-72B1-F89E17F050F5}"/>
            </ac:spMkLst>
          </pc:spChg>
        </pc:sldLayoutChg>
      </pc:sldMasterChg>
      <pc:sldMasterChg chg="modSp modSldLayout">
        <pc:chgData name="Fuyin Lai" userId="770e15de-7445-4feb-9f17-7eb97f250906" providerId="ADAL" clId="{E0C48875-9F98-4A58-9CF5-116D6FB2C581}" dt="2024-09-13T11:21:45.405" v="8"/>
        <pc:sldMasterMkLst>
          <pc:docMk/>
          <pc:sldMasterMk cId="842425796" sldId="2147483660"/>
        </pc:sldMasterMkLst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asterMk cId="842425796" sldId="2147483660"/>
            <ac:spMk id="2" creationId="{00000000-0000-0000-0000-00000000000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asterMk cId="842425796" sldId="2147483660"/>
            <ac:spMk id="3" creationId="{00000000-0000-0000-0000-00000000000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asterMk cId="842425796" sldId="2147483660"/>
            <ac:spMk id="4" creationId="{00000000-0000-0000-0000-00000000000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asterMk cId="842425796" sldId="2147483660"/>
            <ac:spMk id="5" creationId="{00000000-0000-0000-0000-000000000000}"/>
          </ac:spMkLst>
        </pc:spChg>
        <pc:spChg chg="mod">
          <ac:chgData name="Fuyin Lai" userId="770e15de-7445-4feb-9f17-7eb97f250906" providerId="ADAL" clId="{E0C48875-9F98-4A58-9CF5-116D6FB2C581}" dt="2024-09-13T11:21:45.405" v="8"/>
          <ac:spMkLst>
            <pc:docMk/>
            <pc:sldMasterMk cId="842425796" sldId="2147483660"/>
            <ac:spMk id="6" creationId="{00000000-0000-0000-0000-000000000000}"/>
          </ac:spMkLst>
        </pc:sp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3337010700" sldId="2147483661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3337010700" sldId="2147483661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3337010700" sldId="2147483661"/>
              <ac:spMk id="3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2159758144" sldId="2147483663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2159758144" sldId="2147483663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2159758144" sldId="2147483663"/>
              <ac:spMk id="3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4075506897" sldId="2147483664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4075506897" sldId="2147483664"/>
              <ac:spMk id="3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4075506897" sldId="2147483664"/>
              <ac:spMk id="4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1290734781" sldId="2147483665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290734781" sldId="2147483665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290734781" sldId="2147483665"/>
              <ac:spMk id="3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290734781" sldId="2147483665"/>
              <ac:spMk id="4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290734781" sldId="2147483665"/>
              <ac:spMk id="5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290734781" sldId="2147483665"/>
              <ac:spMk id="6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3255550261" sldId="2147483668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3255550261" sldId="2147483668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3255550261" sldId="2147483668"/>
              <ac:spMk id="3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3255550261" sldId="2147483668"/>
              <ac:spMk id="4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2635820022" sldId="2147483669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2635820022" sldId="2147483669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2635820022" sldId="2147483669"/>
              <ac:spMk id="3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2635820022" sldId="2147483669"/>
              <ac:spMk id="4" creationId="{00000000-0000-0000-0000-000000000000}"/>
            </ac:spMkLst>
          </pc:spChg>
        </pc:sldLayoutChg>
        <pc:sldLayoutChg chg="modSp">
          <pc:chgData name="Fuyin Lai" userId="770e15de-7445-4feb-9f17-7eb97f250906" providerId="ADAL" clId="{E0C48875-9F98-4A58-9CF5-116D6FB2C581}" dt="2024-09-13T11:21:45.405" v="8"/>
          <pc:sldLayoutMkLst>
            <pc:docMk/>
            <pc:sldMasterMk cId="842425796" sldId="2147483660"/>
            <pc:sldLayoutMk cId="1652008344" sldId="2147483671"/>
          </pc:sldLayoutMkLst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652008344" sldId="2147483671"/>
              <ac:spMk id="2" creationId="{00000000-0000-0000-0000-000000000000}"/>
            </ac:spMkLst>
          </pc:spChg>
          <pc:spChg chg="mod">
            <ac:chgData name="Fuyin Lai" userId="770e15de-7445-4feb-9f17-7eb97f250906" providerId="ADAL" clId="{E0C48875-9F98-4A58-9CF5-116D6FB2C581}" dt="2024-09-13T11:21:45.405" v="8"/>
            <ac:spMkLst>
              <pc:docMk/>
              <pc:sldMasterMk cId="842425796" sldId="2147483660"/>
              <pc:sldLayoutMk cId="165200834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3F2EF-657C-4847-BF60-D1456E64E1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622A0-4DEC-45FD-A3E3-9751724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F02470-9E49-4705-0CB2-58B9CB1906A0}"/>
              </a:ext>
            </a:extLst>
          </p:cNvPr>
          <p:cNvSpPr/>
          <p:nvPr/>
        </p:nvSpPr>
        <p:spPr>
          <a:xfrm>
            <a:off x="2466643" y="3074955"/>
            <a:ext cx="1366820" cy="115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0E1B5-F021-A561-2059-CD0E9744DF28}"/>
              </a:ext>
            </a:extLst>
          </p:cNvPr>
          <p:cNvSpPr/>
          <p:nvPr/>
        </p:nvSpPr>
        <p:spPr>
          <a:xfrm>
            <a:off x="3943713" y="3074955"/>
            <a:ext cx="1366820" cy="1150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E58E5-C6A2-9D8C-DB02-071DAE2A7159}"/>
              </a:ext>
            </a:extLst>
          </p:cNvPr>
          <p:cNvSpPr/>
          <p:nvPr/>
        </p:nvSpPr>
        <p:spPr>
          <a:xfrm>
            <a:off x="5420784" y="3074954"/>
            <a:ext cx="1366823" cy="1141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0-64-6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3-29-2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2C7FD-D59F-F260-07D6-87FEBDE13E8C}"/>
              </a:ext>
            </a:extLst>
          </p:cNvPr>
          <p:cNvSpPr/>
          <p:nvPr/>
        </p:nvSpPr>
        <p:spPr>
          <a:xfrm>
            <a:off x="989582" y="3074955"/>
            <a:ext cx="1366820" cy="1159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A42F7-A300-04DE-1E53-93EE438B4835}"/>
              </a:ext>
            </a:extLst>
          </p:cNvPr>
          <p:cNvSpPr/>
          <p:nvPr/>
        </p:nvSpPr>
        <p:spPr>
          <a:xfrm>
            <a:off x="2466643" y="58225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F2B77-BE5F-4FEC-AC51-6B8421C3F373}"/>
              </a:ext>
            </a:extLst>
          </p:cNvPr>
          <p:cNvSpPr/>
          <p:nvPr/>
        </p:nvSpPr>
        <p:spPr>
          <a:xfrm>
            <a:off x="2466643" y="182363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806AE-E6C4-CE51-84B6-BBFDAE38AAEB}"/>
              </a:ext>
            </a:extLst>
          </p:cNvPr>
          <p:cNvSpPr/>
          <p:nvPr/>
        </p:nvSpPr>
        <p:spPr>
          <a:xfrm>
            <a:off x="2466649" y="4317068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0-93-2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1-230-4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2-89-2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C3A23-41F7-9048-098C-87475BED9DAD}"/>
              </a:ext>
            </a:extLst>
          </p:cNvPr>
          <p:cNvCxnSpPr>
            <a:cxnSpLocks/>
          </p:cNvCxnSpPr>
          <p:nvPr/>
        </p:nvCxnSpPr>
        <p:spPr>
          <a:xfrm>
            <a:off x="579121" y="5577590"/>
            <a:ext cx="6163056" cy="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46F0A-4B2E-1276-BC4A-5B631ED07189}"/>
              </a:ext>
            </a:extLst>
          </p:cNvPr>
          <p:cNvCxnSpPr>
            <a:cxnSpLocks/>
          </p:cNvCxnSpPr>
          <p:nvPr/>
        </p:nvCxnSpPr>
        <p:spPr>
          <a:xfrm flipV="1">
            <a:off x="579120" y="512064"/>
            <a:ext cx="0" cy="507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52D6-E4E0-19D1-2CAC-46C93EE8CB59}"/>
              </a:ext>
            </a:extLst>
          </p:cNvPr>
          <p:cNvSpPr txBox="1"/>
          <p:nvPr/>
        </p:nvSpPr>
        <p:spPr>
          <a:xfrm>
            <a:off x="1323082" y="5586987"/>
            <a:ext cx="338554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D70F3-9069-1822-EFD1-C095EF2B2A84}"/>
              </a:ext>
            </a:extLst>
          </p:cNvPr>
          <p:cNvSpPr txBox="1"/>
          <p:nvPr/>
        </p:nvSpPr>
        <p:spPr>
          <a:xfrm>
            <a:off x="2861998" y="5586987"/>
            <a:ext cx="338554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E5F9-39B6-DD03-A409-40C64C64AEF0}"/>
              </a:ext>
            </a:extLst>
          </p:cNvPr>
          <p:cNvSpPr txBox="1"/>
          <p:nvPr/>
        </p:nvSpPr>
        <p:spPr>
          <a:xfrm>
            <a:off x="4294520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FC5E9-6985-DCA8-7432-210BE8D0EBE0}"/>
              </a:ext>
            </a:extLst>
          </p:cNvPr>
          <p:cNvSpPr txBox="1"/>
          <p:nvPr/>
        </p:nvSpPr>
        <p:spPr>
          <a:xfrm>
            <a:off x="5764994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4174-ED27-849C-7A57-65A52271E990}"/>
              </a:ext>
            </a:extLst>
          </p:cNvPr>
          <p:cNvSpPr txBox="1"/>
          <p:nvPr/>
        </p:nvSpPr>
        <p:spPr>
          <a:xfrm>
            <a:off x="6575263" y="5577589"/>
            <a:ext cx="266420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α</a:t>
            </a:r>
            <a:endParaRPr lang="en-US" sz="112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D7024-31ED-5266-9B88-47E01FF200DA}"/>
              </a:ext>
            </a:extLst>
          </p:cNvPr>
          <p:cNvSpPr txBox="1"/>
          <p:nvPr/>
        </p:nvSpPr>
        <p:spPr>
          <a:xfrm>
            <a:off x="79223" y="471217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3DB09-E6F9-4C71-1DE8-D3F663A86C6D}"/>
              </a:ext>
            </a:extLst>
          </p:cNvPr>
          <p:cNvSpPr txBox="1"/>
          <p:nvPr/>
        </p:nvSpPr>
        <p:spPr>
          <a:xfrm>
            <a:off x="79223" y="2148860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5DD05-12FA-279B-4FEE-BD7FE58E906E}"/>
              </a:ext>
            </a:extLst>
          </p:cNvPr>
          <p:cNvSpPr txBox="1"/>
          <p:nvPr/>
        </p:nvSpPr>
        <p:spPr>
          <a:xfrm>
            <a:off x="79223" y="347025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8BF28-E4D1-4D77-C8C5-412E69B81717}"/>
              </a:ext>
            </a:extLst>
          </p:cNvPr>
          <p:cNvSpPr txBox="1"/>
          <p:nvPr/>
        </p:nvSpPr>
        <p:spPr>
          <a:xfrm>
            <a:off x="67863" y="93229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42AA3-3F34-78E2-9227-0B1815D5CC03}"/>
              </a:ext>
            </a:extLst>
          </p:cNvPr>
          <p:cNvSpPr txBox="1"/>
          <p:nvPr/>
        </p:nvSpPr>
        <p:spPr>
          <a:xfrm>
            <a:off x="207036" y="344204"/>
            <a:ext cx="263214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β</a:t>
            </a:r>
            <a:endParaRPr lang="en-US" sz="112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7FEB6A-DEC1-B5FB-0D8C-4E3181F8B280}"/>
              </a:ext>
            </a:extLst>
          </p:cNvPr>
          <p:cNvGrpSpPr/>
          <p:nvPr/>
        </p:nvGrpSpPr>
        <p:grpSpPr>
          <a:xfrm>
            <a:off x="4321055" y="736565"/>
            <a:ext cx="2523640" cy="656470"/>
            <a:chOff x="5221360" y="658783"/>
            <a:chExt cx="3704129" cy="7829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6AD424-3144-E6B2-489B-E38CACA6EF8B}"/>
                </a:ext>
              </a:extLst>
            </p:cNvPr>
            <p:cNvGrpSpPr/>
            <p:nvPr/>
          </p:nvGrpSpPr>
          <p:grpSpPr>
            <a:xfrm>
              <a:off x="5443982" y="668636"/>
              <a:ext cx="2639417" cy="367062"/>
              <a:chOff x="5593906" y="474094"/>
              <a:chExt cx="2639417" cy="3670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CC1CB1-AE76-ADC3-0320-49B08A7F3813}"/>
                  </a:ext>
                </a:extLst>
              </p:cNvPr>
              <p:cNvSpPr/>
              <p:nvPr/>
            </p:nvSpPr>
            <p:spPr>
              <a:xfrm>
                <a:off x="5593906" y="528868"/>
                <a:ext cx="230820" cy="2575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2812AE-C1FB-522A-47ED-9694F2F07971}"/>
                  </a:ext>
                </a:extLst>
              </p:cNvPr>
              <p:cNvSpPr txBox="1"/>
              <p:nvPr/>
            </p:nvSpPr>
            <p:spPr>
              <a:xfrm>
                <a:off x="5886032" y="474094"/>
                <a:ext cx="2347291" cy="367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 Selected </a:t>
                </a:r>
                <a:r>
                  <a:rPr lang="en-US" altLang="zh-CN" sz="1400" dirty="0"/>
                  <a:t>α and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β</a:t>
                </a:r>
                <a:endParaRPr lang="en-US" sz="14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B0DE0E-A716-8FD6-4FB5-76D74CBAF75F}"/>
                </a:ext>
              </a:extLst>
            </p:cNvPr>
            <p:cNvSpPr txBox="1"/>
            <p:nvPr/>
          </p:nvSpPr>
          <p:spPr>
            <a:xfrm>
              <a:off x="5221360" y="1008820"/>
              <a:ext cx="3704129" cy="367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x-y-z: cluster-points-attributes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F9BB1F6-50B8-4C3D-406D-DD1F2D376AF2}"/>
                </a:ext>
              </a:extLst>
            </p:cNvPr>
            <p:cNvSpPr/>
            <p:nvPr/>
          </p:nvSpPr>
          <p:spPr>
            <a:xfrm>
              <a:off x="5282666" y="658783"/>
              <a:ext cx="3642820" cy="782921"/>
            </a:xfrm>
            <a:prstGeom prst="roundRect">
              <a:avLst/>
            </a:prstGeom>
            <a:noFill/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1536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F02470-9E49-4705-0CB2-58B9CB1906A0}"/>
              </a:ext>
            </a:extLst>
          </p:cNvPr>
          <p:cNvSpPr/>
          <p:nvPr/>
        </p:nvSpPr>
        <p:spPr>
          <a:xfrm>
            <a:off x="2466643" y="3074955"/>
            <a:ext cx="1366820" cy="115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0E1B5-F021-A561-2059-CD0E9744DF28}"/>
              </a:ext>
            </a:extLst>
          </p:cNvPr>
          <p:cNvSpPr/>
          <p:nvPr/>
        </p:nvSpPr>
        <p:spPr>
          <a:xfrm>
            <a:off x="3943713" y="3074955"/>
            <a:ext cx="1366820" cy="1150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E58E5-C6A2-9D8C-DB02-071DAE2A7159}"/>
              </a:ext>
            </a:extLst>
          </p:cNvPr>
          <p:cNvSpPr/>
          <p:nvPr/>
        </p:nvSpPr>
        <p:spPr>
          <a:xfrm>
            <a:off x="5420784" y="3074954"/>
            <a:ext cx="1366823" cy="1141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0-1607-5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1-274-4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2C7FD-D59F-F260-07D6-87FEBDE13E8C}"/>
              </a:ext>
            </a:extLst>
          </p:cNvPr>
          <p:cNvSpPr/>
          <p:nvPr/>
        </p:nvSpPr>
        <p:spPr>
          <a:xfrm>
            <a:off x="989582" y="3074955"/>
            <a:ext cx="1366820" cy="1159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A42F7-A300-04DE-1E53-93EE438B4835}"/>
              </a:ext>
            </a:extLst>
          </p:cNvPr>
          <p:cNvSpPr/>
          <p:nvPr/>
        </p:nvSpPr>
        <p:spPr>
          <a:xfrm>
            <a:off x="2466643" y="58225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F2B77-BE5F-4FEC-AC51-6B8421C3F373}"/>
              </a:ext>
            </a:extLst>
          </p:cNvPr>
          <p:cNvSpPr/>
          <p:nvPr/>
        </p:nvSpPr>
        <p:spPr>
          <a:xfrm>
            <a:off x="2466643" y="182363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806AE-E6C4-CE51-84B6-BBFDAE38AAEB}"/>
              </a:ext>
            </a:extLst>
          </p:cNvPr>
          <p:cNvSpPr/>
          <p:nvPr/>
        </p:nvSpPr>
        <p:spPr>
          <a:xfrm>
            <a:off x="2466649" y="4317068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0-1613-5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1-268-4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2-619-3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C3A23-41F7-9048-098C-87475BED9DAD}"/>
              </a:ext>
            </a:extLst>
          </p:cNvPr>
          <p:cNvCxnSpPr>
            <a:cxnSpLocks/>
          </p:cNvCxnSpPr>
          <p:nvPr/>
        </p:nvCxnSpPr>
        <p:spPr>
          <a:xfrm>
            <a:off x="579121" y="5577590"/>
            <a:ext cx="6163056" cy="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46F0A-4B2E-1276-BC4A-5B631ED07189}"/>
              </a:ext>
            </a:extLst>
          </p:cNvPr>
          <p:cNvCxnSpPr>
            <a:cxnSpLocks/>
          </p:cNvCxnSpPr>
          <p:nvPr/>
        </p:nvCxnSpPr>
        <p:spPr>
          <a:xfrm flipV="1">
            <a:off x="579120" y="512064"/>
            <a:ext cx="0" cy="507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52D6-E4E0-19D1-2CAC-46C93EE8CB59}"/>
              </a:ext>
            </a:extLst>
          </p:cNvPr>
          <p:cNvSpPr txBox="1"/>
          <p:nvPr/>
        </p:nvSpPr>
        <p:spPr>
          <a:xfrm>
            <a:off x="1323082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D70F3-9069-1822-EFD1-C095EF2B2A84}"/>
              </a:ext>
            </a:extLst>
          </p:cNvPr>
          <p:cNvSpPr txBox="1"/>
          <p:nvPr/>
        </p:nvSpPr>
        <p:spPr>
          <a:xfrm>
            <a:off x="2861998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E5F9-39B6-DD03-A409-40C64C64AEF0}"/>
              </a:ext>
            </a:extLst>
          </p:cNvPr>
          <p:cNvSpPr txBox="1"/>
          <p:nvPr/>
        </p:nvSpPr>
        <p:spPr>
          <a:xfrm>
            <a:off x="4294520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FC5E9-6985-DCA8-7432-210BE8D0EBE0}"/>
              </a:ext>
            </a:extLst>
          </p:cNvPr>
          <p:cNvSpPr txBox="1"/>
          <p:nvPr/>
        </p:nvSpPr>
        <p:spPr>
          <a:xfrm>
            <a:off x="5764994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4174-ED27-849C-7A57-65A52271E990}"/>
              </a:ext>
            </a:extLst>
          </p:cNvPr>
          <p:cNvSpPr txBox="1"/>
          <p:nvPr/>
        </p:nvSpPr>
        <p:spPr>
          <a:xfrm>
            <a:off x="6575263" y="5577589"/>
            <a:ext cx="266420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α</a:t>
            </a:r>
            <a:endParaRPr lang="en-US" sz="112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D7024-31ED-5266-9B88-47E01FF200DA}"/>
              </a:ext>
            </a:extLst>
          </p:cNvPr>
          <p:cNvSpPr txBox="1"/>
          <p:nvPr/>
        </p:nvSpPr>
        <p:spPr>
          <a:xfrm>
            <a:off x="79223" y="471217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3DB09-E6F9-4C71-1DE8-D3F663A86C6D}"/>
              </a:ext>
            </a:extLst>
          </p:cNvPr>
          <p:cNvSpPr txBox="1"/>
          <p:nvPr/>
        </p:nvSpPr>
        <p:spPr>
          <a:xfrm>
            <a:off x="79223" y="2148860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5DD05-12FA-279B-4FEE-BD7FE58E906E}"/>
              </a:ext>
            </a:extLst>
          </p:cNvPr>
          <p:cNvSpPr txBox="1"/>
          <p:nvPr/>
        </p:nvSpPr>
        <p:spPr>
          <a:xfrm>
            <a:off x="79223" y="347025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8BF28-E4D1-4D77-C8C5-412E69B81717}"/>
              </a:ext>
            </a:extLst>
          </p:cNvPr>
          <p:cNvSpPr txBox="1"/>
          <p:nvPr/>
        </p:nvSpPr>
        <p:spPr>
          <a:xfrm>
            <a:off x="67863" y="93229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42AA3-3F34-78E2-9227-0B1815D5CC03}"/>
              </a:ext>
            </a:extLst>
          </p:cNvPr>
          <p:cNvSpPr txBox="1"/>
          <p:nvPr/>
        </p:nvSpPr>
        <p:spPr>
          <a:xfrm>
            <a:off x="207036" y="344204"/>
            <a:ext cx="263214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β</a:t>
            </a:r>
            <a:endParaRPr lang="en-US" sz="112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C801DA-1241-5271-CDF0-49406F6282F2}"/>
              </a:ext>
            </a:extLst>
          </p:cNvPr>
          <p:cNvGrpSpPr/>
          <p:nvPr/>
        </p:nvGrpSpPr>
        <p:grpSpPr>
          <a:xfrm>
            <a:off x="4321055" y="736565"/>
            <a:ext cx="2523640" cy="656470"/>
            <a:chOff x="5221360" y="658783"/>
            <a:chExt cx="3704129" cy="78292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D9677D-2ED0-2147-0188-F7C3024BBECA}"/>
                </a:ext>
              </a:extLst>
            </p:cNvPr>
            <p:cNvGrpSpPr/>
            <p:nvPr/>
          </p:nvGrpSpPr>
          <p:grpSpPr>
            <a:xfrm>
              <a:off x="5443982" y="668636"/>
              <a:ext cx="2639417" cy="367062"/>
              <a:chOff x="5593906" y="474094"/>
              <a:chExt cx="2639417" cy="36706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A1688A9-51CB-C13A-DE6F-80C9C4DC20AA}"/>
                  </a:ext>
                </a:extLst>
              </p:cNvPr>
              <p:cNvSpPr/>
              <p:nvPr/>
            </p:nvSpPr>
            <p:spPr>
              <a:xfrm>
                <a:off x="5593906" y="528868"/>
                <a:ext cx="230820" cy="2575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4E5723-F7E5-A185-A061-926D3F52AFB0}"/>
                  </a:ext>
                </a:extLst>
              </p:cNvPr>
              <p:cNvSpPr txBox="1"/>
              <p:nvPr/>
            </p:nvSpPr>
            <p:spPr>
              <a:xfrm>
                <a:off x="5886032" y="474094"/>
                <a:ext cx="2347291" cy="367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 Selected </a:t>
                </a:r>
                <a:r>
                  <a:rPr lang="en-US" altLang="zh-CN" sz="1400" dirty="0"/>
                  <a:t>α and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β</a:t>
                </a:r>
                <a:endParaRPr lang="en-US" sz="1400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18C2B9-C1A0-174A-2061-2CD7CFE14A00}"/>
                </a:ext>
              </a:extLst>
            </p:cNvPr>
            <p:cNvSpPr txBox="1"/>
            <p:nvPr/>
          </p:nvSpPr>
          <p:spPr>
            <a:xfrm>
              <a:off x="5221360" y="1008820"/>
              <a:ext cx="3704129" cy="367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x-y-z: cluster-points-attributes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DFBAECD-AC51-CBA4-23F6-854402C053DC}"/>
                </a:ext>
              </a:extLst>
            </p:cNvPr>
            <p:cNvSpPr/>
            <p:nvPr/>
          </p:nvSpPr>
          <p:spPr>
            <a:xfrm>
              <a:off x="5282666" y="658783"/>
              <a:ext cx="3642820" cy="782921"/>
            </a:xfrm>
            <a:prstGeom prst="roundRect">
              <a:avLst/>
            </a:prstGeom>
            <a:noFill/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3287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01EFD-B7F9-256F-AF38-E735A5A09D76}"/>
              </a:ext>
            </a:extLst>
          </p:cNvPr>
          <p:cNvSpPr/>
          <p:nvPr/>
        </p:nvSpPr>
        <p:spPr>
          <a:xfrm>
            <a:off x="2466643" y="3074955"/>
            <a:ext cx="1366820" cy="115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0-5188-2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2-288-2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3-1296-6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4-584-3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529BE-3425-E417-6597-31D8109A5EE0}"/>
              </a:ext>
            </a:extLst>
          </p:cNvPr>
          <p:cNvSpPr/>
          <p:nvPr/>
        </p:nvSpPr>
        <p:spPr>
          <a:xfrm>
            <a:off x="3943713" y="3074955"/>
            <a:ext cx="1366820" cy="1150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0-5188-2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2-288-2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3-1296-6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4-584-3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8A40-65E5-CC25-3088-AD6D77E3EBF6}"/>
              </a:ext>
            </a:extLst>
          </p:cNvPr>
          <p:cNvSpPr/>
          <p:nvPr/>
        </p:nvSpPr>
        <p:spPr>
          <a:xfrm>
            <a:off x="5420784" y="3074954"/>
            <a:ext cx="1366823" cy="1141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0-4544-3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7 clusters, 18 </a:t>
            </a:r>
            <a:r>
              <a:rPr lang="en-US" sz="1400" dirty="0" err="1">
                <a:solidFill>
                  <a:schemeClr val="tx1"/>
                </a:solidFill>
              </a:rPr>
              <a:t>attrs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4367A-D03E-73E4-DFB7-632504201376}"/>
              </a:ext>
            </a:extLst>
          </p:cNvPr>
          <p:cNvSpPr/>
          <p:nvPr/>
        </p:nvSpPr>
        <p:spPr>
          <a:xfrm>
            <a:off x="989582" y="3074955"/>
            <a:ext cx="1366820" cy="1159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0-5068-2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6 clusters, 15 </a:t>
            </a:r>
            <a:r>
              <a:rPr lang="en-US" sz="1400" dirty="0" err="1">
                <a:solidFill>
                  <a:schemeClr val="tx1"/>
                </a:solidFill>
              </a:rPr>
              <a:t>attrs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72970-BE63-9EA4-D70B-E7161C4E9B51}"/>
              </a:ext>
            </a:extLst>
          </p:cNvPr>
          <p:cNvSpPr/>
          <p:nvPr/>
        </p:nvSpPr>
        <p:spPr>
          <a:xfrm>
            <a:off x="2466643" y="58225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0-5772-2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2-288-2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3-1296-2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90F24-3F29-85C0-95FC-5B75699FEE5B}"/>
              </a:ext>
            </a:extLst>
          </p:cNvPr>
          <p:cNvSpPr/>
          <p:nvPr/>
        </p:nvSpPr>
        <p:spPr>
          <a:xfrm>
            <a:off x="2466643" y="1823636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0-5772-2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1-768-5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2-288-2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3-1296-6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846895-B4ED-6089-0B6D-F3D7167E6975}"/>
              </a:ext>
            </a:extLst>
          </p:cNvPr>
          <p:cNvSpPr/>
          <p:nvPr/>
        </p:nvSpPr>
        <p:spPr>
          <a:xfrm>
            <a:off x="2466649" y="4317068"/>
            <a:ext cx="1366820" cy="115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0-1244-2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1-2496-6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10 clusters, 26 </a:t>
            </a:r>
            <a:r>
              <a:rPr lang="en-US" sz="1400" dirty="0" err="1">
                <a:solidFill>
                  <a:schemeClr val="tx1"/>
                </a:solidFill>
              </a:rPr>
              <a:t>attrs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33670-0547-B393-C1C2-F961F365CC5F}"/>
              </a:ext>
            </a:extLst>
          </p:cNvPr>
          <p:cNvCxnSpPr>
            <a:cxnSpLocks/>
          </p:cNvCxnSpPr>
          <p:nvPr/>
        </p:nvCxnSpPr>
        <p:spPr>
          <a:xfrm>
            <a:off x="579121" y="5577590"/>
            <a:ext cx="6163056" cy="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F76221-A2AB-273F-8DF6-1B9EE14AB3F6}"/>
              </a:ext>
            </a:extLst>
          </p:cNvPr>
          <p:cNvCxnSpPr>
            <a:cxnSpLocks/>
          </p:cNvCxnSpPr>
          <p:nvPr/>
        </p:nvCxnSpPr>
        <p:spPr>
          <a:xfrm flipV="1">
            <a:off x="579120" y="512064"/>
            <a:ext cx="0" cy="507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5E0CD-CAF8-5610-F329-A5D9D33A19E4}"/>
              </a:ext>
            </a:extLst>
          </p:cNvPr>
          <p:cNvSpPr txBox="1"/>
          <p:nvPr/>
        </p:nvSpPr>
        <p:spPr>
          <a:xfrm>
            <a:off x="1323082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700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5D0BF-6050-4730-12CE-A8C30CD85DEA}"/>
              </a:ext>
            </a:extLst>
          </p:cNvPr>
          <p:cNvSpPr txBox="1"/>
          <p:nvPr/>
        </p:nvSpPr>
        <p:spPr>
          <a:xfrm>
            <a:off x="2861998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69313-BFA6-4CE7-9658-A3F37434992F}"/>
              </a:ext>
            </a:extLst>
          </p:cNvPr>
          <p:cNvSpPr txBox="1"/>
          <p:nvPr/>
        </p:nvSpPr>
        <p:spPr>
          <a:xfrm>
            <a:off x="4294520" y="5586987"/>
            <a:ext cx="415498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900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B8758-67EE-E9DA-026E-21971B64F5B1}"/>
              </a:ext>
            </a:extLst>
          </p:cNvPr>
          <p:cNvSpPr txBox="1"/>
          <p:nvPr/>
        </p:nvSpPr>
        <p:spPr>
          <a:xfrm>
            <a:off x="5764997" y="5586987"/>
            <a:ext cx="492443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F2C3B-E3C5-9306-ED8D-17416CB3397E}"/>
              </a:ext>
            </a:extLst>
          </p:cNvPr>
          <p:cNvSpPr txBox="1"/>
          <p:nvPr/>
        </p:nvSpPr>
        <p:spPr>
          <a:xfrm>
            <a:off x="6575263" y="5577589"/>
            <a:ext cx="266420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α</a:t>
            </a:r>
            <a:endParaRPr lang="en-US" sz="112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35A08-E550-F5A9-49DB-4B6F9B1005AE}"/>
              </a:ext>
            </a:extLst>
          </p:cNvPr>
          <p:cNvSpPr txBox="1"/>
          <p:nvPr/>
        </p:nvSpPr>
        <p:spPr>
          <a:xfrm>
            <a:off x="79223" y="471217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4725B6-2F69-76D5-C9AD-BF86F6273939}"/>
              </a:ext>
            </a:extLst>
          </p:cNvPr>
          <p:cNvSpPr txBox="1"/>
          <p:nvPr/>
        </p:nvSpPr>
        <p:spPr>
          <a:xfrm>
            <a:off x="79223" y="2148860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C581A-C4B9-D87F-3781-E9B3413E785A}"/>
              </a:ext>
            </a:extLst>
          </p:cNvPr>
          <p:cNvSpPr txBox="1"/>
          <p:nvPr/>
        </p:nvSpPr>
        <p:spPr>
          <a:xfrm>
            <a:off x="79223" y="347025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500D0-4ECB-1D9F-461E-DAB04A6F5847}"/>
              </a:ext>
            </a:extLst>
          </p:cNvPr>
          <p:cNvSpPr txBox="1"/>
          <p:nvPr/>
        </p:nvSpPr>
        <p:spPr>
          <a:xfrm>
            <a:off x="67863" y="932295"/>
            <a:ext cx="380232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1" dirty="0"/>
              <a:t>1.7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CDD08-C8CF-22FB-03B6-A2BBBC0CDA93}"/>
              </a:ext>
            </a:extLst>
          </p:cNvPr>
          <p:cNvSpPr txBox="1"/>
          <p:nvPr/>
        </p:nvSpPr>
        <p:spPr>
          <a:xfrm>
            <a:off x="207036" y="344204"/>
            <a:ext cx="263214" cy="264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21" dirty="0"/>
              <a:t>β</a:t>
            </a:r>
            <a:endParaRPr lang="en-US" sz="112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AFFCA4-092F-382A-5515-4CDEB654F83B}"/>
              </a:ext>
            </a:extLst>
          </p:cNvPr>
          <p:cNvGrpSpPr/>
          <p:nvPr/>
        </p:nvGrpSpPr>
        <p:grpSpPr>
          <a:xfrm>
            <a:off x="4321055" y="736565"/>
            <a:ext cx="2523640" cy="656470"/>
            <a:chOff x="5221360" y="658783"/>
            <a:chExt cx="3704129" cy="7829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70DF24-1A8E-796D-8DA8-F73EE15DA471}"/>
                </a:ext>
              </a:extLst>
            </p:cNvPr>
            <p:cNvGrpSpPr/>
            <p:nvPr/>
          </p:nvGrpSpPr>
          <p:grpSpPr>
            <a:xfrm>
              <a:off x="5443982" y="668636"/>
              <a:ext cx="2639417" cy="367062"/>
              <a:chOff x="5593906" y="474094"/>
              <a:chExt cx="2639417" cy="36706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55426B-2712-D92A-3E82-1E1450211F35}"/>
                  </a:ext>
                </a:extLst>
              </p:cNvPr>
              <p:cNvSpPr/>
              <p:nvPr/>
            </p:nvSpPr>
            <p:spPr>
              <a:xfrm>
                <a:off x="5593906" y="528868"/>
                <a:ext cx="230820" cy="2575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72B3F7-8787-E403-03CA-F80610985ED3}"/>
                  </a:ext>
                </a:extLst>
              </p:cNvPr>
              <p:cNvSpPr txBox="1"/>
              <p:nvPr/>
            </p:nvSpPr>
            <p:spPr>
              <a:xfrm>
                <a:off x="5886032" y="474094"/>
                <a:ext cx="2347291" cy="367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 Selected </a:t>
                </a:r>
                <a:r>
                  <a:rPr lang="en-US" altLang="zh-CN" sz="1400" dirty="0"/>
                  <a:t>α and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β</a:t>
                </a:r>
                <a:endParaRPr lang="en-US" sz="14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6851C-6ED4-B1F9-E0FF-72D5796A371E}"/>
                </a:ext>
              </a:extLst>
            </p:cNvPr>
            <p:cNvSpPr txBox="1"/>
            <p:nvPr/>
          </p:nvSpPr>
          <p:spPr>
            <a:xfrm>
              <a:off x="5221360" y="1008820"/>
              <a:ext cx="3704129" cy="367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x-y-z: cluster-points-attributes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B22BCB-4805-C347-9490-C175812A0A75}"/>
                </a:ext>
              </a:extLst>
            </p:cNvPr>
            <p:cNvSpPr/>
            <p:nvPr/>
          </p:nvSpPr>
          <p:spPr>
            <a:xfrm>
              <a:off x="5282666" y="658783"/>
              <a:ext cx="3642820" cy="782921"/>
            </a:xfrm>
            <a:prstGeom prst="roundRect">
              <a:avLst/>
            </a:prstGeom>
            <a:noFill/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7325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B1F5E9-60EF-D53F-F009-5DE1C54B7624}"/>
              </a:ext>
            </a:extLst>
          </p:cNvPr>
          <p:cNvGrpSpPr/>
          <p:nvPr/>
        </p:nvGrpSpPr>
        <p:grpSpPr>
          <a:xfrm>
            <a:off x="1724106" y="393192"/>
            <a:ext cx="6084870" cy="5730381"/>
            <a:chOff x="2099010" y="1098613"/>
            <a:chExt cx="4593426" cy="427224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73FACB3-9AD4-C72A-0D9F-C64B36846DD9}"/>
                </a:ext>
              </a:extLst>
            </p:cNvPr>
            <p:cNvGrpSpPr/>
            <p:nvPr/>
          </p:nvGrpSpPr>
          <p:grpSpPr>
            <a:xfrm>
              <a:off x="2099010" y="1098613"/>
              <a:ext cx="4255651" cy="1861863"/>
              <a:chOff x="3090192" y="1005642"/>
              <a:chExt cx="4937760" cy="18618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D667EF2-01F8-16C6-06A1-5BF83F4853E4}"/>
                  </a:ext>
                </a:extLst>
              </p:cNvPr>
              <p:cNvSpPr/>
              <p:nvPr/>
            </p:nvSpPr>
            <p:spPr>
              <a:xfrm>
                <a:off x="5120154" y="1005642"/>
                <a:ext cx="797860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root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B01DB71-463F-A5F3-EF77-FDB3C4505A29}"/>
                  </a:ext>
                </a:extLst>
              </p:cNvPr>
              <p:cNvSpPr/>
              <p:nvPr/>
            </p:nvSpPr>
            <p:spPr>
              <a:xfrm>
                <a:off x="4077744" y="1605713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0E2B6A-9914-578E-5B19-744CD20F6C7D}"/>
                  </a:ext>
                </a:extLst>
              </p:cNvPr>
              <p:cNvSpPr/>
              <p:nvPr/>
            </p:nvSpPr>
            <p:spPr>
              <a:xfrm>
                <a:off x="6711216" y="1605713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AB5895-7A84-8472-9100-3FA0E40243E6}"/>
                  </a:ext>
                </a:extLst>
              </p:cNvPr>
              <p:cNvSpPr/>
              <p:nvPr/>
            </p:nvSpPr>
            <p:spPr>
              <a:xfrm>
                <a:off x="3419376" y="2081587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D1F0279-17C5-729D-95D5-67F0CF4935A1}"/>
                  </a:ext>
                </a:extLst>
              </p:cNvPr>
              <p:cNvSpPr/>
              <p:nvPr/>
            </p:nvSpPr>
            <p:spPr>
              <a:xfrm>
                <a:off x="4736112" y="2081587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17D1DF-8624-4D58-21FC-A30EB235A43B}"/>
                  </a:ext>
                </a:extLst>
              </p:cNvPr>
              <p:cNvSpPr/>
              <p:nvPr/>
            </p:nvSpPr>
            <p:spPr>
              <a:xfrm>
                <a:off x="6052848" y="2081587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0A41FFA-9389-E0E8-6944-D4A03C654B78}"/>
                  </a:ext>
                </a:extLst>
              </p:cNvPr>
              <p:cNvSpPr/>
              <p:nvPr/>
            </p:nvSpPr>
            <p:spPr>
              <a:xfrm>
                <a:off x="7369584" y="2081587"/>
                <a:ext cx="329184" cy="292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19A743A-D290-16D8-47AE-BF020E520F1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4242336" y="1255399"/>
                <a:ext cx="994662" cy="35031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93FAD2-A367-CC49-3C83-1A99A244990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5801170" y="1255399"/>
                <a:ext cx="1074638" cy="35031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30D3C30-47FD-A445-A713-E87665287892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3583968" y="1855470"/>
                <a:ext cx="541984" cy="22611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05972C6-B9F9-BA14-9814-750F425B8E3F}"/>
                  </a:ext>
                </a:extLst>
              </p:cNvPr>
              <p:cNvCxnSpPr>
                <a:stCxn id="6" idx="5"/>
                <a:endCxn id="9" idx="0"/>
              </p:cNvCxnSpPr>
              <p:nvPr/>
            </p:nvCxnSpPr>
            <p:spPr>
              <a:xfrm>
                <a:off x="4358720" y="1855470"/>
                <a:ext cx="541984" cy="22611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0BA9A32-359C-6DCA-F837-20409F2C8637}"/>
                  </a:ext>
                </a:extLst>
              </p:cNvPr>
              <p:cNvCxnSpPr>
                <a:stCxn id="7" idx="3"/>
                <a:endCxn id="10" idx="0"/>
              </p:cNvCxnSpPr>
              <p:nvPr/>
            </p:nvCxnSpPr>
            <p:spPr>
              <a:xfrm flipH="1">
                <a:off x="6217440" y="1855470"/>
                <a:ext cx="541984" cy="22611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0D5FE41-BE72-F7C3-4C83-9D9881260817}"/>
                  </a:ext>
                </a:extLst>
              </p:cNvPr>
              <p:cNvCxnSpPr>
                <a:stCxn id="7" idx="5"/>
                <a:endCxn id="11" idx="0"/>
              </p:cNvCxnSpPr>
              <p:nvPr/>
            </p:nvCxnSpPr>
            <p:spPr>
              <a:xfrm>
                <a:off x="6992192" y="1855470"/>
                <a:ext cx="541984" cy="22611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958FA2-7094-24B7-E569-B4D08B2F9133}"/>
                  </a:ext>
                </a:extLst>
              </p:cNvPr>
              <p:cNvSpPr/>
              <p:nvPr/>
            </p:nvSpPr>
            <p:spPr>
              <a:xfrm>
                <a:off x="3090192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8CE99A-1FF3-E7BC-705D-43083A8F7EBC}"/>
                  </a:ext>
                </a:extLst>
              </p:cNvPr>
              <p:cNvSpPr/>
              <p:nvPr/>
            </p:nvSpPr>
            <p:spPr>
              <a:xfrm>
                <a:off x="3748560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B1BACEC-5076-C88D-F998-B6D9652F6CC7}"/>
                  </a:ext>
                </a:extLst>
              </p:cNvPr>
              <p:cNvSpPr/>
              <p:nvPr/>
            </p:nvSpPr>
            <p:spPr>
              <a:xfrm>
                <a:off x="4406928" y="2574897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0BA8E3-B858-C09F-40BD-B3754EA71776}"/>
                  </a:ext>
                </a:extLst>
              </p:cNvPr>
              <p:cNvSpPr/>
              <p:nvPr/>
            </p:nvSpPr>
            <p:spPr>
              <a:xfrm>
                <a:off x="5065296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B64E447-FA2B-F5C3-3588-13FCB33D4CAD}"/>
                  </a:ext>
                </a:extLst>
              </p:cNvPr>
              <p:cNvSpPr/>
              <p:nvPr/>
            </p:nvSpPr>
            <p:spPr>
              <a:xfrm>
                <a:off x="5723664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6A2CE0-B641-CB13-A54E-29B0283B9D27}"/>
                  </a:ext>
                </a:extLst>
              </p:cNvPr>
              <p:cNvSpPr/>
              <p:nvPr/>
            </p:nvSpPr>
            <p:spPr>
              <a:xfrm>
                <a:off x="6382032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C325CA-E296-5ACC-0C84-E76101B442C6}"/>
                  </a:ext>
                </a:extLst>
              </p:cNvPr>
              <p:cNvSpPr/>
              <p:nvPr/>
            </p:nvSpPr>
            <p:spPr>
              <a:xfrm>
                <a:off x="7040400" y="2574897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8215571-5715-102A-2A66-84ADD2A82216}"/>
                  </a:ext>
                </a:extLst>
              </p:cNvPr>
              <p:cNvSpPr/>
              <p:nvPr/>
            </p:nvSpPr>
            <p:spPr>
              <a:xfrm>
                <a:off x="7698768" y="2571849"/>
                <a:ext cx="329184" cy="2926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7251CD3-A91A-5158-5DB3-6DB13E9BED1E}"/>
                  </a:ext>
                </a:extLst>
              </p:cNvPr>
              <p:cNvCxnSpPr>
                <a:stCxn id="8" idx="4"/>
                <a:endCxn id="18" idx="0"/>
              </p:cNvCxnSpPr>
              <p:nvPr/>
            </p:nvCxnSpPr>
            <p:spPr>
              <a:xfrm flipH="1">
                <a:off x="3254784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6F58D0E-2B8F-DDCE-AC42-1553D5B9B719}"/>
                  </a:ext>
                </a:extLst>
              </p:cNvPr>
              <p:cNvCxnSpPr>
                <a:stCxn id="8" idx="4"/>
                <a:endCxn id="19" idx="0"/>
              </p:cNvCxnSpPr>
              <p:nvPr/>
            </p:nvCxnSpPr>
            <p:spPr>
              <a:xfrm>
                <a:off x="3583968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189DC32-F9C9-138F-67BB-4186A3F2FD2E}"/>
                  </a:ext>
                </a:extLst>
              </p:cNvPr>
              <p:cNvCxnSpPr>
                <a:stCxn id="9" idx="4"/>
                <a:endCxn id="20" idx="0"/>
              </p:cNvCxnSpPr>
              <p:nvPr/>
            </p:nvCxnSpPr>
            <p:spPr>
              <a:xfrm flipH="1">
                <a:off x="4571520" y="2374195"/>
                <a:ext cx="329184" cy="200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0492AB3-9C23-A952-7238-A593E2294E39}"/>
                  </a:ext>
                </a:extLst>
              </p:cNvPr>
              <p:cNvCxnSpPr>
                <a:stCxn id="9" idx="4"/>
                <a:endCxn id="21" idx="0"/>
              </p:cNvCxnSpPr>
              <p:nvPr/>
            </p:nvCxnSpPr>
            <p:spPr>
              <a:xfrm>
                <a:off x="4900704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8F045AA-AE59-1040-1FF7-0689BEDC3671}"/>
                  </a:ext>
                </a:extLst>
              </p:cNvPr>
              <p:cNvCxnSpPr>
                <a:stCxn id="10" idx="4"/>
                <a:endCxn id="22" idx="0"/>
              </p:cNvCxnSpPr>
              <p:nvPr/>
            </p:nvCxnSpPr>
            <p:spPr>
              <a:xfrm flipH="1">
                <a:off x="5888256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D49D8E-1BD3-781C-5A8A-2B856A7CE257}"/>
                  </a:ext>
                </a:extLst>
              </p:cNvPr>
              <p:cNvCxnSpPr>
                <a:stCxn id="10" idx="4"/>
                <a:endCxn id="23" idx="0"/>
              </p:cNvCxnSpPr>
              <p:nvPr/>
            </p:nvCxnSpPr>
            <p:spPr>
              <a:xfrm>
                <a:off x="6217440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11D8B7B-55E8-C1D5-85FE-68F5FC944B96}"/>
                  </a:ext>
                </a:extLst>
              </p:cNvPr>
              <p:cNvCxnSpPr>
                <a:stCxn id="11" idx="4"/>
                <a:endCxn id="24" idx="0"/>
              </p:cNvCxnSpPr>
              <p:nvPr/>
            </p:nvCxnSpPr>
            <p:spPr>
              <a:xfrm flipH="1">
                <a:off x="7204992" y="2374195"/>
                <a:ext cx="329184" cy="200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210867-EF5B-F40C-8083-CD56CCF298A1}"/>
                  </a:ext>
                </a:extLst>
              </p:cNvPr>
              <p:cNvCxnSpPr>
                <a:stCxn id="11" idx="4"/>
                <a:endCxn id="25" idx="0"/>
              </p:cNvCxnSpPr>
              <p:nvPr/>
            </p:nvCxnSpPr>
            <p:spPr>
              <a:xfrm>
                <a:off x="7534176" y="2374195"/>
                <a:ext cx="329184" cy="197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9792B56-00E6-BE3D-A5BD-61F793507A54}"/>
                </a:ext>
              </a:extLst>
            </p:cNvPr>
            <p:cNvGrpSpPr/>
            <p:nvPr/>
          </p:nvGrpSpPr>
          <p:grpSpPr>
            <a:xfrm>
              <a:off x="2328653" y="3618806"/>
              <a:ext cx="4363783" cy="1752053"/>
              <a:chOff x="3767701" y="3625697"/>
              <a:chExt cx="4363783" cy="175205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1C58614-F1E6-4CFA-3201-EFDDDD137966}"/>
                  </a:ext>
                </a:extLst>
              </p:cNvPr>
              <p:cNvGrpSpPr/>
              <p:nvPr/>
            </p:nvGrpSpPr>
            <p:grpSpPr>
              <a:xfrm>
                <a:off x="3767701" y="4554476"/>
                <a:ext cx="754571" cy="782870"/>
                <a:chOff x="3767701" y="4554476"/>
                <a:chExt cx="754571" cy="78287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102861ED-6B1C-01C7-5530-7B417ABF7B22}"/>
                    </a:ext>
                  </a:extLst>
                </p:cNvPr>
                <p:cNvSpPr/>
                <p:nvPr/>
              </p:nvSpPr>
              <p:spPr>
                <a:xfrm>
                  <a:off x="4019225" y="4554476"/>
                  <a:ext cx="251524" cy="2926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EAEDA33-846C-24BA-06B0-8468C3DA3E02}"/>
                    </a:ext>
                  </a:extLst>
                </p:cNvPr>
                <p:cNvSpPr/>
                <p:nvPr/>
              </p:nvSpPr>
              <p:spPr>
                <a:xfrm>
                  <a:off x="3767701" y="5044738"/>
                  <a:ext cx="251524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1EDE4BB-AE38-A487-4149-B0E444A4FA4A}"/>
                    </a:ext>
                  </a:extLst>
                </p:cNvPr>
                <p:cNvSpPr/>
                <p:nvPr/>
              </p:nvSpPr>
              <p:spPr>
                <a:xfrm>
                  <a:off x="4270748" y="5044738"/>
                  <a:ext cx="251524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3C74B2D-BD3B-C950-41FA-9CAB8DB8B065}"/>
                    </a:ext>
                  </a:extLst>
                </p:cNvPr>
                <p:cNvCxnSpPr>
                  <a:stCxn id="67" idx="4"/>
                  <a:endCxn id="77" idx="0"/>
                </p:cNvCxnSpPr>
                <p:nvPr/>
              </p:nvCxnSpPr>
              <p:spPr>
                <a:xfrm flipH="1">
                  <a:off x="3893463" y="4847084"/>
                  <a:ext cx="251524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2F608D3-F2A5-DF0F-0C62-50FAB59DAA81}"/>
                    </a:ext>
                  </a:extLst>
                </p:cNvPr>
                <p:cNvCxnSpPr>
                  <a:stCxn id="67" idx="4"/>
                  <a:endCxn id="78" idx="0"/>
                </p:cNvCxnSpPr>
                <p:nvPr/>
              </p:nvCxnSpPr>
              <p:spPr>
                <a:xfrm>
                  <a:off x="4144986" y="4847084"/>
                  <a:ext cx="251524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20085FB-7BA8-AFB4-B77D-AD7D3B59F9F8}"/>
                  </a:ext>
                </a:extLst>
              </p:cNvPr>
              <p:cNvGrpSpPr/>
              <p:nvPr/>
            </p:nvGrpSpPr>
            <p:grpSpPr>
              <a:xfrm>
                <a:off x="4934612" y="3625697"/>
                <a:ext cx="3196872" cy="1752054"/>
                <a:chOff x="5177433" y="3562812"/>
                <a:chExt cx="3196872" cy="175205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3879D5D-5960-BAA4-9925-69D59E8F70A4}"/>
                    </a:ext>
                  </a:extLst>
                </p:cNvPr>
                <p:cNvSpPr/>
                <p:nvPr/>
              </p:nvSpPr>
              <p:spPr>
                <a:xfrm>
                  <a:off x="5994893" y="3562812"/>
                  <a:ext cx="673708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root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3F99E1D-C367-725F-5E3D-345C10CBC7A1}"/>
                    </a:ext>
                  </a:extLst>
                </p:cNvPr>
                <p:cNvSpPr/>
                <p:nvPr/>
              </p:nvSpPr>
              <p:spPr>
                <a:xfrm>
                  <a:off x="5177433" y="4053074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623ACF4A-E2CE-66D6-EFD3-946DA5A02F90}"/>
                    </a:ext>
                  </a:extLst>
                </p:cNvPr>
                <p:cNvSpPr/>
                <p:nvPr/>
              </p:nvSpPr>
              <p:spPr>
                <a:xfrm>
                  <a:off x="7308681" y="4053074"/>
                  <a:ext cx="266406" cy="2926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BD6073A-F46F-052B-A365-0D8F165DE54A}"/>
                    </a:ext>
                  </a:extLst>
                </p:cNvPr>
                <p:cNvSpPr/>
                <p:nvPr/>
              </p:nvSpPr>
              <p:spPr>
                <a:xfrm>
                  <a:off x="5710245" y="4528948"/>
                  <a:ext cx="266406" cy="2926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416EF49-6A12-D8AD-AA5C-D307E2BF2241}"/>
                    </a:ext>
                  </a:extLst>
                </p:cNvPr>
                <p:cNvSpPr/>
                <p:nvPr/>
              </p:nvSpPr>
              <p:spPr>
                <a:xfrm>
                  <a:off x="6775869" y="4528948"/>
                  <a:ext cx="266406" cy="2926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BFDBB40-9271-18AA-71F8-3B964A4529AF}"/>
                    </a:ext>
                  </a:extLst>
                </p:cNvPr>
                <p:cNvSpPr/>
                <p:nvPr/>
              </p:nvSpPr>
              <p:spPr>
                <a:xfrm>
                  <a:off x="7841493" y="4528948"/>
                  <a:ext cx="266406" cy="2926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21" dirty="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203CC12-47CF-D357-6F67-A03C657A22BF}"/>
                    </a:ext>
                  </a:extLst>
                </p:cNvPr>
                <p:cNvCxnSpPr>
                  <a:cxnSpLocks/>
                  <a:stCxn id="64" idx="3"/>
                  <a:endCxn id="65" idx="0"/>
                </p:cNvCxnSpPr>
                <p:nvPr/>
              </p:nvCxnSpPr>
              <p:spPr>
                <a:xfrm flipH="1">
                  <a:off x="5310636" y="3812569"/>
                  <a:ext cx="782919" cy="240505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037F96E-5852-BA6C-5C5B-A59030FFEBC8}"/>
                    </a:ext>
                  </a:extLst>
                </p:cNvPr>
                <p:cNvCxnSpPr>
                  <a:cxnSpLocks/>
                  <a:stCxn id="64" idx="5"/>
                  <a:endCxn id="66" idx="0"/>
                </p:cNvCxnSpPr>
                <p:nvPr/>
              </p:nvCxnSpPr>
              <p:spPr>
                <a:xfrm>
                  <a:off x="6569939" y="3812569"/>
                  <a:ext cx="871945" cy="240505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26519F2-D4EC-41DF-B0C0-AD928850AB19}"/>
                    </a:ext>
                  </a:extLst>
                </p:cNvPr>
                <p:cNvCxnSpPr>
                  <a:stCxn id="65" idx="5"/>
                  <a:endCxn id="68" idx="0"/>
                </p:cNvCxnSpPr>
                <p:nvPr/>
              </p:nvCxnSpPr>
              <p:spPr>
                <a:xfrm>
                  <a:off x="5404825" y="4302831"/>
                  <a:ext cx="438623" cy="226117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0600077-C1A2-D42C-FAF1-EBAEE8FA718D}"/>
                    </a:ext>
                  </a:extLst>
                </p:cNvPr>
                <p:cNvCxnSpPr>
                  <a:stCxn id="66" idx="3"/>
                  <a:endCxn id="69" idx="0"/>
                </p:cNvCxnSpPr>
                <p:nvPr/>
              </p:nvCxnSpPr>
              <p:spPr>
                <a:xfrm flipH="1">
                  <a:off x="6909072" y="4302831"/>
                  <a:ext cx="438623" cy="226117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CBE8BAE-9F9E-22E1-9E9D-7BFE3DDA818F}"/>
                    </a:ext>
                  </a:extLst>
                </p:cNvPr>
                <p:cNvCxnSpPr>
                  <a:stCxn id="66" idx="5"/>
                  <a:endCxn id="70" idx="0"/>
                </p:cNvCxnSpPr>
                <p:nvPr/>
              </p:nvCxnSpPr>
              <p:spPr>
                <a:xfrm>
                  <a:off x="7536073" y="4302831"/>
                  <a:ext cx="438623" cy="226117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696B87A-E970-F43A-250E-3F5F8F5BFCD4}"/>
                    </a:ext>
                  </a:extLst>
                </p:cNvPr>
                <p:cNvSpPr/>
                <p:nvPr/>
              </p:nvSpPr>
              <p:spPr>
                <a:xfrm>
                  <a:off x="5443839" y="5022258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BDEA73-DBAE-62CF-BF24-4E76BBABB75F}"/>
                    </a:ext>
                  </a:extLst>
                </p:cNvPr>
                <p:cNvSpPr/>
                <p:nvPr/>
              </p:nvSpPr>
              <p:spPr>
                <a:xfrm>
                  <a:off x="5976651" y="5019210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CEFC630-8CA9-1CB6-899D-B53E64A6512A}"/>
                    </a:ext>
                  </a:extLst>
                </p:cNvPr>
                <p:cNvSpPr/>
                <p:nvPr/>
              </p:nvSpPr>
              <p:spPr>
                <a:xfrm>
                  <a:off x="6509463" y="5019210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D43DAA5-1E62-DDE1-7C8E-E082A2794031}"/>
                    </a:ext>
                  </a:extLst>
                </p:cNvPr>
                <p:cNvSpPr/>
                <p:nvPr/>
              </p:nvSpPr>
              <p:spPr>
                <a:xfrm>
                  <a:off x="7042275" y="5019210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4B37D3F-0752-B610-2EB3-280FB4FADEA2}"/>
                    </a:ext>
                  </a:extLst>
                </p:cNvPr>
                <p:cNvSpPr/>
                <p:nvPr/>
              </p:nvSpPr>
              <p:spPr>
                <a:xfrm>
                  <a:off x="7575087" y="5022258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BA24450-C1FE-76A8-745D-475F39E4E238}"/>
                    </a:ext>
                  </a:extLst>
                </p:cNvPr>
                <p:cNvSpPr/>
                <p:nvPr/>
              </p:nvSpPr>
              <p:spPr>
                <a:xfrm>
                  <a:off x="8107899" y="5019210"/>
                  <a:ext cx="266406" cy="292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036D46D-A623-283D-C209-F74559719AFC}"/>
                    </a:ext>
                  </a:extLst>
                </p:cNvPr>
                <p:cNvCxnSpPr>
                  <a:stCxn id="68" idx="4"/>
                  <a:endCxn id="79" idx="0"/>
                </p:cNvCxnSpPr>
                <p:nvPr/>
              </p:nvCxnSpPr>
              <p:spPr>
                <a:xfrm flipH="1">
                  <a:off x="5577042" y="4821556"/>
                  <a:ext cx="266406" cy="200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4D43EE8-FD67-455E-54D5-5047BEDADE40}"/>
                    </a:ext>
                  </a:extLst>
                </p:cNvPr>
                <p:cNvCxnSpPr>
                  <a:stCxn id="68" idx="4"/>
                  <a:endCxn id="80" idx="0"/>
                </p:cNvCxnSpPr>
                <p:nvPr/>
              </p:nvCxnSpPr>
              <p:spPr>
                <a:xfrm>
                  <a:off x="5843448" y="4821556"/>
                  <a:ext cx="266406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ED3A911-E1AD-9A3C-87AD-427569E451D1}"/>
                    </a:ext>
                  </a:extLst>
                </p:cNvPr>
                <p:cNvCxnSpPr>
                  <a:stCxn id="69" idx="4"/>
                  <a:endCxn id="81" idx="0"/>
                </p:cNvCxnSpPr>
                <p:nvPr/>
              </p:nvCxnSpPr>
              <p:spPr>
                <a:xfrm flipH="1">
                  <a:off x="6642666" y="4821556"/>
                  <a:ext cx="266406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7A5FD22-399D-1369-24DD-A2B2BC9AF61F}"/>
                    </a:ext>
                  </a:extLst>
                </p:cNvPr>
                <p:cNvCxnSpPr>
                  <a:stCxn id="69" idx="4"/>
                  <a:endCxn id="82" idx="0"/>
                </p:cNvCxnSpPr>
                <p:nvPr/>
              </p:nvCxnSpPr>
              <p:spPr>
                <a:xfrm>
                  <a:off x="6909072" y="4821556"/>
                  <a:ext cx="266406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AACCC02-F6A3-2E72-F0B0-1D6017A3CEA8}"/>
                    </a:ext>
                  </a:extLst>
                </p:cNvPr>
                <p:cNvCxnSpPr>
                  <a:stCxn id="70" idx="4"/>
                  <a:endCxn id="83" idx="0"/>
                </p:cNvCxnSpPr>
                <p:nvPr/>
              </p:nvCxnSpPr>
              <p:spPr>
                <a:xfrm flipH="1">
                  <a:off x="7708290" y="4821556"/>
                  <a:ext cx="266406" cy="200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1DAC363-1D27-850B-0B12-84CC0AC3E6E0}"/>
                    </a:ext>
                  </a:extLst>
                </p:cNvPr>
                <p:cNvCxnSpPr>
                  <a:stCxn id="70" idx="4"/>
                  <a:endCxn id="84" idx="0"/>
                </p:cNvCxnSpPr>
                <p:nvPr/>
              </p:nvCxnSpPr>
              <p:spPr>
                <a:xfrm>
                  <a:off x="7974696" y="4821556"/>
                  <a:ext cx="266406" cy="197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1DA1C3F-95BE-5F7A-8694-8C48B9370172}"/>
                </a:ext>
              </a:extLst>
            </p:cNvPr>
            <p:cNvCxnSpPr/>
            <p:nvPr/>
          </p:nvCxnSpPr>
          <p:spPr>
            <a:xfrm>
              <a:off x="3811379" y="3132115"/>
              <a:ext cx="17464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0C254F-158B-B8FF-1C3F-6CF07F692883}"/>
                </a:ext>
              </a:extLst>
            </p:cNvPr>
            <p:cNvSpPr txBox="1"/>
            <p:nvPr/>
          </p:nvSpPr>
          <p:spPr>
            <a:xfrm>
              <a:off x="3811379" y="3210689"/>
              <a:ext cx="925965" cy="252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Split node 3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85D96BC-327D-0B0D-50F8-6AF782D6833F}"/>
                </a:ext>
              </a:extLst>
            </p:cNvPr>
            <p:cNvCxnSpPr/>
            <p:nvPr/>
          </p:nvCxnSpPr>
          <p:spPr>
            <a:xfrm>
              <a:off x="4693891" y="3092742"/>
              <a:ext cx="17464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DCFEAD6-3734-91DD-1C7E-87851A3F1833}"/>
              </a:ext>
            </a:extLst>
          </p:cNvPr>
          <p:cNvGrpSpPr/>
          <p:nvPr/>
        </p:nvGrpSpPr>
        <p:grpSpPr>
          <a:xfrm>
            <a:off x="417958" y="1854330"/>
            <a:ext cx="3762375" cy="3476625"/>
            <a:chOff x="771525" y="1781175"/>
            <a:chExt cx="3762375" cy="34766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5BC91F-76F3-072D-6645-F524EA9F0F6C}"/>
                </a:ext>
              </a:extLst>
            </p:cNvPr>
            <p:cNvGrpSpPr/>
            <p:nvPr/>
          </p:nvGrpSpPr>
          <p:grpSpPr>
            <a:xfrm>
              <a:off x="771525" y="1781175"/>
              <a:ext cx="3762375" cy="3476625"/>
              <a:chOff x="771525" y="1781175"/>
              <a:chExt cx="3762375" cy="347662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0603E16-A490-6C29-BFEB-C3C1F6A3435F}"/>
                  </a:ext>
                </a:extLst>
              </p:cNvPr>
              <p:cNvCxnSpPr/>
              <p:nvPr/>
            </p:nvCxnSpPr>
            <p:spPr>
              <a:xfrm>
                <a:off x="771525" y="5257800"/>
                <a:ext cx="3762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ADA152F-7997-0CAC-D4CB-BFD2FBC54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525" y="1781175"/>
                <a:ext cx="0" cy="347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5493DF-D6CC-0E09-CCE2-362348359DC7}"/>
                </a:ext>
              </a:extLst>
            </p:cNvPr>
            <p:cNvSpPr/>
            <p:nvPr/>
          </p:nvSpPr>
          <p:spPr>
            <a:xfrm>
              <a:off x="2152651" y="2857493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BC51C6-FD96-4EE5-EA3F-429E1026D27F}"/>
                </a:ext>
              </a:extLst>
            </p:cNvPr>
            <p:cNvSpPr/>
            <p:nvPr/>
          </p:nvSpPr>
          <p:spPr>
            <a:xfrm>
              <a:off x="1985959" y="3367091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BDB58B-E8FD-CF7F-2C41-95C8C717BE05}"/>
                </a:ext>
              </a:extLst>
            </p:cNvPr>
            <p:cNvSpPr/>
            <p:nvPr/>
          </p:nvSpPr>
          <p:spPr>
            <a:xfrm>
              <a:off x="3352800" y="291940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63E76D-9422-8BF4-01A2-705F3A3D086C}"/>
                </a:ext>
              </a:extLst>
            </p:cNvPr>
            <p:cNvSpPr/>
            <p:nvPr/>
          </p:nvSpPr>
          <p:spPr>
            <a:xfrm>
              <a:off x="1624015" y="2657475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B191C1-8282-529D-BEA5-666B533BCE19}"/>
                </a:ext>
              </a:extLst>
            </p:cNvPr>
            <p:cNvSpPr/>
            <p:nvPr/>
          </p:nvSpPr>
          <p:spPr>
            <a:xfrm>
              <a:off x="2895603" y="3343275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94662A-F0C2-2E65-59F4-FB9AC1AB1CDF}"/>
                </a:ext>
              </a:extLst>
            </p:cNvPr>
            <p:cNvSpPr/>
            <p:nvPr/>
          </p:nvSpPr>
          <p:spPr>
            <a:xfrm>
              <a:off x="2314575" y="3938584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9F79B2-EF25-EFC2-1500-5AD7F2C8AD90}"/>
                </a:ext>
              </a:extLst>
            </p:cNvPr>
            <p:cNvSpPr/>
            <p:nvPr/>
          </p:nvSpPr>
          <p:spPr>
            <a:xfrm>
              <a:off x="2590803" y="291940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302417-8974-7F72-06D4-A14577B369CC}"/>
                </a:ext>
              </a:extLst>
            </p:cNvPr>
            <p:cNvSpPr/>
            <p:nvPr/>
          </p:nvSpPr>
          <p:spPr>
            <a:xfrm>
              <a:off x="3590922" y="3395670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1DA82B-2FC5-6B1A-968F-64249DCBD92D}"/>
                </a:ext>
              </a:extLst>
            </p:cNvPr>
            <p:cNvSpPr/>
            <p:nvPr/>
          </p:nvSpPr>
          <p:spPr>
            <a:xfrm>
              <a:off x="2476504" y="4638668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565E24-644D-D46B-2C15-E118D9505F42}"/>
                </a:ext>
              </a:extLst>
            </p:cNvPr>
            <p:cNvSpPr/>
            <p:nvPr/>
          </p:nvSpPr>
          <p:spPr>
            <a:xfrm>
              <a:off x="1566866" y="4576759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A2C169-D282-09F1-EE15-E65F1429B24A}"/>
                </a:ext>
              </a:extLst>
            </p:cNvPr>
            <p:cNvSpPr/>
            <p:nvPr/>
          </p:nvSpPr>
          <p:spPr>
            <a:xfrm>
              <a:off x="3900492" y="4229086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3ACC76-A3AA-D370-1368-B01AF4868460}"/>
                </a:ext>
              </a:extLst>
            </p:cNvPr>
            <p:cNvSpPr/>
            <p:nvPr/>
          </p:nvSpPr>
          <p:spPr>
            <a:xfrm>
              <a:off x="2147888" y="2538416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D4BFEB-8B5B-0BBA-3B90-2EAAC037C184}"/>
                </a:ext>
              </a:extLst>
            </p:cNvPr>
            <p:cNvSpPr/>
            <p:nvPr/>
          </p:nvSpPr>
          <p:spPr>
            <a:xfrm>
              <a:off x="1485901" y="4000493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89D031-AF12-255A-02C2-50E364F22365}"/>
                </a:ext>
              </a:extLst>
            </p:cNvPr>
            <p:cNvSpPr/>
            <p:nvPr/>
          </p:nvSpPr>
          <p:spPr>
            <a:xfrm>
              <a:off x="3057523" y="4119559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BFB9C6-C99F-79F2-379A-D06AA87B87AB}"/>
                </a:ext>
              </a:extLst>
            </p:cNvPr>
            <p:cNvSpPr/>
            <p:nvPr/>
          </p:nvSpPr>
          <p:spPr>
            <a:xfrm>
              <a:off x="2819408" y="2481266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C3848B-6D32-AE36-167B-5CD3C56D9EA4}"/>
                </a:ext>
              </a:extLst>
            </p:cNvPr>
            <p:cNvSpPr/>
            <p:nvPr/>
          </p:nvSpPr>
          <p:spPr>
            <a:xfrm>
              <a:off x="3764763" y="3043220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67FAF6-E0AD-DA61-5901-C00983595ACC}"/>
                </a:ext>
              </a:extLst>
            </p:cNvPr>
            <p:cNvSpPr/>
            <p:nvPr/>
          </p:nvSpPr>
          <p:spPr>
            <a:xfrm>
              <a:off x="1833567" y="2239574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8AD5D7-3AB3-6D4D-0E8A-7AD2BDC29E61}"/>
                </a:ext>
              </a:extLst>
            </p:cNvPr>
            <p:cNvSpPr/>
            <p:nvPr/>
          </p:nvSpPr>
          <p:spPr>
            <a:xfrm>
              <a:off x="3257549" y="236339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3351F6-0786-C9C0-404A-5DBF500FDE2C}"/>
                </a:ext>
              </a:extLst>
            </p:cNvPr>
            <p:cNvSpPr/>
            <p:nvPr/>
          </p:nvSpPr>
          <p:spPr>
            <a:xfrm>
              <a:off x="3438527" y="463866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4EA3269-74AF-73BA-94BE-2A99897FCA8E}"/>
                </a:ext>
              </a:extLst>
            </p:cNvPr>
            <p:cNvSpPr/>
            <p:nvPr/>
          </p:nvSpPr>
          <p:spPr>
            <a:xfrm>
              <a:off x="2124075" y="435115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CC71132-B60A-1BEE-6604-D78AF7384B20}"/>
                </a:ext>
              </a:extLst>
            </p:cNvPr>
            <p:cNvSpPr/>
            <p:nvPr/>
          </p:nvSpPr>
          <p:spPr>
            <a:xfrm>
              <a:off x="1819277" y="3849299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BDF4CA-B084-3A7D-36DB-A70EAB9BB7F9}"/>
                </a:ext>
              </a:extLst>
            </p:cNvPr>
            <p:cNvSpPr/>
            <p:nvPr/>
          </p:nvSpPr>
          <p:spPr>
            <a:xfrm>
              <a:off x="2921796" y="4880367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8096E7-23C7-91B1-6741-5DAAD6E401A3}"/>
                </a:ext>
              </a:extLst>
            </p:cNvPr>
            <p:cNvSpPr/>
            <p:nvPr/>
          </p:nvSpPr>
          <p:spPr>
            <a:xfrm>
              <a:off x="3533773" y="4305892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3447732-CD7C-78AD-12FC-928F8019F449}"/>
                </a:ext>
              </a:extLst>
            </p:cNvPr>
            <p:cNvSpPr/>
            <p:nvPr/>
          </p:nvSpPr>
          <p:spPr>
            <a:xfrm>
              <a:off x="1269210" y="3357577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F8EE9E-FBDE-10AD-DA7B-B0A9BEAFE1BE}"/>
                </a:ext>
              </a:extLst>
            </p:cNvPr>
            <p:cNvSpPr/>
            <p:nvPr/>
          </p:nvSpPr>
          <p:spPr>
            <a:xfrm>
              <a:off x="2740829" y="372070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9E19352-B471-799F-9790-B29E12F8671E}"/>
                </a:ext>
              </a:extLst>
            </p:cNvPr>
            <p:cNvSpPr/>
            <p:nvPr/>
          </p:nvSpPr>
          <p:spPr>
            <a:xfrm>
              <a:off x="3533773" y="3973117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8020578-5C1D-AB6F-0558-3B8DC12A7786}"/>
                </a:ext>
              </a:extLst>
            </p:cNvPr>
            <p:cNvSpPr/>
            <p:nvPr/>
          </p:nvSpPr>
          <p:spPr>
            <a:xfrm>
              <a:off x="3740945" y="2307434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3A55D68-1DA0-1CCA-E66A-344219B18DDB}"/>
                </a:ext>
              </a:extLst>
            </p:cNvPr>
            <p:cNvSpPr/>
            <p:nvPr/>
          </p:nvSpPr>
          <p:spPr>
            <a:xfrm>
              <a:off x="2357448" y="3343275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F5BD23-1F3D-3910-13F3-5E4D35F4C2D0}"/>
                </a:ext>
              </a:extLst>
            </p:cNvPr>
            <p:cNvSpPr/>
            <p:nvPr/>
          </p:nvSpPr>
          <p:spPr>
            <a:xfrm>
              <a:off x="2519370" y="229789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0D1628-0015-A676-0B01-5FF85B01F154}"/>
                </a:ext>
              </a:extLst>
            </p:cNvPr>
            <p:cNvSpPr/>
            <p:nvPr/>
          </p:nvSpPr>
          <p:spPr>
            <a:xfrm>
              <a:off x="3855243" y="376474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4F85D67-6AE2-8C43-7AE8-AA55D5C1B0C1}"/>
              </a:ext>
            </a:extLst>
          </p:cNvPr>
          <p:cNvGrpSpPr/>
          <p:nvPr/>
        </p:nvGrpSpPr>
        <p:grpSpPr>
          <a:xfrm>
            <a:off x="4523235" y="1854330"/>
            <a:ext cx="3762375" cy="3476625"/>
            <a:chOff x="771525" y="1781175"/>
            <a:chExt cx="3762375" cy="347662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0707A2-0EA2-4564-BA46-55A6CB517D4B}"/>
                </a:ext>
              </a:extLst>
            </p:cNvPr>
            <p:cNvGrpSpPr/>
            <p:nvPr/>
          </p:nvGrpSpPr>
          <p:grpSpPr>
            <a:xfrm>
              <a:off x="771525" y="1781175"/>
              <a:ext cx="3762375" cy="3476625"/>
              <a:chOff x="771525" y="1781175"/>
              <a:chExt cx="3762375" cy="3476625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5E40F81-8FE7-DA88-71E0-C9914CA3FCDB}"/>
                  </a:ext>
                </a:extLst>
              </p:cNvPr>
              <p:cNvCxnSpPr/>
              <p:nvPr/>
            </p:nvCxnSpPr>
            <p:spPr>
              <a:xfrm>
                <a:off x="771525" y="5257800"/>
                <a:ext cx="3762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4F96863A-D504-3595-9FFF-1851A1670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525" y="1781175"/>
                <a:ext cx="0" cy="347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0DE7F08-32B5-A917-8A91-FEB3B72D6A92}"/>
                </a:ext>
              </a:extLst>
            </p:cNvPr>
            <p:cNvSpPr/>
            <p:nvPr/>
          </p:nvSpPr>
          <p:spPr>
            <a:xfrm>
              <a:off x="2152651" y="2857493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1EAF443-7D5D-887F-0DAC-F3A9E3353694}"/>
                </a:ext>
              </a:extLst>
            </p:cNvPr>
            <p:cNvSpPr/>
            <p:nvPr/>
          </p:nvSpPr>
          <p:spPr>
            <a:xfrm>
              <a:off x="1985959" y="3367091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B826822-8205-985D-6282-16CB5DA8921E}"/>
                </a:ext>
              </a:extLst>
            </p:cNvPr>
            <p:cNvSpPr/>
            <p:nvPr/>
          </p:nvSpPr>
          <p:spPr>
            <a:xfrm>
              <a:off x="3352800" y="2919402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EA3D90E-BB24-5FB1-F37D-7FA967523627}"/>
                </a:ext>
              </a:extLst>
            </p:cNvPr>
            <p:cNvSpPr/>
            <p:nvPr/>
          </p:nvSpPr>
          <p:spPr>
            <a:xfrm>
              <a:off x="1624015" y="2657475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CDF338F-0F35-6F23-BB94-823F9438795D}"/>
                </a:ext>
              </a:extLst>
            </p:cNvPr>
            <p:cNvSpPr/>
            <p:nvPr/>
          </p:nvSpPr>
          <p:spPr>
            <a:xfrm>
              <a:off x="2895603" y="3343275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B71AC67-DCF8-F5CC-FD77-86B39C8DE108}"/>
                </a:ext>
              </a:extLst>
            </p:cNvPr>
            <p:cNvSpPr/>
            <p:nvPr/>
          </p:nvSpPr>
          <p:spPr>
            <a:xfrm>
              <a:off x="2314575" y="3938584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D0338E5-6FE0-D24A-8AD4-070C4ED2386D}"/>
                </a:ext>
              </a:extLst>
            </p:cNvPr>
            <p:cNvSpPr/>
            <p:nvPr/>
          </p:nvSpPr>
          <p:spPr>
            <a:xfrm>
              <a:off x="2590803" y="2919402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B1FE04-DC8D-436C-4C7E-DDC9DFC26CB5}"/>
                </a:ext>
              </a:extLst>
            </p:cNvPr>
            <p:cNvSpPr/>
            <p:nvPr/>
          </p:nvSpPr>
          <p:spPr>
            <a:xfrm>
              <a:off x="3590922" y="3395670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864529-531A-858A-861E-6CCE4F60DAB2}"/>
                </a:ext>
              </a:extLst>
            </p:cNvPr>
            <p:cNvSpPr/>
            <p:nvPr/>
          </p:nvSpPr>
          <p:spPr>
            <a:xfrm>
              <a:off x="2476504" y="463866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04208A0-E938-FDC6-95EF-9124B48BB1C4}"/>
                </a:ext>
              </a:extLst>
            </p:cNvPr>
            <p:cNvSpPr/>
            <p:nvPr/>
          </p:nvSpPr>
          <p:spPr>
            <a:xfrm>
              <a:off x="1566866" y="4576759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50E3F52-15FE-7773-8291-23E664CE5037}"/>
                </a:ext>
              </a:extLst>
            </p:cNvPr>
            <p:cNvSpPr/>
            <p:nvPr/>
          </p:nvSpPr>
          <p:spPr>
            <a:xfrm>
              <a:off x="3900492" y="4229086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18B0046-6D66-7362-4633-3D15D35C0E45}"/>
                </a:ext>
              </a:extLst>
            </p:cNvPr>
            <p:cNvSpPr/>
            <p:nvPr/>
          </p:nvSpPr>
          <p:spPr>
            <a:xfrm>
              <a:off x="2147888" y="2538416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50743EA-70D5-AE84-BEA8-118FBFD577B2}"/>
                </a:ext>
              </a:extLst>
            </p:cNvPr>
            <p:cNvSpPr/>
            <p:nvPr/>
          </p:nvSpPr>
          <p:spPr>
            <a:xfrm>
              <a:off x="1485901" y="4000493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0C9F56-FB10-35F5-D058-2BDDDE643A50}"/>
                </a:ext>
              </a:extLst>
            </p:cNvPr>
            <p:cNvSpPr/>
            <p:nvPr/>
          </p:nvSpPr>
          <p:spPr>
            <a:xfrm>
              <a:off x="3057523" y="4119559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305F756-0EE9-F837-E70D-66F1FD2D6ABF}"/>
                </a:ext>
              </a:extLst>
            </p:cNvPr>
            <p:cNvSpPr/>
            <p:nvPr/>
          </p:nvSpPr>
          <p:spPr>
            <a:xfrm>
              <a:off x="2819408" y="2481266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33FC83-7980-05F0-A337-DF0D84067F24}"/>
                </a:ext>
              </a:extLst>
            </p:cNvPr>
            <p:cNvSpPr/>
            <p:nvPr/>
          </p:nvSpPr>
          <p:spPr>
            <a:xfrm>
              <a:off x="3764763" y="3043220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156FA5F-6D29-E5C0-3A20-CCC02E78813A}"/>
                </a:ext>
              </a:extLst>
            </p:cNvPr>
            <p:cNvSpPr/>
            <p:nvPr/>
          </p:nvSpPr>
          <p:spPr>
            <a:xfrm>
              <a:off x="1833567" y="2239574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79EF5A6-4D08-4345-D7FE-10337BD718D2}"/>
                </a:ext>
              </a:extLst>
            </p:cNvPr>
            <p:cNvSpPr/>
            <p:nvPr/>
          </p:nvSpPr>
          <p:spPr>
            <a:xfrm>
              <a:off x="3257549" y="2363392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F68FC65-9922-7722-1391-7C6D31DFBACF}"/>
                </a:ext>
              </a:extLst>
            </p:cNvPr>
            <p:cNvSpPr/>
            <p:nvPr/>
          </p:nvSpPr>
          <p:spPr>
            <a:xfrm>
              <a:off x="3438527" y="463866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3406EA2-3DF1-E278-D26D-09E9DD62F76F}"/>
                </a:ext>
              </a:extLst>
            </p:cNvPr>
            <p:cNvSpPr/>
            <p:nvPr/>
          </p:nvSpPr>
          <p:spPr>
            <a:xfrm>
              <a:off x="2124075" y="435115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AFE529-D89C-313C-4AFF-88C91B5003EE}"/>
                </a:ext>
              </a:extLst>
            </p:cNvPr>
            <p:cNvSpPr/>
            <p:nvPr/>
          </p:nvSpPr>
          <p:spPr>
            <a:xfrm>
              <a:off x="1819277" y="3849299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D54CD30-4659-F13C-4004-FAC20B04C1F6}"/>
                </a:ext>
              </a:extLst>
            </p:cNvPr>
            <p:cNvSpPr/>
            <p:nvPr/>
          </p:nvSpPr>
          <p:spPr>
            <a:xfrm>
              <a:off x="2921796" y="4880367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5F2F64-82CB-9B57-7E02-FE433EA348A6}"/>
                </a:ext>
              </a:extLst>
            </p:cNvPr>
            <p:cNvSpPr/>
            <p:nvPr/>
          </p:nvSpPr>
          <p:spPr>
            <a:xfrm>
              <a:off x="3533773" y="4305892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9B91A57-452B-C884-0E3E-51F094A065CF}"/>
                </a:ext>
              </a:extLst>
            </p:cNvPr>
            <p:cNvSpPr/>
            <p:nvPr/>
          </p:nvSpPr>
          <p:spPr>
            <a:xfrm>
              <a:off x="1269210" y="3357577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892E533-3097-4C70-FDB2-A7484CF4CF84}"/>
                </a:ext>
              </a:extLst>
            </p:cNvPr>
            <p:cNvSpPr/>
            <p:nvPr/>
          </p:nvSpPr>
          <p:spPr>
            <a:xfrm>
              <a:off x="2740829" y="3720708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6D211CF-A333-6B0E-DB21-C245EBA0C760}"/>
                </a:ext>
              </a:extLst>
            </p:cNvPr>
            <p:cNvSpPr/>
            <p:nvPr/>
          </p:nvSpPr>
          <p:spPr>
            <a:xfrm>
              <a:off x="3533773" y="3973117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FD98E43-8AD8-3A4A-2E3F-A84D25E7C565}"/>
                </a:ext>
              </a:extLst>
            </p:cNvPr>
            <p:cNvSpPr/>
            <p:nvPr/>
          </p:nvSpPr>
          <p:spPr>
            <a:xfrm>
              <a:off x="3740945" y="2307434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E1EE7F5-57B5-9EF6-3165-6FEF1AAEB4A6}"/>
                </a:ext>
              </a:extLst>
            </p:cNvPr>
            <p:cNvSpPr/>
            <p:nvPr/>
          </p:nvSpPr>
          <p:spPr>
            <a:xfrm>
              <a:off x="2357448" y="3343275"/>
              <a:ext cx="114298" cy="12381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788591-2BBA-B58D-00E5-BA6B1077FB91}"/>
                </a:ext>
              </a:extLst>
            </p:cNvPr>
            <p:cNvSpPr/>
            <p:nvPr/>
          </p:nvSpPr>
          <p:spPr>
            <a:xfrm>
              <a:off x="2519370" y="2297892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6F950BA-542B-9096-E28E-A5DEE14B6742}"/>
                </a:ext>
              </a:extLst>
            </p:cNvPr>
            <p:cNvSpPr/>
            <p:nvPr/>
          </p:nvSpPr>
          <p:spPr>
            <a:xfrm>
              <a:off x="3855243" y="3764748"/>
              <a:ext cx="114298" cy="123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29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6874</TotalTime>
  <Words>159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Fuyin Lai</dc:creator>
  <cp:lastModifiedBy>Fuyin Lai</cp:lastModifiedBy>
  <cp:revision>2</cp:revision>
  <dcterms:created xsi:type="dcterms:W3CDTF">2024-09-08T16:45:55Z</dcterms:created>
  <dcterms:modified xsi:type="dcterms:W3CDTF">2024-09-13T11:26:39Z</dcterms:modified>
</cp:coreProperties>
</file>