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09" r:id="rId5"/>
    <p:sldId id="311" r:id="rId6"/>
    <p:sldId id="313" r:id="rId7"/>
    <p:sldId id="312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345"/>
    <a:srgbClr val="E5D943"/>
    <a:srgbClr val="E3D62F"/>
    <a:srgbClr val="6C4EA9"/>
    <a:srgbClr val="A3A3A3"/>
    <a:srgbClr val="535353"/>
    <a:srgbClr val="6D6D6D"/>
    <a:srgbClr val="7C7C7C"/>
    <a:srgbClr val="A04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84" autoAdjust="0"/>
  </p:normalViewPr>
  <p:slideViewPr>
    <p:cSldViewPr>
      <p:cViewPr>
        <p:scale>
          <a:sx n="73" d="100"/>
          <a:sy n="73" d="100"/>
        </p:scale>
        <p:origin x="618" y="78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9290A-61CE-4B17-9584-294C2B07474B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</dgm:pt>
    <dgm:pt modelId="{AB32C48F-55B3-412A-AA70-E3F58EC633BB}">
      <dgm:prSet phldrT="[Text]"/>
      <dgm:spPr/>
      <dgm:t>
        <a:bodyPr/>
        <a:lstStyle/>
        <a:p>
          <a:r>
            <a:rPr lang="en-US" dirty="0" smtClean="0"/>
            <a:t>Data to the computer</a:t>
          </a:r>
          <a:endParaRPr lang="en-US" dirty="0"/>
        </a:p>
      </dgm:t>
    </dgm:pt>
    <dgm:pt modelId="{4C3B0651-482F-4919-AF9D-DBE997A5D0EF}" type="parTrans" cxnId="{9596A94D-BE2D-47DB-B780-EBBAD216B63E}">
      <dgm:prSet/>
      <dgm:spPr/>
      <dgm:t>
        <a:bodyPr/>
        <a:lstStyle/>
        <a:p>
          <a:endParaRPr lang="en-US"/>
        </a:p>
      </dgm:t>
    </dgm:pt>
    <dgm:pt modelId="{19B1DDD9-606A-4B0F-99D9-4C7B2DF9189D}" type="sibTrans" cxnId="{9596A94D-BE2D-47DB-B780-EBBAD216B63E}">
      <dgm:prSet/>
      <dgm:spPr/>
      <dgm:t>
        <a:bodyPr/>
        <a:lstStyle/>
        <a:p>
          <a:endParaRPr lang="en-US"/>
        </a:p>
      </dgm:t>
    </dgm:pt>
    <dgm:pt modelId="{782CB6EB-E38D-4008-9EFC-43D237D7DB0A}">
      <dgm:prSet phldrT="[Text]"/>
      <dgm:spPr/>
      <dgm:t>
        <a:bodyPr/>
        <a:lstStyle/>
        <a:p>
          <a:r>
            <a:rPr lang="en-US" dirty="0" smtClean="0"/>
            <a:t>Computer processing</a:t>
          </a:r>
          <a:endParaRPr lang="en-US" dirty="0"/>
        </a:p>
      </dgm:t>
    </dgm:pt>
    <dgm:pt modelId="{C2A41D52-ECB4-452A-93B4-7D2543F07A4E}" type="parTrans" cxnId="{75CA522E-FDFA-42F4-B3AE-0551951DB9D4}">
      <dgm:prSet/>
      <dgm:spPr/>
      <dgm:t>
        <a:bodyPr/>
        <a:lstStyle/>
        <a:p>
          <a:endParaRPr lang="en-US"/>
        </a:p>
      </dgm:t>
    </dgm:pt>
    <dgm:pt modelId="{F91DDA04-882F-4DAF-939E-2EF32943B09A}" type="sibTrans" cxnId="{75CA522E-FDFA-42F4-B3AE-0551951DB9D4}">
      <dgm:prSet/>
      <dgm:spPr/>
      <dgm:t>
        <a:bodyPr/>
        <a:lstStyle/>
        <a:p>
          <a:endParaRPr lang="en-US"/>
        </a:p>
      </dgm:t>
    </dgm:pt>
    <dgm:pt modelId="{5FE4EACC-4A1F-4A88-9502-85681F5A8E26}">
      <dgm:prSet phldrT="[Text]"/>
      <dgm:spPr/>
      <dgm:t>
        <a:bodyPr/>
        <a:lstStyle/>
        <a:p>
          <a:r>
            <a:rPr lang="en-US" dirty="0" smtClean="0"/>
            <a:t>Results on output devices</a:t>
          </a:r>
          <a:endParaRPr lang="en-US" dirty="0"/>
        </a:p>
      </dgm:t>
    </dgm:pt>
    <dgm:pt modelId="{AF4D1D1D-8328-4E3D-B371-47672C84FE38}" type="parTrans" cxnId="{4C3135EC-BD89-4945-A718-7FFB4D1B758D}">
      <dgm:prSet/>
      <dgm:spPr/>
      <dgm:t>
        <a:bodyPr/>
        <a:lstStyle/>
        <a:p>
          <a:endParaRPr lang="en-US"/>
        </a:p>
      </dgm:t>
    </dgm:pt>
    <dgm:pt modelId="{9DA103D1-67D3-434A-AB63-85803DA7CC50}" type="sibTrans" cxnId="{4C3135EC-BD89-4945-A718-7FFB4D1B758D}">
      <dgm:prSet/>
      <dgm:spPr/>
      <dgm:t>
        <a:bodyPr/>
        <a:lstStyle/>
        <a:p>
          <a:endParaRPr lang="en-US"/>
        </a:p>
      </dgm:t>
    </dgm:pt>
    <dgm:pt modelId="{746B95F8-A9D1-4032-AC96-F855AF55B6E9}" type="pres">
      <dgm:prSet presAssocID="{27D9290A-61CE-4B17-9584-294C2B07474B}" presName="Name0" presStyleCnt="0">
        <dgm:presLayoutVars>
          <dgm:dir/>
          <dgm:resizeHandles val="exact"/>
        </dgm:presLayoutVars>
      </dgm:prSet>
      <dgm:spPr/>
    </dgm:pt>
    <dgm:pt modelId="{FAE3985A-A4DE-4A72-B388-B65343F4CCCC}" type="pres">
      <dgm:prSet presAssocID="{27D9290A-61CE-4B17-9584-294C2B07474B}" presName="vNodes" presStyleCnt="0"/>
      <dgm:spPr/>
    </dgm:pt>
    <dgm:pt modelId="{9A94D923-B0A2-4BFC-8321-23F8DC2CB8A6}" type="pres">
      <dgm:prSet presAssocID="{AB32C48F-55B3-412A-AA70-E3F58EC633BB}" presName="node" presStyleLbl="node1" presStyleIdx="0" presStyleCnt="3">
        <dgm:presLayoutVars>
          <dgm:bulletEnabled val="1"/>
        </dgm:presLayoutVars>
      </dgm:prSet>
      <dgm:spPr/>
    </dgm:pt>
    <dgm:pt modelId="{DC97855E-C25C-452E-925C-929BB9381855}" type="pres">
      <dgm:prSet presAssocID="{19B1DDD9-606A-4B0F-99D9-4C7B2DF9189D}" presName="spacerT" presStyleCnt="0"/>
      <dgm:spPr/>
    </dgm:pt>
    <dgm:pt modelId="{5CE76586-7E84-4527-B062-9A9553DD2D60}" type="pres">
      <dgm:prSet presAssocID="{19B1DDD9-606A-4B0F-99D9-4C7B2DF9189D}" presName="sibTrans" presStyleLbl="sibTrans2D1" presStyleIdx="0" presStyleCnt="2"/>
      <dgm:spPr/>
    </dgm:pt>
    <dgm:pt modelId="{58C87772-4D30-4995-B129-D679B5E84AC9}" type="pres">
      <dgm:prSet presAssocID="{19B1DDD9-606A-4B0F-99D9-4C7B2DF9189D}" presName="spacerB" presStyleCnt="0"/>
      <dgm:spPr/>
    </dgm:pt>
    <dgm:pt modelId="{1FDE3619-64FA-46E7-9AC2-A30FE227198F}" type="pres">
      <dgm:prSet presAssocID="{782CB6EB-E38D-4008-9EFC-43D237D7DB0A}" presName="node" presStyleLbl="node1" presStyleIdx="1" presStyleCnt="3">
        <dgm:presLayoutVars>
          <dgm:bulletEnabled val="1"/>
        </dgm:presLayoutVars>
      </dgm:prSet>
      <dgm:spPr/>
    </dgm:pt>
    <dgm:pt modelId="{6FA7F285-BE7D-4B88-A568-9AF4EE151D69}" type="pres">
      <dgm:prSet presAssocID="{27D9290A-61CE-4B17-9584-294C2B07474B}" presName="sibTransLast" presStyleLbl="sibTrans2D1" presStyleIdx="1" presStyleCnt="2"/>
      <dgm:spPr/>
    </dgm:pt>
    <dgm:pt modelId="{10327982-F9F2-483C-8EEB-A22933065209}" type="pres">
      <dgm:prSet presAssocID="{27D9290A-61CE-4B17-9584-294C2B07474B}" presName="connectorText" presStyleLbl="sibTrans2D1" presStyleIdx="1" presStyleCnt="2"/>
      <dgm:spPr/>
    </dgm:pt>
    <dgm:pt modelId="{5C874848-F0FE-4831-A3FB-602443B53520}" type="pres">
      <dgm:prSet presAssocID="{27D9290A-61CE-4B17-9584-294C2B07474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B30916-6D16-43AB-B68B-3FE33E391024}" type="presOf" srcId="{AB32C48F-55B3-412A-AA70-E3F58EC633BB}" destId="{9A94D923-B0A2-4BFC-8321-23F8DC2CB8A6}" srcOrd="0" destOrd="0" presId="urn:microsoft.com/office/officeart/2005/8/layout/equation2"/>
    <dgm:cxn modelId="{75CA522E-FDFA-42F4-B3AE-0551951DB9D4}" srcId="{27D9290A-61CE-4B17-9584-294C2B07474B}" destId="{782CB6EB-E38D-4008-9EFC-43D237D7DB0A}" srcOrd="1" destOrd="0" parTransId="{C2A41D52-ECB4-452A-93B4-7D2543F07A4E}" sibTransId="{F91DDA04-882F-4DAF-939E-2EF32943B09A}"/>
    <dgm:cxn modelId="{5C2E1486-C3BF-4A9A-9D8C-2C3D62E5B980}" type="presOf" srcId="{F91DDA04-882F-4DAF-939E-2EF32943B09A}" destId="{6FA7F285-BE7D-4B88-A568-9AF4EE151D69}" srcOrd="0" destOrd="0" presId="urn:microsoft.com/office/officeart/2005/8/layout/equation2"/>
    <dgm:cxn modelId="{0798C88E-7ACE-4E9F-B67B-CCBD91C61E6C}" type="presOf" srcId="{19B1DDD9-606A-4B0F-99D9-4C7B2DF9189D}" destId="{5CE76586-7E84-4527-B062-9A9553DD2D60}" srcOrd="0" destOrd="0" presId="urn:microsoft.com/office/officeart/2005/8/layout/equation2"/>
    <dgm:cxn modelId="{59AB18A8-9DEE-4350-A2DC-6968C7F7EC14}" type="presOf" srcId="{F91DDA04-882F-4DAF-939E-2EF32943B09A}" destId="{10327982-F9F2-483C-8EEB-A22933065209}" srcOrd="1" destOrd="0" presId="urn:microsoft.com/office/officeart/2005/8/layout/equation2"/>
    <dgm:cxn modelId="{7A119DE2-6EE4-4813-B097-F25528804513}" type="presOf" srcId="{27D9290A-61CE-4B17-9584-294C2B07474B}" destId="{746B95F8-A9D1-4032-AC96-F855AF55B6E9}" srcOrd="0" destOrd="0" presId="urn:microsoft.com/office/officeart/2005/8/layout/equation2"/>
    <dgm:cxn modelId="{AA3D775E-2F61-4B07-A270-7F37691357C0}" type="presOf" srcId="{782CB6EB-E38D-4008-9EFC-43D237D7DB0A}" destId="{1FDE3619-64FA-46E7-9AC2-A30FE227198F}" srcOrd="0" destOrd="0" presId="urn:microsoft.com/office/officeart/2005/8/layout/equation2"/>
    <dgm:cxn modelId="{9596A94D-BE2D-47DB-B780-EBBAD216B63E}" srcId="{27D9290A-61CE-4B17-9584-294C2B07474B}" destId="{AB32C48F-55B3-412A-AA70-E3F58EC633BB}" srcOrd="0" destOrd="0" parTransId="{4C3B0651-482F-4919-AF9D-DBE997A5D0EF}" sibTransId="{19B1DDD9-606A-4B0F-99D9-4C7B2DF9189D}"/>
    <dgm:cxn modelId="{4C3135EC-BD89-4945-A718-7FFB4D1B758D}" srcId="{27D9290A-61CE-4B17-9584-294C2B07474B}" destId="{5FE4EACC-4A1F-4A88-9502-85681F5A8E26}" srcOrd="2" destOrd="0" parTransId="{AF4D1D1D-8328-4E3D-B371-47672C84FE38}" sibTransId="{9DA103D1-67D3-434A-AB63-85803DA7CC50}"/>
    <dgm:cxn modelId="{AF9F4FDB-96BD-4B27-B6D9-19F3C62B1CDF}" type="presOf" srcId="{5FE4EACC-4A1F-4A88-9502-85681F5A8E26}" destId="{5C874848-F0FE-4831-A3FB-602443B53520}" srcOrd="0" destOrd="0" presId="urn:microsoft.com/office/officeart/2005/8/layout/equation2"/>
    <dgm:cxn modelId="{8415C314-4A99-4B76-B5A8-9A717FF75574}" type="presParOf" srcId="{746B95F8-A9D1-4032-AC96-F855AF55B6E9}" destId="{FAE3985A-A4DE-4A72-B388-B65343F4CCCC}" srcOrd="0" destOrd="0" presId="urn:microsoft.com/office/officeart/2005/8/layout/equation2"/>
    <dgm:cxn modelId="{1F7E3DD9-FA49-418E-B1F4-814261B64159}" type="presParOf" srcId="{FAE3985A-A4DE-4A72-B388-B65343F4CCCC}" destId="{9A94D923-B0A2-4BFC-8321-23F8DC2CB8A6}" srcOrd="0" destOrd="0" presId="urn:microsoft.com/office/officeart/2005/8/layout/equation2"/>
    <dgm:cxn modelId="{1BFC0114-0160-414F-9607-44E1CC4B3F04}" type="presParOf" srcId="{FAE3985A-A4DE-4A72-B388-B65343F4CCCC}" destId="{DC97855E-C25C-452E-925C-929BB9381855}" srcOrd="1" destOrd="0" presId="urn:microsoft.com/office/officeart/2005/8/layout/equation2"/>
    <dgm:cxn modelId="{DE4D3884-E43A-4636-89DD-CB469F590DE7}" type="presParOf" srcId="{FAE3985A-A4DE-4A72-B388-B65343F4CCCC}" destId="{5CE76586-7E84-4527-B062-9A9553DD2D60}" srcOrd="2" destOrd="0" presId="urn:microsoft.com/office/officeart/2005/8/layout/equation2"/>
    <dgm:cxn modelId="{F5179B05-6FA9-404B-8A03-1ADE5E6C68B4}" type="presParOf" srcId="{FAE3985A-A4DE-4A72-B388-B65343F4CCCC}" destId="{58C87772-4D30-4995-B129-D679B5E84AC9}" srcOrd="3" destOrd="0" presId="urn:microsoft.com/office/officeart/2005/8/layout/equation2"/>
    <dgm:cxn modelId="{71C0D2AE-BEFA-41F0-81C1-012B318B989F}" type="presParOf" srcId="{FAE3985A-A4DE-4A72-B388-B65343F4CCCC}" destId="{1FDE3619-64FA-46E7-9AC2-A30FE227198F}" srcOrd="4" destOrd="0" presId="urn:microsoft.com/office/officeart/2005/8/layout/equation2"/>
    <dgm:cxn modelId="{B1161427-C27D-4098-8C17-59F04640198B}" type="presParOf" srcId="{746B95F8-A9D1-4032-AC96-F855AF55B6E9}" destId="{6FA7F285-BE7D-4B88-A568-9AF4EE151D69}" srcOrd="1" destOrd="0" presId="urn:microsoft.com/office/officeart/2005/8/layout/equation2"/>
    <dgm:cxn modelId="{B0EC546A-7523-4B5D-B072-386DEB0FF442}" type="presParOf" srcId="{6FA7F285-BE7D-4B88-A568-9AF4EE151D69}" destId="{10327982-F9F2-483C-8EEB-A22933065209}" srcOrd="0" destOrd="0" presId="urn:microsoft.com/office/officeart/2005/8/layout/equation2"/>
    <dgm:cxn modelId="{7ADB4530-9670-4BE6-989A-EDA0085511DA}" type="presParOf" srcId="{746B95F8-A9D1-4032-AC96-F855AF55B6E9}" destId="{5C874848-F0FE-4831-A3FB-602443B5352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40061-774B-4ADA-9D9C-72BBB552567D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BE65A6-2036-4C45-927D-E7C882FB6C44}">
      <dgm:prSet phldrT="[Text]"/>
      <dgm:spPr/>
      <dgm:t>
        <a:bodyPr/>
        <a:lstStyle/>
        <a:p>
          <a:r>
            <a:rPr lang="en-US" dirty="0" smtClean="0"/>
            <a:t>Importance in computer systems</a:t>
          </a:r>
          <a:endParaRPr lang="en-US" dirty="0"/>
        </a:p>
      </dgm:t>
    </dgm:pt>
    <dgm:pt modelId="{D82DABD0-F188-4928-8403-6082A415711A}" type="parTrans" cxnId="{A94D37CB-B986-4D7A-A455-F80BFD6F3DF0}">
      <dgm:prSet/>
      <dgm:spPr/>
      <dgm:t>
        <a:bodyPr/>
        <a:lstStyle/>
        <a:p>
          <a:endParaRPr lang="en-US"/>
        </a:p>
      </dgm:t>
    </dgm:pt>
    <dgm:pt modelId="{B762E0D2-F20B-4766-A01A-6A013E4057EB}" type="sibTrans" cxnId="{A94D37CB-B986-4D7A-A455-F80BFD6F3DF0}">
      <dgm:prSet/>
      <dgm:spPr/>
      <dgm:t>
        <a:bodyPr/>
        <a:lstStyle/>
        <a:p>
          <a:endParaRPr lang="en-US"/>
        </a:p>
      </dgm:t>
    </dgm:pt>
    <dgm:pt modelId="{37B4739F-CE46-4F94-AA16-898BBE804E17}" type="asst">
      <dgm:prSet phldrT="[Text]"/>
      <dgm:spPr/>
      <dgm:t>
        <a:bodyPr/>
        <a:lstStyle/>
        <a:p>
          <a:r>
            <a:rPr lang="en-US" dirty="0" smtClean="0"/>
            <a:t>Visual representation</a:t>
          </a:r>
          <a:endParaRPr lang="en-US" dirty="0"/>
        </a:p>
      </dgm:t>
    </dgm:pt>
    <dgm:pt modelId="{AF3BDF2D-9B5F-4D5C-BDB9-16A8A5662BA3}" type="parTrans" cxnId="{5F8B4C5A-C544-4E41-B2D1-72A09D11DDE8}">
      <dgm:prSet/>
      <dgm:spPr/>
      <dgm:t>
        <a:bodyPr/>
        <a:lstStyle/>
        <a:p>
          <a:endParaRPr lang="en-US"/>
        </a:p>
      </dgm:t>
    </dgm:pt>
    <dgm:pt modelId="{3911740B-70CE-4C24-94BC-E121D67E3DFA}" type="sibTrans" cxnId="{5F8B4C5A-C544-4E41-B2D1-72A09D11DDE8}">
      <dgm:prSet/>
      <dgm:spPr/>
      <dgm:t>
        <a:bodyPr/>
        <a:lstStyle/>
        <a:p>
          <a:endParaRPr lang="en-US"/>
        </a:p>
      </dgm:t>
    </dgm:pt>
    <dgm:pt modelId="{D5F8C9E9-16C3-49AF-BDEF-ECD338B79FAC}">
      <dgm:prSet phldrT="[Text]"/>
      <dgm:spPr/>
      <dgm:t>
        <a:bodyPr/>
        <a:lstStyle/>
        <a:p>
          <a:r>
            <a:rPr lang="en-US" dirty="0" smtClean="0"/>
            <a:t>Audio output</a:t>
          </a:r>
          <a:endParaRPr lang="en-US" dirty="0"/>
        </a:p>
      </dgm:t>
    </dgm:pt>
    <dgm:pt modelId="{BD800326-57BF-43F1-903B-C21DFA7DE776}" type="parTrans" cxnId="{A261FCF3-E8D1-4B18-9CA3-79B89BA6B13C}">
      <dgm:prSet/>
      <dgm:spPr/>
      <dgm:t>
        <a:bodyPr/>
        <a:lstStyle/>
        <a:p>
          <a:endParaRPr lang="en-US"/>
        </a:p>
      </dgm:t>
    </dgm:pt>
    <dgm:pt modelId="{3006163B-0F85-413A-98A9-E2E567DDD26B}" type="sibTrans" cxnId="{A261FCF3-E8D1-4B18-9CA3-79B89BA6B13C}">
      <dgm:prSet/>
      <dgm:spPr/>
      <dgm:t>
        <a:bodyPr/>
        <a:lstStyle/>
        <a:p>
          <a:endParaRPr lang="en-US"/>
        </a:p>
      </dgm:t>
    </dgm:pt>
    <dgm:pt modelId="{7CFDAB02-AC41-416B-868F-32DB3C561637}">
      <dgm:prSet phldrT="[Text]"/>
      <dgm:spPr/>
      <dgm:t>
        <a:bodyPr/>
        <a:lstStyle/>
        <a:p>
          <a:r>
            <a:rPr lang="en-US" dirty="0" smtClean="0"/>
            <a:t>large-scale visual representation</a:t>
          </a:r>
          <a:endParaRPr lang="en-US" dirty="0"/>
        </a:p>
      </dgm:t>
    </dgm:pt>
    <dgm:pt modelId="{09EE31BA-288B-4D67-AB17-94919BD9CB4F}" type="parTrans" cxnId="{DFF1B81D-BE33-4A07-B863-A8269B168DE3}">
      <dgm:prSet/>
      <dgm:spPr/>
      <dgm:t>
        <a:bodyPr/>
        <a:lstStyle/>
        <a:p>
          <a:endParaRPr lang="en-US"/>
        </a:p>
      </dgm:t>
    </dgm:pt>
    <dgm:pt modelId="{115DBEE2-6B0F-4D08-A0CE-9EE447EC1EB7}" type="sibTrans" cxnId="{DFF1B81D-BE33-4A07-B863-A8269B168DE3}">
      <dgm:prSet/>
      <dgm:spPr/>
      <dgm:t>
        <a:bodyPr/>
        <a:lstStyle/>
        <a:p>
          <a:endParaRPr lang="en-US"/>
        </a:p>
      </dgm:t>
    </dgm:pt>
    <dgm:pt modelId="{8810E57D-8D5F-4CE4-BC37-8AB843897345}">
      <dgm:prSet phldrT="[Text]"/>
      <dgm:spPr/>
      <dgm:t>
        <a:bodyPr/>
        <a:lstStyle/>
        <a:p>
          <a:r>
            <a:rPr lang="en-US" dirty="0" smtClean="0"/>
            <a:t>Communication and interaction</a:t>
          </a:r>
          <a:endParaRPr lang="en-US" dirty="0"/>
        </a:p>
      </dgm:t>
    </dgm:pt>
    <dgm:pt modelId="{A5F9A6CC-10DF-4CF3-BDBF-9FEB536B3236}" type="parTrans" cxnId="{9131BAF6-253C-4EF7-9CF5-DA55B8E6720A}">
      <dgm:prSet/>
      <dgm:spPr/>
      <dgm:t>
        <a:bodyPr/>
        <a:lstStyle/>
        <a:p>
          <a:endParaRPr lang="en-US"/>
        </a:p>
      </dgm:t>
    </dgm:pt>
    <dgm:pt modelId="{7FE52B1D-B915-42A0-AA7F-0FE442CCF126}" type="sibTrans" cxnId="{9131BAF6-253C-4EF7-9CF5-DA55B8E6720A}">
      <dgm:prSet/>
      <dgm:spPr/>
      <dgm:t>
        <a:bodyPr/>
        <a:lstStyle/>
        <a:p>
          <a:endParaRPr lang="en-US"/>
        </a:p>
      </dgm:t>
    </dgm:pt>
    <dgm:pt modelId="{0CA37BD1-1743-45F3-BFA5-33169247AE2B}" type="pres">
      <dgm:prSet presAssocID="{38F40061-774B-4ADA-9D9C-72BBB55256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5C9B3-3A8B-465F-A303-2B9F034A2E23}" type="pres">
      <dgm:prSet presAssocID="{63BE65A6-2036-4C45-927D-E7C882FB6C44}" presName="hierRoot1" presStyleCnt="0">
        <dgm:presLayoutVars>
          <dgm:hierBranch val="init"/>
        </dgm:presLayoutVars>
      </dgm:prSet>
      <dgm:spPr/>
    </dgm:pt>
    <dgm:pt modelId="{D79DCE35-F365-43C9-B473-587396AC27F3}" type="pres">
      <dgm:prSet presAssocID="{63BE65A6-2036-4C45-927D-E7C882FB6C44}" presName="rootComposite1" presStyleCnt="0"/>
      <dgm:spPr/>
    </dgm:pt>
    <dgm:pt modelId="{878A138F-3BA1-47C5-B76D-C6BD3B0D86F5}" type="pres">
      <dgm:prSet presAssocID="{63BE65A6-2036-4C45-927D-E7C882FB6C44}" presName="rootText1" presStyleLbl="node0" presStyleIdx="0" presStyleCnt="1" custLinFactNeighborX="-804" custLinFactNeighborY="-135">
        <dgm:presLayoutVars>
          <dgm:chPref val="3"/>
        </dgm:presLayoutVars>
      </dgm:prSet>
      <dgm:spPr/>
    </dgm:pt>
    <dgm:pt modelId="{C28CE23A-952E-40FC-A523-9FB29D3FAC0E}" type="pres">
      <dgm:prSet presAssocID="{63BE65A6-2036-4C45-927D-E7C882FB6C44}" presName="rootConnector1" presStyleLbl="node1" presStyleIdx="0" presStyleCnt="0"/>
      <dgm:spPr/>
    </dgm:pt>
    <dgm:pt modelId="{4B0F1E1E-D393-44A7-9D31-3ECBEE66F23B}" type="pres">
      <dgm:prSet presAssocID="{63BE65A6-2036-4C45-927D-E7C882FB6C44}" presName="hierChild2" presStyleCnt="0"/>
      <dgm:spPr/>
    </dgm:pt>
    <dgm:pt modelId="{F6266CC5-8872-4D0F-B491-7C06564CB085}" type="pres">
      <dgm:prSet presAssocID="{BD800326-57BF-43F1-903B-C21DFA7DE776}" presName="Name37" presStyleLbl="parChTrans1D2" presStyleIdx="0" presStyleCnt="4"/>
      <dgm:spPr/>
    </dgm:pt>
    <dgm:pt modelId="{DBC36B48-5B1B-4283-BB55-9F24B185C087}" type="pres">
      <dgm:prSet presAssocID="{D5F8C9E9-16C3-49AF-BDEF-ECD338B79FAC}" presName="hierRoot2" presStyleCnt="0">
        <dgm:presLayoutVars>
          <dgm:hierBranch val="init"/>
        </dgm:presLayoutVars>
      </dgm:prSet>
      <dgm:spPr/>
    </dgm:pt>
    <dgm:pt modelId="{6DAE1C1B-2461-46C4-A915-80343801BEBB}" type="pres">
      <dgm:prSet presAssocID="{D5F8C9E9-16C3-49AF-BDEF-ECD338B79FAC}" presName="rootComposite" presStyleCnt="0"/>
      <dgm:spPr/>
    </dgm:pt>
    <dgm:pt modelId="{64BB8F37-045B-44DB-B4FC-1FFA06162FE2}" type="pres">
      <dgm:prSet presAssocID="{D5F8C9E9-16C3-49AF-BDEF-ECD338B79FAC}" presName="rootText" presStyleLbl="node2" presStyleIdx="0" presStyleCnt="3">
        <dgm:presLayoutVars>
          <dgm:chPref val="3"/>
        </dgm:presLayoutVars>
      </dgm:prSet>
      <dgm:spPr/>
    </dgm:pt>
    <dgm:pt modelId="{70E83E15-104B-45D3-99B8-DC73ADF5D76C}" type="pres">
      <dgm:prSet presAssocID="{D5F8C9E9-16C3-49AF-BDEF-ECD338B79FAC}" presName="rootConnector" presStyleLbl="node2" presStyleIdx="0" presStyleCnt="3"/>
      <dgm:spPr/>
    </dgm:pt>
    <dgm:pt modelId="{77039B02-55C4-4CD5-9742-EC1A444DA038}" type="pres">
      <dgm:prSet presAssocID="{D5F8C9E9-16C3-49AF-BDEF-ECD338B79FAC}" presName="hierChild4" presStyleCnt="0"/>
      <dgm:spPr/>
    </dgm:pt>
    <dgm:pt modelId="{4BB1936B-5E03-45E4-8353-7FB47E32FD8E}" type="pres">
      <dgm:prSet presAssocID="{D5F8C9E9-16C3-49AF-BDEF-ECD338B79FAC}" presName="hierChild5" presStyleCnt="0"/>
      <dgm:spPr/>
    </dgm:pt>
    <dgm:pt modelId="{350F134B-DABB-4343-B8A4-F667810726CA}" type="pres">
      <dgm:prSet presAssocID="{09EE31BA-288B-4D67-AB17-94919BD9CB4F}" presName="Name37" presStyleLbl="parChTrans1D2" presStyleIdx="1" presStyleCnt="4"/>
      <dgm:spPr/>
    </dgm:pt>
    <dgm:pt modelId="{DD4DE554-4BB2-4B0A-8D55-CD7A0ACA69D9}" type="pres">
      <dgm:prSet presAssocID="{7CFDAB02-AC41-416B-868F-32DB3C561637}" presName="hierRoot2" presStyleCnt="0">
        <dgm:presLayoutVars>
          <dgm:hierBranch val="init"/>
        </dgm:presLayoutVars>
      </dgm:prSet>
      <dgm:spPr/>
    </dgm:pt>
    <dgm:pt modelId="{489D7466-64FE-43D1-B3FA-99B6C21E51C0}" type="pres">
      <dgm:prSet presAssocID="{7CFDAB02-AC41-416B-868F-32DB3C561637}" presName="rootComposite" presStyleCnt="0"/>
      <dgm:spPr/>
    </dgm:pt>
    <dgm:pt modelId="{066F1689-2FBF-4F0C-8229-FF6C87002000}" type="pres">
      <dgm:prSet presAssocID="{7CFDAB02-AC41-416B-868F-32DB3C56163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6F08E-D646-4B45-BB07-C259B02CAC2C}" type="pres">
      <dgm:prSet presAssocID="{7CFDAB02-AC41-416B-868F-32DB3C561637}" presName="rootConnector" presStyleLbl="node2" presStyleIdx="1" presStyleCnt="3"/>
      <dgm:spPr/>
    </dgm:pt>
    <dgm:pt modelId="{CBD44F93-1A0B-4307-BD16-73C774BEA9CC}" type="pres">
      <dgm:prSet presAssocID="{7CFDAB02-AC41-416B-868F-32DB3C561637}" presName="hierChild4" presStyleCnt="0"/>
      <dgm:spPr/>
    </dgm:pt>
    <dgm:pt modelId="{934810BA-3623-40F5-BEA3-01657C1BCC80}" type="pres">
      <dgm:prSet presAssocID="{7CFDAB02-AC41-416B-868F-32DB3C561637}" presName="hierChild5" presStyleCnt="0"/>
      <dgm:spPr/>
    </dgm:pt>
    <dgm:pt modelId="{B20F150D-13C5-46AC-9FBE-4398FD81DF46}" type="pres">
      <dgm:prSet presAssocID="{A5F9A6CC-10DF-4CF3-BDBF-9FEB536B3236}" presName="Name37" presStyleLbl="parChTrans1D2" presStyleIdx="2" presStyleCnt="4"/>
      <dgm:spPr/>
    </dgm:pt>
    <dgm:pt modelId="{DB3FBB8F-34EA-4BA1-B7B3-4CB6E3505B47}" type="pres">
      <dgm:prSet presAssocID="{8810E57D-8D5F-4CE4-BC37-8AB843897345}" presName="hierRoot2" presStyleCnt="0">
        <dgm:presLayoutVars>
          <dgm:hierBranch val="init"/>
        </dgm:presLayoutVars>
      </dgm:prSet>
      <dgm:spPr/>
    </dgm:pt>
    <dgm:pt modelId="{4511C54B-B9E7-4DFA-9B79-ACB17F3C5468}" type="pres">
      <dgm:prSet presAssocID="{8810E57D-8D5F-4CE4-BC37-8AB843897345}" presName="rootComposite" presStyleCnt="0"/>
      <dgm:spPr/>
    </dgm:pt>
    <dgm:pt modelId="{594E3933-E0F1-444C-86FD-A901D4510CF8}" type="pres">
      <dgm:prSet presAssocID="{8810E57D-8D5F-4CE4-BC37-8AB843897345}" presName="rootText" presStyleLbl="node2" presStyleIdx="2" presStyleCnt="3">
        <dgm:presLayoutVars>
          <dgm:chPref val="3"/>
        </dgm:presLayoutVars>
      </dgm:prSet>
      <dgm:spPr/>
    </dgm:pt>
    <dgm:pt modelId="{A8024689-2361-45CF-AD8A-215050B59114}" type="pres">
      <dgm:prSet presAssocID="{8810E57D-8D5F-4CE4-BC37-8AB843897345}" presName="rootConnector" presStyleLbl="node2" presStyleIdx="2" presStyleCnt="3"/>
      <dgm:spPr/>
    </dgm:pt>
    <dgm:pt modelId="{E47C14B9-72E1-4CC5-B912-2763EA8A714A}" type="pres">
      <dgm:prSet presAssocID="{8810E57D-8D5F-4CE4-BC37-8AB843897345}" presName="hierChild4" presStyleCnt="0"/>
      <dgm:spPr/>
    </dgm:pt>
    <dgm:pt modelId="{D37BB466-A6CC-4CDE-B4C5-5608F0E9A7C0}" type="pres">
      <dgm:prSet presAssocID="{8810E57D-8D5F-4CE4-BC37-8AB843897345}" presName="hierChild5" presStyleCnt="0"/>
      <dgm:spPr/>
    </dgm:pt>
    <dgm:pt modelId="{E32A142C-DCD1-47C4-BF7D-A85A7D995DE4}" type="pres">
      <dgm:prSet presAssocID="{63BE65A6-2036-4C45-927D-E7C882FB6C44}" presName="hierChild3" presStyleCnt="0"/>
      <dgm:spPr/>
    </dgm:pt>
    <dgm:pt modelId="{DC5B5D69-1084-43A7-A3E7-1FD671A16FA0}" type="pres">
      <dgm:prSet presAssocID="{AF3BDF2D-9B5F-4D5C-BDB9-16A8A5662BA3}" presName="Name111" presStyleLbl="parChTrans1D2" presStyleIdx="3" presStyleCnt="4"/>
      <dgm:spPr/>
    </dgm:pt>
    <dgm:pt modelId="{846B0E65-8771-4C9A-9559-A0881D71E6B6}" type="pres">
      <dgm:prSet presAssocID="{37B4739F-CE46-4F94-AA16-898BBE804E17}" presName="hierRoot3" presStyleCnt="0">
        <dgm:presLayoutVars>
          <dgm:hierBranch val="init"/>
        </dgm:presLayoutVars>
      </dgm:prSet>
      <dgm:spPr/>
    </dgm:pt>
    <dgm:pt modelId="{1B2FF502-E827-4D5B-B313-12FC24CD4619}" type="pres">
      <dgm:prSet presAssocID="{37B4739F-CE46-4F94-AA16-898BBE804E17}" presName="rootComposite3" presStyleCnt="0"/>
      <dgm:spPr/>
    </dgm:pt>
    <dgm:pt modelId="{D9CC9AD8-52D0-4CB1-B010-D5F7FE860CFA}" type="pres">
      <dgm:prSet presAssocID="{37B4739F-CE46-4F94-AA16-898BBE804E17}" presName="rootText3" presStyleLbl="asst1" presStyleIdx="0" presStyleCnt="1">
        <dgm:presLayoutVars>
          <dgm:chPref val="3"/>
        </dgm:presLayoutVars>
      </dgm:prSet>
      <dgm:spPr/>
    </dgm:pt>
    <dgm:pt modelId="{CAFDB4C3-3CEE-448E-B19B-2C153A3095AC}" type="pres">
      <dgm:prSet presAssocID="{37B4739F-CE46-4F94-AA16-898BBE804E17}" presName="rootConnector3" presStyleLbl="asst1" presStyleIdx="0" presStyleCnt="1"/>
      <dgm:spPr/>
    </dgm:pt>
    <dgm:pt modelId="{57B08FFC-BCC9-458A-8A85-C76309920802}" type="pres">
      <dgm:prSet presAssocID="{37B4739F-CE46-4F94-AA16-898BBE804E17}" presName="hierChild6" presStyleCnt="0"/>
      <dgm:spPr/>
    </dgm:pt>
    <dgm:pt modelId="{4CF7507E-2623-443A-AB10-3261864FB00D}" type="pres">
      <dgm:prSet presAssocID="{37B4739F-CE46-4F94-AA16-898BBE804E17}" presName="hierChild7" presStyleCnt="0"/>
      <dgm:spPr/>
    </dgm:pt>
  </dgm:ptLst>
  <dgm:cxnLst>
    <dgm:cxn modelId="{7CFEDC7B-13B4-4749-9394-4FBEF9BF9ED2}" type="presOf" srcId="{A5F9A6CC-10DF-4CF3-BDBF-9FEB536B3236}" destId="{B20F150D-13C5-46AC-9FBE-4398FD81DF46}" srcOrd="0" destOrd="0" presId="urn:microsoft.com/office/officeart/2005/8/layout/orgChart1"/>
    <dgm:cxn modelId="{E227536F-FBD2-4A2E-A265-918C73386A25}" type="presOf" srcId="{37B4739F-CE46-4F94-AA16-898BBE804E17}" destId="{D9CC9AD8-52D0-4CB1-B010-D5F7FE860CFA}" srcOrd="0" destOrd="0" presId="urn:microsoft.com/office/officeart/2005/8/layout/orgChart1"/>
    <dgm:cxn modelId="{DFF1B81D-BE33-4A07-B863-A8269B168DE3}" srcId="{63BE65A6-2036-4C45-927D-E7C882FB6C44}" destId="{7CFDAB02-AC41-416B-868F-32DB3C561637}" srcOrd="2" destOrd="0" parTransId="{09EE31BA-288B-4D67-AB17-94919BD9CB4F}" sibTransId="{115DBEE2-6B0F-4D08-A0CE-9EE447EC1EB7}"/>
    <dgm:cxn modelId="{837D5C5F-E9A3-4EBB-B11A-9A7CB2281E86}" type="presOf" srcId="{BD800326-57BF-43F1-903B-C21DFA7DE776}" destId="{F6266CC5-8872-4D0F-B491-7C06564CB085}" srcOrd="0" destOrd="0" presId="urn:microsoft.com/office/officeart/2005/8/layout/orgChart1"/>
    <dgm:cxn modelId="{5CD8D7CB-26E6-406E-9E31-F48F66AA6645}" type="presOf" srcId="{D5F8C9E9-16C3-49AF-BDEF-ECD338B79FAC}" destId="{70E83E15-104B-45D3-99B8-DC73ADF5D76C}" srcOrd="1" destOrd="0" presId="urn:microsoft.com/office/officeart/2005/8/layout/orgChart1"/>
    <dgm:cxn modelId="{C0CB1178-860A-403A-BDAD-789960DAFB21}" type="presOf" srcId="{38F40061-774B-4ADA-9D9C-72BBB552567D}" destId="{0CA37BD1-1743-45F3-BFA5-33169247AE2B}" srcOrd="0" destOrd="0" presId="urn:microsoft.com/office/officeart/2005/8/layout/orgChart1"/>
    <dgm:cxn modelId="{84DEFF7E-6559-46F6-A17F-365C4D256B12}" type="presOf" srcId="{37B4739F-CE46-4F94-AA16-898BBE804E17}" destId="{CAFDB4C3-3CEE-448E-B19B-2C153A3095AC}" srcOrd="1" destOrd="0" presId="urn:microsoft.com/office/officeart/2005/8/layout/orgChart1"/>
    <dgm:cxn modelId="{A261FCF3-E8D1-4B18-9CA3-79B89BA6B13C}" srcId="{63BE65A6-2036-4C45-927D-E7C882FB6C44}" destId="{D5F8C9E9-16C3-49AF-BDEF-ECD338B79FAC}" srcOrd="1" destOrd="0" parTransId="{BD800326-57BF-43F1-903B-C21DFA7DE776}" sibTransId="{3006163B-0F85-413A-98A9-E2E567DDD26B}"/>
    <dgm:cxn modelId="{A94D37CB-B986-4D7A-A455-F80BFD6F3DF0}" srcId="{38F40061-774B-4ADA-9D9C-72BBB552567D}" destId="{63BE65A6-2036-4C45-927D-E7C882FB6C44}" srcOrd="0" destOrd="0" parTransId="{D82DABD0-F188-4928-8403-6082A415711A}" sibTransId="{B762E0D2-F20B-4766-A01A-6A013E4057EB}"/>
    <dgm:cxn modelId="{C24E4EF8-14DD-4235-BF01-CFDF24089E3F}" type="presOf" srcId="{7CFDAB02-AC41-416B-868F-32DB3C561637}" destId="{066F1689-2FBF-4F0C-8229-FF6C87002000}" srcOrd="0" destOrd="0" presId="urn:microsoft.com/office/officeart/2005/8/layout/orgChart1"/>
    <dgm:cxn modelId="{C5C22F03-C418-4E21-A754-E2884A01E54B}" type="presOf" srcId="{8810E57D-8D5F-4CE4-BC37-8AB843897345}" destId="{594E3933-E0F1-444C-86FD-A901D4510CF8}" srcOrd="0" destOrd="0" presId="urn:microsoft.com/office/officeart/2005/8/layout/orgChart1"/>
    <dgm:cxn modelId="{9131BAF6-253C-4EF7-9CF5-DA55B8E6720A}" srcId="{63BE65A6-2036-4C45-927D-E7C882FB6C44}" destId="{8810E57D-8D5F-4CE4-BC37-8AB843897345}" srcOrd="3" destOrd="0" parTransId="{A5F9A6CC-10DF-4CF3-BDBF-9FEB536B3236}" sibTransId="{7FE52B1D-B915-42A0-AA7F-0FE442CCF126}"/>
    <dgm:cxn modelId="{9C919231-DED2-445C-B9CB-38BE4A25586C}" type="presOf" srcId="{63BE65A6-2036-4C45-927D-E7C882FB6C44}" destId="{C28CE23A-952E-40FC-A523-9FB29D3FAC0E}" srcOrd="1" destOrd="0" presId="urn:microsoft.com/office/officeart/2005/8/layout/orgChart1"/>
    <dgm:cxn modelId="{D6538FC8-2951-40C0-B0BB-30BF38846BDA}" type="presOf" srcId="{AF3BDF2D-9B5F-4D5C-BDB9-16A8A5662BA3}" destId="{DC5B5D69-1084-43A7-A3E7-1FD671A16FA0}" srcOrd="0" destOrd="0" presId="urn:microsoft.com/office/officeart/2005/8/layout/orgChart1"/>
    <dgm:cxn modelId="{5F8B4C5A-C544-4E41-B2D1-72A09D11DDE8}" srcId="{63BE65A6-2036-4C45-927D-E7C882FB6C44}" destId="{37B4739F-CE46-4F94-AA16-898BBE804E17}" srcOrd="0" destOrd="0" parTransId="{AF3BDF2D-9B5F-4D5C-BDB9-16A8A5662BA3}" sibTransId="{3911740B-70CE-4C24-94BC-E121D67E3DFA}"/>
    <dgm:cxn modelId="{042DC0A9-352D-4881-82F1-E70C7D6684DC}" type="presOf" srcId="{7CFDAB02-AC41-416B-868F-32DB3C561637}" destId="{2C06F08E-D646-4B45-BB07-C259B02CAC2C}" srcOrd="1" destOrd="0" presId="urn:microsoft.com/office/officeart/2005/8/layout/orgChart1"/>
    <dgm:cxn modelId="{98E06AD5-9C89-4CB6-9D26-F23D5A9F8AEB}" type="presOf" srcId="{D5F8C9E9-16C3-49AF-BDEF-ECD338B79FAC}" destId="{64BB8F37-045B-44DB-B4FC-1FFA06162FE2}" srcOrd="0" destOrd="0" presId="urn:microsoft.com/office/officeart/2005/8/layout/orgChart1"/>
    <dgm:cxn modelId="{9BBA0D6C-2FAF-491B-8F24-3BDE6357F9DB}" type="presOf" srcId="{09EE31BA-288B-4D67-AB17-94919BD9CB4F}" destId="{350F134B-DABB-4343-B8A4-F667810726CA}" srcOrd="0" destOrd="0" presId="urn:microsoft.com/office/officeart/2005/8/layout/orgChart1"/>
    <dgm:cxn modelId="{43600CCB-9895-44B5-BAAC-1336180516BE}" type="presOf" srcId="{63BE65A6-2036-4C45-927D-E7C882FB6C44}" destId="{878A138F-3BA1-47C5-B76D-C6BD3B0D86F5}" srcOrd="0" destOrd="0" presId="urn:microsoft.com/office/officeart/2005/8/layout/orgChart1"/>
    <dgm:cxn modelId="{B88EF7D7-6D91-45E2-B080-ABE172A0AF45}" type="presOf" srcId="{8810E57D-8D5F-4CE4-BC37-8AB843897345}" destId="{A8024689-2361-45CF-AD8A-215050B59114}" srcOrd="1" destOrd="0" presId="urn:microsoft.com/office/officeart/2005/8/layout/orgChart1"/>
    <dgm:cxn modelId="{BFB7981F-6AF9-4447-B308-EBEBFE42657E}" type="presParOf" srcId="{0CA37BD1-1743-45F3-BFA5-33169247AE2B}" destId="{2DD5C9B3-3A8B-465F-A303-2B9F034A2E23}" srcOrd="0" destOrd="0" presId="urn:microsoft.com/office/officeart/2005/8/layout/orgChart1"/>
    <dgm:cxn modelId="{FBF17D16-89A9-42D4-8D75-8C7F17D4CD56}" type="presParOf" srcId="{2DD5C9B3-3A8B-465F-A303-2B9F034A2E23}" destId="{D79DCE35-F365-43C9-B473-587396AC27F3}" srcOrd="0" destOrd="0" presId="urn:microsoft.com/office/officeart/2005/8/layout/orgChart1"/>
    <dgm:cxn modelId="{5E900C60-38A6-40F3-83CF-C3B8B512A4AF}" type="presParOf" srcId="{D79DCE35-F365-43C9-B473-587396AC27F3}" destId="{878A138F-3BA1-47C5-B76D-C6BD3B0D86F5}" srcOrd="0" destOrd="0" presId="urn:microsoft.com/office/officeart/2005/8/layout/orgChart1"/>
    <dgm:cxn modelId="{CB76F3B7-BBFD-4127-A508-5E96DFD35527}" type="presParOf" srcId="{D79DCE35-F365-43C9-B473-587396AC27F3}" destId="{C28CE23A-952E-40FC-A523-9FB29D3FAC0E}" srcOrd="1" destOrd="0" presId="urn:microsoft.com/office/officeart/2005/8/layout/orgChart1"/>
    <dgm:cxn modelId="{1495E938-5FFA-4254-84BD-E749EDE4DE08}" type="presParOf" srcId="{2DD5C9B3-3A8B-465F-A303-2B9F034A2E23}" destId="{4B0F1E1E-D393-44A7-9D31-3ECBEE66F23B}" srcOrd="1" destOrd="0" presId="urn:microsoft.com/office/officeart/2005/8/layout/orgChart1"/>
    <dgm:cxn modelId="{A8983F09-3D52-44CB-9D60-A8F18768B757}" type="presParOf" srcId="{4B0F1E1E-D393-44A7-9D31-3ECBEE66F23B}" destId="{F6266CC5-8872-4D0F-B491-7C06564CB085}" srcOrd="0" destOrd="0" presId="urn:microsoft.com/office/officeart/2005/8/layout/orgChart1"/>
    <dgm:cxn modelId="{F13B177C-541C-45F5-8D8F-2C7D610C16F0}" type="presParOf" srcId="{4B0F1E1E-D393-44A7-9D31-3ECBEE66F23B}" destId="{DBC36B48-5B1B-4283-BB55-9F24B185C087}" srcOrd="1" destOrd="0" presId="urn:microsoft.com/office/officeart/2005/8/layout/orgChart1"/>
    <dgm:cxn modelId="{E3B4AAD3-D235-400D-BB2E-79A40502F97B}" type="presParOf" srcId="{DBC36B48-5B1B-4283-BB55-9F24B185C087}" destId="{6DAE1C1B-2461-46C4-A915-80343801BEBB}" srcOrd="0" destOrd="0" presId="urn:microsoft.com/office/officeart/2005/8/layout/orgChart1"/>
    <dgm:cxn modelId="{C4A70EA9-3A11-4322-BDDC-0CA91C6CE4D4}" type="presParOf" srcId="{6DAE1C1B-2461-46C4-A915-80343801BEBB}" destId="{64BB8F37-045B-44DB-B4FC-1FFA06162FE2}" srcOrd="0" destOrd="0" presId="urn:microsoft.com/office/officeart/2005/8/layout/orgChart1"/>
    <dgm:cxn modelId="{300C6027-FAD8-479C-A773-07EBEA0063B5}" type="presParOf" srcId="{6DAE1C1B-2461-46C4-A915-80343801BEBB}" destId="{70E83E15-104B-45D3-99B8-DC73ADF5D76C}" srcOrd="1" destOrd="0" presId="urn:microsoft.com/office/officeart/2005/8/layout/orgChart1"/>
    <dgm:cxn modelId="{E88E062B-78B1-41BB-96DB-FB6CE07B5F9A}" type="presParOf" srcId="{DBC36B48-5B1B-4283-BB55-9F24B185C087}" destId="{77039B02-55C4-4CD5-9742-EC1A444DA038}" srcOrd="1" destOrd="0" presId="urn:microsoft.com/office/officeart/2005/8/layout/orgChart1"/>
    <dgm:cxn modelId="{9E59E76A-C620-4358-84A9-A9228375A911}" type="presParOf" srcId="{DBC36B48-5B1B-4283-BB55-9F24B185C087}" destId="{4BB1936B-5E03-45E4-8353-7FB47E32FD8E}" srcOrd="2" destOrd="0" presId="urn:microsoft.com/office/officeart/2005/8/layout/orgChart1"/>
    <dgm:cxn modelId="{9D24FFDF-0D6B-487B-95B7-F2BA5DB8E64F}" type="presParOf" srcId="{4B0F1E1E-D393-44A7-9D31-3ECBEE66F23B}" destId="{350F134B-DABB-4343-B8A4-F667810726CA}" srcOrd="2" destOrd="0" presId="urn:microsoft.com/office/officeart/2005/8/layout/orgChart1"/>
    <dgm:cxn modelId="{ED8FA35C-E511-42DC-8678-06C8108FBCBF}" type="presParOf" srcId="{4B0F1E1E-D393-44A7-9D31-3ECBEE66F23B}" destId="{DD4DE554-4BB2-4B0A-8D55-CD7A0ACA69D9}" srcOrd="3" destOrd="0" presId="urn:microsoft.com/office/officeart/2005/8/layout/orgChart1"/>
    <dgm:cxn modelId="{E57A29A2-41AF-4003-867A-3A4C0575D1E4}" type="presParOf" srcId="{DD4DE554-4BB2-4B0A-8D55-CD7A0ACA69D9}" destId="{489D7466-64FE-43D1-B3FA-99B6C21E51C0}" srcOrd="0" destOrd="0" presId="urn:microsoft.com/office/officeart/2005/8/layout/orgChart1"/>
    <dgm:cxn modelId="{A57A7A10-EB1E-4B80-B210-4454B3B91ECD}" type="presParOf" srcId="{489D7466-64FE-43D1-B3FA-99B6C21E51C0}" destId="{066F1689-2FBF-4F0C-8229-FF6C87002000}" srcOrd="0" destOrd="0" presId="urn:microsoft.com/office/officeart/2005/8/layout/orgChart1"/>
    <dgm:cxn modelId="{CE1B77FF-23B9-4913-9A9B-CD6BA044F739}" type="presParOf" srcId="{489D7466-64FE-43D1-B3FA-99B6C21E51C0}" destId="{2C06F08E-D646-4B45-BB07-C259B02CAC2C}" srcOrd="1" destOrd="0" presId="urn:microsoft.com/office/officeart/2005/8/layout/orgChart1"/>
    <dgm:cxn modelId="{D3012212-A92C-40E5-BF19-EEFE32C3824F}" type="presParOf" srcId="{DD4DE554-4BB2-4B0A-8D55-CD7A0ACA69D9}" destId="{CBD44F93-1A0B-4307-BD16-73C774BEA9CC}" srcOrd="1" destOrd="0" presId="urn:microsoft.com/office/officeart/2005/8/layout/orgChart1"/>
    <dgm:cxn modelId="{910AC92F-5D01-4834-8D08-67E799A65C27}" type="presParOf" srcId="{DD4DE554-4BB2-4B0A-8D55-CD7A0ACA69D9}" destId="{934810BA-3623-40F5-BEA3-01657C1BCC80}" srcOrd="2" destOrd="0" presId="urn:microsoft.com/office/officeart/2005/8/layout/orgChart1"/>
    <dgm:cxn modelId="{97FC1EC4-D9ED-4AC1-B4E7-09A9258BBECD}" type="presParOf" srcId="{4B0F1E1E-D393-44A7-9D31-3ECBEE66F23B}" destId="{B20F150D-13C5-46AC-9FBE-4398FD81DF46}" srcOrd="4" destOrd="0" presId="urn:microsoft.com/office/officeart/2005/8/layout/orgChart1"/>
    <dgm:cxn modelId="{0BAAECB2-A938-4958-B61C-DA4B77378E2F}" type="presParOf" srcId="{4B0F1E1E-D393-44A7-9D31-3ECBEE66F23B}" destId="{DB3FBB8F-34EA-4BA1-B7B3-4CB6E3505B47}" srcOrd="5" destOrd="0" presId="urn:microsoft.com/office/officeart/2005/8/layout/orgChart1"/>
    <dgm:cxn modelId="{C4D13D0B-CEE3-40F4-8578-819368B1E677}" type="presParOf" srcId="{DB3FBB8F-34EA-4BA1-B7B3-4CB6E3505B47}" destId="{4511C54B-B9E7-4DFA-9B79-ACB17F3C5468}" srcOrd="0" destOrd="0" presId="urn:microsoft.com/office/officeart/2005/8/layout/orgChart1"/>
    <dgm:cxn modelId="{457DA67C-D5D5-4F50-A7CD-11620E128840}" type="presParOf" srcId="{4511C54B-B9E7-4DFA-9B79-ACB17F3C5468}" destId="{594E3933-E0F1-444C-86FD-A901D4510CF8}" srcOrd="0" destOrd="0" presId="urn:microsoft.com/office/officeart/2005/8/layout/orgChart1"/>
    <dgm:cxn modelId="{CA73C0E8-74DC-4DA4-B90F-48FC87580EB4}" type="presParOf" srcId="{4511C54B-B9E7-4DFA-9B79-ACB17F3C5468}" destId="{A8024689-2361-45CF-AD8A-215050B59114}" srcOrd="1" destOrd="0" presId="urn:microsoft.com/office/officeart/2005/8/layout/orgChart1"/>
    <dgm:cxn modelId="{18E03C0E-0594-46F9-B302-8D5AE3DA7E46}" type="presParOf" srcId="{DB3FBB8F-34EA-4BA1-B7B3-4CB6E3505B47}" destId="{E47C14B9-72E1-4CC5-B912-2763EA8A714A}" srcOrd="1" destOrd="0" presId="urn:microsoft.com/office/officeart/2005/8/layout/orgChart1"/>
    <dgm:cxn modelId="{4E70D3BE-790E-4FB1-9E3C-8AFB8DC51E91}" type="presParOf" srcId="{DB3FBB8F-34EA-4BA1-B7B3-4CB6E3505B47}" destId="{D37BB466-A6CC-4CDE-B4C5-5608F0E9A7C0}" srcOrd="2" destOrd="0" presId="urn:microsoft.com/office/officeart/2005/8/layout/orgChart1"/>
    <dgm:cxn modelId="{5F1A9BB6-A869-46BA-8735-C7815966ED10}" type="presParOf" srcId="{2DD5C9B3-3A8B-465F-A303-2B9F034A2E23}" destId="{E32A142C-DCD1-47C4-BF7D-A85A7D995DE4}" srcOrd="2" destOrd="0" presId="urn:microsoft.com/office/officeart/2005/8/layout/orgChart1"/>
    <dgm:cxn modelId="{4ECFA444-71C8-45D9-BF45-DB752C5B7DAF}" type="presParOf" srcId="{E32A142C-DCD1-47C4-BF7D-A85A7D995DE4}" destId="{DC5B5D69-1084-43A7-A3E7-1FD671A16FA0}" srcOrd="0" destOrd="0" presId="urn:microsoft.com/office/officeart/2005/8/layout/orgChart1"/>
    <dgm:cxn modelId="{96147749-B555-4426-8C3A-B3AE3BD52A79}" type="presParOf" srcId="{E32A142C-DCD1-47C4-BF7D-A85A7D995DE4}" destId="{846B0E65-8771-4C9A-9559-A0881D71E6B6}" srcOrd="1" destOrd="0" presId="urn:microsoft.com/office/officeart/2005/8/layout/orgChart1"/>
    <dgm:cxn modelId="{E91F2C8F-D915-4BDF-8599-B647C4DF578B}" type="presParOf" srcId="{846B0E65-8771-4C9A-9559-A0881D71E6B6}" destId="{1B2FF502-E827-4D5B-B313-12FC24CD4619}" srcOrd="0" destOrd="0" presId="urn:microsoft.com/office/officeart/2005/8/layout/orgChart1"/>
    <dgm:cxn modelId="{05AB93AB-A348-419D-A818-AA267D3493EF}" type="presParOf" srcId="{1B2FF502-E827-4D5B-B313-12FC24CD4619}" destId="{D9CC9AD8-52D0-4CB1-B010-D5F7FE860CFA}" srcOrd="0" destOrd="0" presId="urn:microsoft.com/office/officeart/2005/8/layout/orgChart1"/>
    <dgm:cxn modelId="{05900C27-D6FD-4F11-BA07-AB2536A69BF6}" type="presParOf" srcId="{1B2FF502-E827-4D5B-B313-12FC24CD4619}" destId="{CAFDB4C3-3CEE-448E-B19B-2C153A3095AC}" srcOrd="1" destOrd="0" presId="urn:microsoft.com/office/officeart/2005/8/layout/orgChart1"/>
    <dgm:cxn modelId="{4BEE9A1D-D37B-482D-8898-C554C71CE88F}" type="presParOf" srcId="{846B0E65-8771-4C9A-9559-A0881D71E6B6}" destId="{57B08FFC-BCC9-458A-8A85-C76309920802}" srcOrd="1" destOrd="0" presId="urn:microsoft.com/office/officeart/2005/8/layout/orgChart1"/>
    <dgm:cxn modelId="{FEA7514D-CDBF-445A-AC7F-782B5AA90EBF}" type="presParOf" srcId="{846B0E65-8771-4C9A-9559-A0881D71E6B6}" destId="{4CF7507E-2623-443A-AB10-3261864FB0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4D923-B0A2-4BFC-8321-23F8DC2CB8A6}">
      <dsp:nvSpPr>
        <dsp:cNvPr id="0" name=""/>
        <dsp:cNvSpPr/>
      </dsp:nvSpPr>
      <dsp:spPr>
        <a:xfrm>
          <a:off x="1718811" y="214"/>
          <a:ext cx="2205455" cy="2205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to the computer</a:t>
          </a:r>
          <a:endParaRPr lang="en-US" sz="2800" kern="1200" dirty="0"/>
        </a:p>
      </dsp:txBody>
      <dsp:txXfrm>
        <a:off x="2041792" y="323195"/>
        <a:ext cx="1559493" cy="1559493"/>
      </dsp:txXfrm>
    </dsp:sp>
    <dsp:sp modelId="{5CE76586-7E84-4527-B062-9A9553DD2D60}">
      <dsp:nvSpPr>
        <dsp:cNvPr id="0" name=""/>
        <dsp:cNvSpPr/>
      </dsp:nvSpPr>
      <dsp:spPr>
        <a:xfrm>
          <a:off x="2181957" y="2384753"/>
          <a:ext cx="1279164" cy="127916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1510" y="2873905"/>
        <a:ext cx="940058" cy="300860"/>
      </dsp:txXfrm>
    </dsp:sp>
    <dsp:sp modelId="{1FDE3619-64FA-46E7-9AC2-A30FE227198F}">
      <dsp:nvSpPr>
        <dsp:cNvPr id="0" name=""/>
        <dsp:cNvSpPr/>
      </dsp:nvSpPr>
      <dsp:spPr>
        <a:xfrm>
          <a:off x="1718811" y="3843001"/>
          <a:ext cx="2205455" cy="2205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Computer processing</a:t>
          </a:r>
          <a:endParaRPr lang="en-US" sz="2800" kern="1200" dirty="0"/>
        </a:p>
      </dsp:txBody>
      <dsp:txXfrm>
        <a:off x="2041792" y="4165982"/>
        <a:ext cx="1559493" cy="1559493"/>
      </dsp:txXfrm>
    </dsp:sp>
    <dsp:sp modelId="{6FA7F285-BE7D-4B88-A568-9AF4EE151D69}">
      <dsp:nvSpPr>
        <dsp:cNvPr id="0" name=""/>
        <dsp:cNvSpPr/>
      </dsp:nvSpPr>
      <dsp:spPr>
        <a:xfrm>
          <a:off x="4255085" y="2614121"/>
          <a:ext cx="701334" cy="8204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255085" y="2778207"/>
        <a:ext cx="490934" cy="492257"/>
      </dsp:txXfrm>
    </dsp:sp>
    <dsp:sp modelId="{5C874848-F0FE-4831-A3FB-602443B53520}">
      <dsp:nvSpPr>
        <dsp:cNvPr id="0" name=""/>
        <dsp:cNvSpPr/>
      </dsp:nvSpPr>
      <dsp:spPr>
        <a:xfrm>
          <a:off x="5247540" y="818880"/>
          <a:ext cx="4410911" cy="44109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Results on output devices</a:t>
          </a:r>
          <a:endParaRPr lang="en-US" sz="6000" kern="1200" dirty="0"/>
        </a:p>
      </dsp:txBody>
      <dsp:txXfrm>
        <a:off x="5893503" y="1464843"/>
        <a:ext cx="3118985" cy="3118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B5D69-1084-43A7-A3E7-1FD671A16FA0}">
      <dsp:nvSpPr>
        <dsp:cNvPr id="0" name=""/>
        <dsp:cNvSpPr/>
      </dsp:nvSpPr>
      <dsp:spPr>
        <a:xfrm>
          <a:off x="5108424" y="1424158"/>
          <a:ext cx="276172" cy="1312144"/>
        </a:xfrm>
        <a:custGeom>
          <a:avLst/>
          <a:gdLst/>
          <a:ahLst/>
          <a:cxnLst/>
          <a:rect l="0" t="0" r="0" b="0"/>
          <a:pathLst>
            <a:path>
              <a:moveTo>
                <a:pt x="276172" y="0"/>
              </a:moveTo>
              <a:lnTo>
                <a:pt x="276172" y="1312144"/>
              </a:lnTo>
              <a:lnTo>
                <a:pt x="0" y="13121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F150D-13C5-46AC-9FBE-4398FD81DF46}">
      <dsp:nvSpPr>
        <dsp:cNvPr id="0" name=""/>
        <dsp:cNvSpPr/>
      </dsp:nvSpPr>
      <dsp:spPr>
        <a:xfrm>
          <a:off x="5384596" y="1424158"/>
          <a:ext cx="3469354" cy="262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3294"/>
              </a:lnTo>
              <a:lnTo>
                <a:pt x="3469354" y="2323294"/>
              </a:lnTo>
              <a:lnTo>
                <a:pt x="3469354" y="26223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F134B-DABB-4343-B8A4-F667810726CA}">
      <dsp:nvSpPr>
        <dsp:cNvPr id="0" name=""/>
        <dsp:cNvSpPr/>
      </dsp:nvSpPr>
      <dsp:spPr>
        <a:xfrm>
          <a:off x="5338876" y="1424158"/>
          <a:ext cx="91440" cy="2622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3294"/>
              </a:lnTo>
              <a:lnTo>
                <a:pt x="68620" y="2323294"/>
              </a:lnTo>
              <a:lnTo>
                <a:pt x="68620" y="26223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66CC5-8872-4D0F-B491-7C06564CB085}">
      <dsp:nvSpPr>
        <dsp:cNvPr id="0" name=""/>
        <dsp:cNvSpPr/>
      </dsp:nvSpPr>
      <dsp:spPr>
        <a:xfrm>
          <a:off x="1961042" y="1424158"/>
          <a:ext cx="3423553" cy="2622366"/>
        </a:xfrm>
        <a:custGeom>
          <a:avLst/>
          <a:gdLst/>
          <a:ahLst/>
          <a:cxnLst/>
          <a:rect l="0" t="0" r="0" b="0"/>
          <a:pathLst>
            <a:path>
              <a:moveTo>
                <a:pt x="3423553" y="0"/>
              </a:moveTo>
              <a:lnTo>
                <a:pt x="3423553" y="2323294"/>
              </a:lnTo>
              <a:lnTo>
                <a:pt x="0" y="2323294"/>
              </a:lnTo>
              <a:lnTo>
                <a:pt x="0" y="26223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A138F-3BA1-47C5-B76D-C6BD3B0D86F5}">
      <dsp:nvSpPr>
        <dsp:cNvPr id="0" name=""/>
        <dsp:cNvSpPr/>
      </dsp:nvSpPr>
      <dsp:spPr>
        <a:xfrm>
          <a:off x="3960441" y="4"/>
          <a:ext cx="2848309" cy="1424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Importance in computer systems</a:t>
          </a:r>
          <a:endParaRPr lang="en-US" sz="3500" kern="1200" dirty="0"/>
        </a:p>
      </dsp:txBody>
      <dsp:txXfrm>
        <a:off x="3960441" y="4"/>
        <a:ext cx="2848309" cy="1424154"/>
      </dsp:txXfrm>
    </dsp:sp>
    <dsp:sp modelId="{64BB8F37-045B-44DB-B4FC-1FFA06162FE2}">
      <dsp:nvSpPr>
        <dsp:cNvPr id="0" name=""/>
        <dsp:cNvSpPr/>
      </dsp:nvSpPr>
      <dsp:spPr>
        <a:xfrm>
          <a:off x="536888" y="4046525"/>
          <a:ext cx="2848309" cy="1424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Audio output</a:t>
          </a:r>
          <a:endParaRPr lang="en-US" sz="3500" kern="1200" dirty="0"/>
        </a:p>
      </dsp:txBody>
      <dsp:txXfrm>
        <a:off x="536888" y="4046525"/>
        <a:ext cx="2848309" cy="1424154"/>
      </dsp:txXfrm>
    </dsp:sp>
    <dsp:sp modelId="{066F1689-2FBF-4F0C-8229-FF6C87002000}">
      <dsp:nvSpPr>
        <dsp:cNvPr id="0" name=""/>
        <dsp:cNvSpPr/>
      </dsp:nvSpPr>
      <dsp:spPr>
        <a:xfrm>
          <a:off x="3983341" y="4046525"/>
          <a:ext cx="2848309" cy="1424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large-scale visual representation</a:t>
          </a:r>
          <a:endParaRPr lang="en-US" sz="3500" kern="1200" dirty="0"/>
        </a:p>
      </dsp:txBody>
      <dsp:txXfrm>
        <a:off x="3983341" y="4046525"/>
        <a:ext cx="2848309" cy="1424154"/>
      </dsp:txXfrm>
    </dsp:sp>
    <dsp:sp modelId="{594E3933-E0F1-444C-86FD-A901D4510CF8}">
      <dsp:nvSpPr>
        <dsp:cNvPr id="0" name=""/>
        <dsp:cNvSpPr/>
      </dsp:nvSpPr>
      <dsp:spPr>
        <a:xfrm>
          <a:off x="7429795" y="4046525"/>
          <a:ext cx="2848309" cy="1424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Communication and interaction</a:t>
          </a:r>
          <a:endParaRPr lang="en-US" sz="3500" kern="1200" dirty="0"/>
        </a:p>
      </dsp:txBody>
      <dsp:txXfrm>
        <a:off x="7429795" y="4046525"/>
        <a:ext cx="2848309" cy="1424154"/>
      </dsp:txXfrm>
    </dsp:sp>
    <dsp:sp modelId="{D9CC9AD8-52D0-4CB1-B010-D5F7FE860CFA}">
      <dsp:nvSpPr>
        <dsp:cNvPr id="0" name=""/>
        <dsp:cNvSpPr/>
      </dsp:nvSpPr>
      <dsp:spPr>
        <a:xfrm>
          <a:off x="2260115" y="2024226"/>
          <a:ext cx="2848309" cy="1424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Visual representation</a:t>
          </a:r>
          <a:endParaRPr lang="en-US" sz="3500" kern="1200" dirty="0"/>
        </a:p>
      </dsp:txBody>
      <dsp:txXfrm>
        <a:off x="2260115" y="2024226"/>
        <a:ext cx="2848309" cy="142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C2C17D-CB53-4E46-BFD9-089B5E876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C7869-D5BD-4156-916A-D670E8548B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81C53-8777-49F4-8B17-1F38AFEF1E2C}" type="datetimeFigureOut">
              <a:rPr lang="en-US" smtClean="0"/>
              <a:t>10/6/2024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C543A-D2BE-46EF-BA40-A4F3586D12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AD5F1-1744-4122-BC03-9A789CEC2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4FD25-68CA-4E96-9AE3-FBA988D15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5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C492E-B20D-4DD8-AD4D-3D3BC54FCFC7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51E4D-7E57-413A-8720-4F166BDFA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/>
            <a:r>
              <a:rPr lang="en-US" smtClean="0"/>
              <a:t>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E69-18BA-49F3-AF3C-6E05A94D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626541"/>
            <a:ext cx="4413016" cy="9156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iens &amp; cows" panose="02000508040000020004" pitchFamily="2" charset="0"/>
              </a:rPr>
              <a:t>OUTPUT DEVICES</a:t>
            </a:r>
            <a:br>
              <a:rPr lang="en-US" dirty="0" smtClean="0">
                <a:latin typeface="Aliens &amp; cows" panose="02000508040000020004" pitchFamily="2" charset="0"/>
              </a:rPr>
            </a:br>
            <a:r>
              <a:rPr lang="en-US" dirty="0" smtClean="0">
                <a:latin typeface="Aliens &amp; cows" panose="02000508040000020004" pitchFamily="2" charset="0"/>
              </a:rPr>
              <a:t>of computer</a:t>
            </a:r>
            <a:endParaRPr lang="en-US" dirty="0">
              <a:latin typeface="Aliens &amp; cows" panose="02000508040000020004" pitchFamily="2" charset="0"/>
            </a:endParaRP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5400" y="1916832"/>
            <a:ext cx="3800400" cy="46085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Arial Narrow" panose="020B0606020202030204" pitchFamily="34" charset="0"/>
              </a:rPr>
              <a:t>WHAT ARE OUTPUT DEVICES</a:t>
            </a:r>
            <a:r>
              <a:rPr lang="en-US" b="1" dirty="0" smtClean="0">
                <a:latin typeface="Arial Narrow" panose="020B0606020202030204" pitchFamily="34" charset="0"/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Converts digital data into readable formats.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Types of output devices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How do they work?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 Narrow" panose="020B0606020202030204" pitchFamily="34" charset="0"/>
              </a:rPr>
              <a:t>Importance in computer systems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9817" y="4509120"/>
            <a:ext cx="1579984" cy="640959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PLOTTERS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2996751"/>
            <a:ext cx="1456267" cy="643253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GPS LOCATION</a:t>
            </a:r>
          </a:p>
          <a:p>
            <a:pPr algn="ctr"/>
            <a:r>
              <a:rPr lang="en-US" dirty="0" smtClean="0">
                <a:latin typeface="Bahnschrift" panose="020B0502040204020203" pitchFamily="34" charset="0"/>
              </a:rPr>
              <a:t>DEVICES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628800"/>
            <a:ext cx="1456267" cy="708313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HEADPHONES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2CB29981-D477-EB47-8A9B-CB977C238E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16080" y="476672"/>
            <a:ext cx="1728192" cy="1065477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MONITORS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D6BAA41B-ADA6-4F4F-8AE0-F97CD6618C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1916833"/>
            <a:ext cx="1352211" cy="642446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SPEAKERS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B7AADBC1-2218-0B44-8A6C-00FC3A8714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88288" y="3014899"/>
            <a:ext cx="1336245" cy="846150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PROJECTORS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509120"/>
            <a:ext cx="1456267" cy="936104"/>
          </a:xfrm>
        </p:spPr>
        <p:txBody>
          <a:bodyPr/>
          <a:lstStyle/>
          <a:p>
            <a:pPr algn="ctr"/>
            <a:r>
              <a:rPr lang="en-US" dirty="0" smtClean="0">
                <a:latin typeface="Bahnschrift" panose="020B0502040204020203" pitchFamily="34" charset="0"/>
              </a:rPr>
              <a:t>PRINTERS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18992792"/>
              </p:ext>
            </p:extLst>
          </p:nvPr>
        </p:nvGraphicFramePr>
        <p:xfrm>
          <a:off x="407368" y="332656"/>
          <a:ext cx="11377264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79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1391057" cy="496855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liens &amp; cows" panose="02000508040000020004" pitchFamily="2" charset="0"/>
              </a:rPr>
              <a:t>Types of output devices.</a:t>
            </a:r>
            <a:br>
              <a:rPr lang="en-US" dirty="0" smtClean="0">
                <a:latin typeface="Aliens &amp; cows" panose="02000508040000020004" pitchFamily="2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/>
            </a:r>
            <a:br>
              <a:rPr lang="en-US" sz="3200" dirty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>&gt; display output devices</a:t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/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>&gt; audio output devices</a:t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/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>&gt; printer output devices</a:t>
            </a:r>
            <a:endParaRPr lang="en-US" dirty="0">
              <a:latin typeface="Aliens &amp; cows" panose="02000508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3" y="2708920"/>
            <a:ext cx="9361040" cy="1224137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liens &amp; cows" panose="02000508040000020004" pitchFamily="2" charset="0"/>
              </a:rPr>
              <a:t>How do output devices work?</a:t>
            </a:r>
            <a:br>
              <a:rPr lang="en-US" dirty="0" smtClean="0">
                <a:latin typeface="Aliens &amp; cows" panose="02000508040000020004" pitchFamily="2" charset="0"/>
              </a:rPr>
            </a:br>
            <a:r>
              <a:rPr lang="en-US" dirty="0">
                <a:latin typeface="Aliens &amp; cows" panose="02000508040000020004" pitchFamily="2" charset="0"/>
              </a:rPr>
              <a:t/>
            </a:r>
            <a:br>
              <a:rPr lang="en-US" dirty="0">
                <a:latin typeface="Aliens &amp; cows" panose="02000508040000020004" pitchFamily="2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>1.  Data reception </a:t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/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>2.  Signal conversion</a:t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</a:rPr>
              <a:t>      &gt;&gt; for display devices</a:t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</a:rPr>
              <a:t>      &gt;&gt; for audio devices</a:t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smtClean="0">
                <a:latin typeface="Bahnschrift" panose="020B0502040204020203" pitchFamily="34" charset="0"/>
              </a:rPr>
              <a:t>      &gt;&gt; for printed devices</a:t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/>
            </a:r>
            <a:br>
              <a:rPr lang="en-US" sz="3200" dirty="0" smtClean="0">
                <a:latin typeface="Bahnschrift" panose="020B0502040204020203" pitchFamily="34" charset="0"/>
              </a:rPr>
            </a:br>
            <a:r>
              <a:rPr lang="en-US" sz="3200" dirty="0" smtClean="0">
                <a:latin typeface="Bahnschrift" panose="020B0502040204020203" pitchFamily="34" charset="0"/>
              </a:rPr>
              <a:t>3. Output presentation</a:t>
            </a:r>
            <a:r>
              <a:rPr lang="en-US" dirty="0" smtClean="0">
                <a:latin typeface="Aliens &amp; cows" panose="02000508040000020004" pitchFamily="2" charset="0"/>
              </a:rPr>
              <a:t/>
            </a:r>
            <a:br>
              <a:rPr lang="en-US" dirty="0" smtClean="0">
                <a:latin typeface="Aliens &amp; cows" panose="02000508040000020004" pitchFamily="2" charset="0"/>
              </a:rPr>
            </a:br>
            <a:endParaRPr lang="en-US" dirty="0">
              <a:latin typeface="Aliens &amp; cows" panose="02000508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6024169"/>
              </p:ext>
            </p:extLst>
          </p:nvPr>
        </p:nvGraphicFramePr>
        <p:xfrm>
          <a:off x="767408" y="692696"/>
          <a:ext cx="10814993" cy="547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428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1036601_Multi-color tree diagram_RVA_v4.potx" id="{C2C059CA-009F-4A58-A502-E86A3EC44533}" vid="{B76E4020-50B3-413E-9FF2-3C127565D3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44B995-A90F-42CF-803B-32D2FE95CDF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864A46-0400-4B2D-8634-4F80BD06D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8F621E-E295-4637-8ADA-47DB39864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Multi-color tree diagram</Template>
  <TotalTime>0</TotalTime>
  <Words>71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Aliens &amp; cows</vt:lpstr>
      <vt:lpstr>Arial</vt:lpstr>
      <vt:lpstr>Arial Narrow</vt:lpstr>
      <vt:lpstr>Bahnschrift</vt:lpstr>
      <vt:lpstr>Calibri</vt:lpstr>
      <vt:lpstr>Garamond</vt:lpstr>
      <vt:lpstr>Parallax</vt:lpstr>
      <vt:lpstr>OUTPUT DEVICES of computer</vt:lpstr>
      <vt:lpstr>PowerPoint Presentation</vt:lpstr>
      <vt:lpstr>Types of output devices.  &gt; display output devices  &gt; audio output devices  &gt; printer output devices</vt:lpstr>
      <vt:lpstr>How do output devices work?  1.  Data reception   2.  Signal conversion        &gt;&gt; for display devices        &gt;&gt; for audio devices        &gt;&gt; for printed devices  3. Output presentation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2024-10-06T12:51:17Z</dcterms:created>
  <dcterms:modified xsi:type="dcterms:W3CDTF">2024-10-06T15:32:37Z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