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1904-E281-4721-84D9-68CD8C6DF4AA}" type="datetimeFigureOut">
              <a:rPr lang="en-MY" smtClean="0"/>
              <a:t>12/5/2020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D30D-A1DD-41C2-B133-08B9C7A5E9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0880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1904-E281-4721-84D9-68CD8C6DF4AA}" type="datetimeFigureOut">
              <a:rPr lang="en-MY" smtClean="0"/>
              <a:t>12/5/2020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D30D-A1DD-41C2-B133-08B9C7A5E9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974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1904-E281-4721-84D9-68CD8C6DF4AA}" type="datetimeFigureOut">
              <a:rPr lang="en-MY" smtClean="0"/>
              <a:t>12/5/2020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D30D-A1DD-41C2-B133-08B9C7A5E9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226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1904-E281-4721-84D9-68CD8C6DF4AA}" type="datetimeFigureOut">
              <a:rPr lang="en-MY" smtClean="0"/>
              <a:t>12/5/2020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D30D-A1DD-41C2-B133-08B9C7A5E9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2737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1904-E281-4721-84D9-68CD8C6DF4AA}" type="datetimeFigureOut">
              <a:rPr lang="en-MY" smtClean="0"/>
              <a:t>12/5/2020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D30D-A1DD-41C2-B133-08B9C7A5E9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79972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1904-E281-4721-84D9-68CD8C6DF4AA}" type="datetimeFigureOut">
              <a:rPr lang="en-MY" smtClean="0"/>
              <a:t>12/5/2020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D30D-A1DD-41C2-B133-08B9C7A5E9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1181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1904-E281-4721-84D9-68CD8C6DF4AA}" type="datetimeFigureOut">
              <a:rPr lang="en-MY" smtClean="0"/>
              <a:t>12/5/2020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D30D-A1DD-41C2-B133-08B9C7A5E9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0112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1904-E281-4721-84D9-68CD8C6DF4AA}" type="datetimeFigureOut">
              <a:rPr lang="en-MY" smtClean="0"/>
              <a:t>12/5/2020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D30D-A1DD-41C2-B133-08B9C7A5E9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3000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1904-E281-4721-84D9-68CD8C6DF4AA}" type="datetimeFigureOut">
              <a:rPr lang="en-MY" smtClean="0"/>
              <a:t>12/5/2020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D30D-A1DD-41C2-B133-08B9C7A5E9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2597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1904-E281-4721-84D9-68CD8C6DF4AA}" type="datetimeFigureOut">
              <a:rPr lang="en-MY" smtClean="0"/>
              <a:t>12/5/2020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D30D-A1DD-41C2-B133-08B9C7A5E9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8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1904-E281-4721-84D9-68CD8C6DF4AA}" type="datetimeFigureOut">
              <a:rPr lang="en-MY" smtClean="0"/>
              <a:t>12/5/2020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D30D-A1DD-41C2-B133-08B9C7A5E9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8230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8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91904-E281-4721-84D9-68CD8C6DF4AA}" type="datetimeFigureOut">
              <a:rPr lang="en-MY" smtClean="0"/>
              <a:t>12/5/2020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CD30D-A1DD-41C2-B133-08B9C7A5E9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4875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4320"/>
            <a:ext cx="9144000" cy="2391582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RESTAURANT RESERVATION SYSTEM</a:t>
            </a:r>
            <a:endParaRPr lang="en-MY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76955"/>
            <a:ext cx="9144000" cy="2629950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arenR"/>
            </a:pPr>
            <a:r>
              <a:rPr lang="en-US" sz="3200" dirty="0" err="1" smtClean="0"/>
              <a:t>Anis</a:t>
            </a:r>
            <a:r>
              <a:rPr lang="en-US" sz="3200" dirty="0" smtClean="0"/>
              <a:t> </a:t>
            </a:r>
            <a:r>
              <a:rPr lang="en-US" sz="3200" dirty="0" err="1"/>
              <a:t>Nur</a:t>
            </a:r>
            <a:r>
              <a:rPr lang="en-US" sz="3200" dirty="0"/>
              <a:t> </a:t>
            </a:r>
            <a:r>
              <a:rPr lang="en-US" sz="3200" dirty="0" err="1"/>
              <a:t>Hajar</a:t>
            </a:r>
            <a:r>
              <a:rPr lang="en-US" sz="3200" dirty="0"/>
              <a:t> </a:t>
            </a:r>
            <a:r>
              <a:rPr lang="en-US" sz="3200" dirty="0" err="1"/>
              <a:t>binti</a:t>
            </a:r>
            <a:r>
              <a:rPr lang="en-US" sz="3200" dirty="0"/>
              <a:t> Ahmad </a:t>
            </a:r>
            <a:r>
              <a:rPr lang="en-US" sz="3200" dirty="0" smtClean="0"/>
              <a:t>Rizal</a:t>
            </a:r>
            <a:endParaRPr lang="en-MY" sz="3200" dirty="0"/>
          </a:p>
          <a:p>
            <a:pPr marL="457200" indent="-457200" algn="l">
              <a:buFont typeface="+mj-lt"/>
              <a:buAutoNum type="arabicParenR"/>
            </a:pPr>
            <a:r>
              <a:rPr lang="en-US" sz="3200" dirty="0" smtClean="0"/>
              <a:t>Amir </a:t>
            </a:r>
            <a:r>
              <a:rPr lang="en-US" sz="3200" dirty="0" err="1"/>
              <a:t>Khaidir</a:t>
            </a:r>
            <a:r>
              <a:rPr lang="en-US" sz="3200" dirty="0"/>
              <a:t> bin </a:t>
            </a:r>
            <a:r>
              <a:rPr lang="en-US" sz="3200" dirty="0" err="1" smtClean="0"/>
              <a:t>Adzeman</a:t>
            </a:r>
            <a:endParaRPr lang="en-US" sz="3200" dirty="0" smtClean="0"/>
          </a:p>
          <a:p>
            <a:pPr marL="457200" indent="-457200" algn="l">
              <a:buFont typeface="+mj-lt"/>
              <a:buAutoNum type="arabicParenR"/>
            </a:pPr>
            <a:r>
              <a:rPr lang="en-US" sz="3200" dirty="0" smtClean="0"/>
              <a:t>Muhammad </a:t>
            </a:r>
            <a:r>
              <a:rPr lang="en-US" sz="3200" dirty="0" err="1" smtClean="0"/>
              <a:t>Afif</a:t>
            </a:r>
            <a:r>
              <a:rPr lang="en-US" sz="3200" dirty="0" smtClean="0"/>
              <a:t> Mirza bin </a:t>
            </a:r>
            <a:r>
              <a:rPr lang="en-US" sz="3200" dirty="0" err="1" smtClean="0"/>
              <a:t>Mohd</a:t>
            </a:r>
            <a:r>
              <a:rPr lang="en-US" sz="3200" dirty="0" smtClean="0"/>
              <a:t> </a:t>
            </a:r>
            <a:r>
              <a:rPr lang="en-US" sz="3200" dirty="0" err="1" smtClean="0"/>
              <a:t>Farid</a:t>
            </a:r>
            <a:endParaRPr lang="en-US" sz="3200" dirty="0" smtClean="0"/>
          </a:p>
          <a:p>
            <a:pPr marL="457200" indent="-457200" algn="l">
              <a:buFont typeface="+mj-lt"/>
              <a:buAutoNum type="arabicParenR"/>
            </a:pPr>
            <a:r>
              <a:rPr lang="en-US" sz="3200" dirty="0" err="1" smtClean="0"/>
              <a:t>Nur</a:t>
            </a:r>
            <a:r>
              <a:rPr lang="en-US" sz="3200" dirty="0" smtClean="0"/>
              <a:t> Aida </a:t>
            </a:r>
            <a:r>
              <a:rPr lang="en-US" sz="3200" dirty="0" err="1" smtClean="0"/>
              <a:t>Farahanie</a:t>
            </a:r>
            <a:r>
              <a:rPr lang="en-US" sz="3200" dirty="0" smtClean="0"/>
              <a:t> </a:t>
            </a:r>
            <a:r>
              <a:rPr lang="en-US" sz="3200" dirty="0" err="1" smtClean="0"/>
              <a:t>binti</a:t>
            </a:r>
            <a:r>
              <a:rPr lang="en-US" sz="3200" dirty="0" smtClean="0"/>
              <a:t> Ahmad</a:t>
            </a:r>
            <a:endParaRPr lang="en-MY" sz="3200" dirty="0" smtClean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3295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2370"/>
            <a:ext cx="9144000" cy="973723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endParaRPr lang="en-MY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1814732"/>
            <a:ext cx="10264140" cy="4563208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To develop a system that can </a:t>
            </a:r>
            <a:r>
              <a:rPr lang="en-US" sz="2800" dirty="0"/>
              <a:t>ensure the optimal, convenient and efficient table reservation system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A web-based </a:t>
            </a:r>
            <a:r>
              <a:rPr lang="en-US" sz="2800" dirty="0"/>
              <a:t>application </a:t>
            </a:r>
            <a:r>
              <a:rPr lang="en-US" sz="2800" dirty="0" smtClean="0"/>
              <a:t>for a restaurant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RRS </a:t>
            </a:r>
            <a:r>
              <a:rPr lang="en-US" sz="2800" dirty="0"/>
              <a:t>allows customers to reserve their table based on their specific date and time which they can also update the </a:t>
            </a:r>
            <a:r>
              <a:rPr lang="en-US" sz="2800" dirty="0" smtClean="0"/>
              <a:t>reservation</a:t>
            </a:r>
          </a:p>
        </p:txBody>
      </p:sp>
    </p:spTree>
    <p:extLst>
      <p:ext uri="{BB962C8B-B14F-4D97-AF65-F5344CB8AC3E}">
        <p14:creationId xmlns:p14="http://schemas.microsoft.com/office/powerpoint/2010/main" val="98605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3385"/>
            <a:ext cx="9144000" cy="101592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INTENDED AUDIENCE</a:t>
            </a:r>
            <a:endParaRPr lang="en-MY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2520" y="2354580"/>
            <a:ext cx="9144000" cy="1668780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4400" dirty="0" smtClean="0"/>
              <a:t> Business Owner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4400" dirty="0" smtClean="0"/>
              <a:t>System Vendors (Team RRS)</a:t>
            </a:r>
            <a:endParaRPr lang="en-MY" sz="4400" dirty="0"/>
          </a:p>
        </p:txBody>
      </p:sp>
    </p:spTree>
    <p:extLst>
      <p:ext uri="{BB962C8B-B14F-4D97-AF65-F5344CB8AC3E}">
        <p14:creationId xmlns:p14="http://schemas.microsoft.com/office/powerpoint/2010/main" val="398210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635" y="917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</a:t>
            </a:r>
            <a:endParaRPr lang="en-MY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289" y="1123405"/>
            <a:ext cx="7230291" cy="560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53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421"/>
            <a:ext cx="9144000" cy="1765569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NON-FUNCTIONAL REQUIREMENTS</a:t>
            </a:r>
            <a:endParaRPr lang="en-MY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91740"/>
            <a:ext cx="9144000" cy="4366260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sz="4000" dirty="0" smtClean="0"/>
              <a:t>Performance requirements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000" dirty="0" smtClean="0"/>
              <a:t>Safety requirements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000" dirty="0" smtClean="0"/>
              <a:t>Security requirements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000" dirty="0" smtClean="0"/>
              <a:t>Software quality attributes</a:t>
            </a:r>
          </a:p>
          <a:p>
            <a:pPr marL="1028700" lvl="1" indent="-571500" algn="just">
              <a:buFont typeface="+mj-lt"/>
              <a:buAutoNum type="romanLcPeriod"/>
            </a:pPr>
            <a:r>
              <a:rPr lang="en-US" sz="3600" dirty="0" smtClean="0"/>
              <a:t>Availability</a:t>
            </a:r>
          </a:p>
          <a:p>
            <a:pPr marL="1028700" lvl="1" indent="-571500" algn="just">
              <a:buFont typeface="+mj-lt"/>
              <a:buAutoNum type="romanLcPeriod"/>
            </a:pPr>
            <a:r>
              <a:rPr lang="en-US" sz="3600" dirty="0" smtClean="0"/>
              <a:t>Usability</a:t>
            </a:r>
            <a:endParaRPr lang="en-US" sz="3200" dirty="0" smtClean="0"/>
          </a:p>
          <a:p>
            <a:pPr lvl="1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505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060" y="1856937"/>
            <a:ext cx="10515600" cy="2718582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CONT. WITH UI DEMO</a:t>
            </a:r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  <a:endParaRPr lang="en-MY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9376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100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RESTAURANT RESERVATION SYSTEM</vt:lpstr>
      <vt:lpstr>OVERVIEW</vt:lpstr>
      <vt:lpstr>INTENDED AUDIENCE</vt:lpstr>
      <vt:lpstr>USE CASE</vt:lpstr>
      <vt:lpstr>NON-FUNCTIONAL REQUIREMENTS</vt:lpstr>
      <vt:lpstr>CONT. WITH UI DEMO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RESERVATION SYSTEM</dc:title>
  <dc:creator>NUR AIDA FARAHANIE  AHMAD</dc:creator>
  <cp:lastModifiedBy>NUR AIDA FARAHANIE  AHMAD</cp:lastModifiedBy>
  <cp:revision>6</cp:revision>
  <dcterms:created xsi:type="dcterms:W3CDTF">2020-05-12T11:44:30Z</dcterms:created>
  <dcterms:modified xsi:type="dcterms:W3CDTF">2020-05-12T12:23:44Z</dcterms:modified>
</cp:coreProperties>
</file>