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hr-BA" sz="3600" i="1" cap="non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ntagenet Cherokee" panose="02020602070100000000" pitchFamily="18" charset="0"/>
                <a:ea typeface="Tahoma" panose="020B0604030504040204" pitchFamily="34" charset="0"/>
                <a:cs typeface="Tahoma" panose="020B0604030504040204" pitchFamily="34" charset="0"/>
              </a:rPr>
              <a:t>Earth’s way of saying WAKE UP</a:t>
            </a:r>
            <a:endParaRPr lang="hr-BA" sz="3600" i="1" cap="none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ntagenet Cherokee" panose="02020602070100000000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BA" dirty="0" smtClean="0"/>
              <a:t>Aida Gežo</a:t>
            </a:r>
          </a:p>
          <a:p>
            <a:r>
              <a:rPr lang="hr-BA" dirty="0" smtClean="0"/>
              <a:t>Amila Isanović</a:t>
            </a:r>
          </a:p>
          <a:p>
            <a:r>
              <a:rPr lang="hr-BA" dirty="0" smtClean="0"/>
              <a:t>Amina Bećirović</a:t>
            </a:r>
          </a:p>
          <a:p>
            <a:r>
              <a:rPr lang="hr-BA" dirty="0" smtClean="0"/>
              <a:t>Lejla Šabanović</a:t>
            </a:r>
            <a:endParaRPr lang="hr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2281">
            <a:off x="7465350" y="-41830"/>
            <a:ext cx="5948100" cy="4358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4984">
            <a:off x="3161221" y="-1019407"/>
            <a:ext cx="6361411" cy="4661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3155">
            <a:off x="4919683" y="910151"/>
            <a:ext cx="5888838" cy="4315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" y="2516349"/>
            <a:ext cx="6774287" cy="2049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0646" y="3153796"/>
            <a:ext cx="104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4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hr-BA" sz="4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72337"/>
            <a:ext cx="9720072" cy="1499616"/>
          </a:xfrm>
        </p:spPr>
        <p:txBody>
          <a:bodyPr/>
          <a:lstStyle/>
          <a:p>
            <a:r>
              <a:rPr lang="hr-BA" dirty="0" smtClean="0"/>
              <a:t>EARTH.HTML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6" y="1880315"/>
            <a:ext cx="10534918" cy="4874654"/>
          </a:xfrm>
        </p:spPr>
      </p:pic>
    </p:spTree>
    <p:extLst>
      <p:ext uri="{BB962C8B-B14F-4D97-AF65-F5344CB8AC3E}">
        <p14:creationId xmlns:p14="http://schemas.microsoft.com/office/powerpoint/2010/main" val="33619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EARTH.HTML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4" y="1622738"/>
            <a:ext cx="9433516" cy="5145110"/>
          </a:xfrm>
        </p:spPr>
      </p:pic>
    </p:spTree>
    <p:extLst>
      <p:ext uri="{BB962C8B-B14F-4D97-AF65-F5344CB8AC3E}">
        <p14:creationId xmlns:p14="http://schemas.microsoft.com/office/powerpoint/2010/main" val="33577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Js.js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72" y="180304"/>
            <a:ext cx="6283281" cy="6677696"/>
          </a:xfrm>
        </p:spPr>
      </p:pic>
      <p:sp>
        <p:nvSpPr>
          <p:cNvPr id="5" name="TextBox 4"/>
          <p:cNvSpPr txBox="1"/>
          <p:nvPr/>
        </p:nvSpPr>
        <p:spPr>
          <a:xfrm>
            <a:off x="1460515" y="5059852"/>
            <a:ext cx="962766" cy="170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2084832"/>
            <a:ext cx="5417826" cy="4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Log out</a:t>
            </a:r>
            <a:endParaRPr lang="hr-B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4673760"/>
            <a:ext cx="4391025" cy="2184240"/>
          </a:xfrm>
        </p:spPr>
      </p:pic>
    </p:spTree>
    <p:extLst>
      <p:ext uri="{BB962C8B-B14F-4D97-AF65-F5344CB8AC3E}">
        <p14:creationId xmlns:p14="http://schemas.microsoft.com/office/powerpoint/2010/main" val="33720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657225"/>
            <a:ext cx="6429375" cy="57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1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uvod</a:t>
            </a:r>
            <a:endParaRPr lang="hr-BA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943100"/>
            <a:ext cx="8072437" cy="49149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BA" sz="2400" b="1" dirty="0"/>
              <a:t> </a:t>
            </a:r>
            <a:r>
              <a:rPr lang="hr-BA" sz="2400" b="1" dirty="0" smtClean="0"/>
              <a:t>Zadatak ove aplikacije je da pokazuje informacije o zemljotresima koji su se desili za dan u kojem se aplikacija koristi, tačnije pokazuje podatke o tome koliko se zemljotresa u svijetu desilo taj dan, lokaciju zadnjeg zemljotresa i njegovu jačinu</a:t>
            </a:r>
          </a:p>
          <a:p>
            <a:endParaRPr lang="hr-BA" sz="2400" b="1" dirty="0"/>
          </a:p>
          <a:p>
            <a:endParaRPr lang="hr-BA" sz="2400" b="1" dirty="0" smtClean="0"/>
          </a:p>
          <a:p>
            <a:endParaRPr lang="hr-BA" sz="24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r-BA" sz="2400" b="1" dirty="0" smtClean="0"/>
              <a:t> </a:t>
            </a:r>
            <a:r>
              <a:rPr lang="hr-BA" sz="2400" b="1" dirty="0"/>
              <a:t>Za dobivanje svih potrebnih podataka korišten je </a:t>
            </a:r>
            <a:r>
              <a:rPr lang="hr-BA" sz="2400" b="1" dirty="0" smtClean="0"/>
              <a:t>USGS.GOV </a:t>
            </a:r>
            <a:r>
              <a:rPr lang="hr-BA" sz="2400" b="1" dirty="0"/>
              <a:t>API i </a:t>
            </a:r>
            <a:r>
              <a:rPr lang="hr-BA" sz="2400" b="1" dirty="0" smtClean="0"/>
              <a:t>Open Layers </a:t>
            </a:r>
            <a:r>
              <a:rPr lang="hr-BA" sz="2400" b="1" smtClean="0"/>
              <a:t>za </a:t>
            </a:r>
            <a:r>
              <a:rPr lang="hr-BA" sz="2400" b="1" smtClean="0"/>
              <a:t>mapu, </a:t>
            </a:r>
            <a:r>
              <a:rPr lang="hr-BA" sz="2400" b="1" dirty="0" smtClean="0"/>
              <a:t>koji se inače koristi u Open Street Mapama</a:t>
            </a:r>
            <a:endParaRPr lang="hr-BA" sz="2400" b="1" dirty="0"/>
          </a:p>
          <a:p>
            <a:endParaRPr lang="hr-BA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Registration.php</a:t>
            </a: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867437"/>
            <a:ext cx="5177307" cy="4900411"/>
          </a:xfrm>
        </p:spPr>
      </p:pic>
      <p:sp>
        <p:nvSpPr>
          <p:cNvPr id="7" name="TextBox 6"/>
          <p:cNvSpPr txBox="1"/>
          <p:nvPr/>
        </p:nvSpPr>
        <p:spPr>
          <a:xfrm>
            <a:off x="8113690" y="2588654"/>
            <a:ext cx="2975020" cy="230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B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6" y="2279561"/>
            <a:ext cx="6413679" cy="3860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7318" y="1429555"/>
            <a:ext cx="3866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5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INDEX.HTML</a:t>
            </a:r>
            <a:endParaRPr lang="hr-BA" sz="5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8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BA" dirty="0" smtClean="0"/>
              <a:t>Baza podataka u phpmyadmin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56" y="2717443"/>
            <a:ext cx="8763816" cy="1626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2" y="4596483"/>
            <a:ext cx="2962141" cy="2139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9251" y="4855335"/>
            <a:ext cx="4833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2400" dirty="0" smtClean="0"/>
              <a:t>U bazi podataka Users smo napravili </a:t>
            </a:r>
          </a:p>
          <a:p>
            <a:pPr algn="just"/>
            <a:r>
              <a:rPr lang="hr-BA" sz="2400" dirty="0" smtClean="0"/>
              <a:t>tabelu Users u koju smo unijeli </a:t>
            </a:r>
          </a:p>
          <a:p>
            <a:r>
              <a:rPr lang="hr-BA" sz="2400" dirty="0" smtClean="0"/>
              <a:t>kolone users i password.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9842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REGISTRATION</a:t>
            </a:r>
            <a:endParaRPr lang="hr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88" y="2208869"/>
            <a:ext cx="6477001" cy="281389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910" y="2257506"/>
            <a:ext cx="5297338" cy="3762294"/>
          </a:xfrm>
        </p:spPr>
        <p:txBody>
          <a:bodyPr>
            <a:normAutofit/>
          </a:bodyPr>
          <a:lstStyle/>
          <a:p>
            <a:pPr algn="just"/>
            <a:endParaRPr lang="hr-BA" sz="2400" dirty="0" smtClean="0"/>
          </a:p>
          <a:p>
            <a:pPr algn="ctr"/>
            <a:r>
              <a:rPr lang="hr-BA" sz="2400" dirty="0" smtClean="0"/>
              <a:t>Da </a:t>
            </a:r>
            <a:r>
              <a:rPr lang="hr-BA" sz="2400" dirty="0"/>
              <a:t>bi se pristupilo traženim podacima o zemljotresima, prilikom ulaska na aplikaciju potrebno je da se novi korisnik registruje tako što ukuca username i password, zatim klikne na register.</a:t>
            </a:r>
          </a:p>
        </p:txBody>
      </p:sp>
    </p:spTree>
    <p:extLst>
      <p:ext uri="{BB962C8B-B14F-4D97-AF65-F5344CB8AC3E}">
        <p14:creationId xmlns:p14="http://schemas.microsoft.com/office/powerpoint/2010/main" val="38398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registration</a:t>
            </a:r>
            <a:endParaRPr lang="hr-B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3" y="1983346"/>
            <a:ext cx="9144001" cy="271744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2" y="4975034"/>
            <a:ext cx="5534966" cy="16790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71" y="5009345"/>
            <a:ext cx="5411404" cy="161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38" y="303190"/>
            <a:ext cx="4678720" cy="13716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8971792">
            <a:off x="6346287" y="1329326"/>
            <a:ext cx="533767" cy="44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18" name="Down Arrow 17"/>
          <p:cNvSpPr/>
          <p:nvPr/>
        </p:nvSpPr>
        <p:spPr>
          <a:xfrm rot="19735893">
            <a:off x="10664221" y="4375038"/>
            <a:ext cx="508636" cy="594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19" name="Right Arrow 18"/>
          <p:cNvSpPr/>
          <p:nvPr/>
        </p:nvSpPr>
        <p:spPr>
          <a:xfrm rot="7583187">
            <a:off x="737084" y="4374000"/>
            <a:ext cx="520171" cy="39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804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Login.php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5" y="2273121"/>
            <a:ext cx="5255994" cy="4436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9" y="2481630"/>
            <a:ext cx="6576811" cy="4019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3837" y="1421457"/>
            <a:ext cx="2910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5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INDEX.HTML</a:t>
            </a:r>
            <a:endParaRPr lang="hr-BA" sz="50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login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53" y="2331077"/>
            <a:ext cx="8065394" cy="3477254"/>
          </a:xfrm>
        </p:spPr>
      </p:pic>
      <p:sp>
        <p:nvSpPr>
          <p:cNvPr id="5" name="TextBox 4"/>
          <p:cNvSpPr txBox="1"/>
          <p:nvPr/>
        </p:nvSpPr>
        <p:spPr>
          <a:xfrm>
            <a:off x="134155" y="2777042"/>
            <a:ext cx="3773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sz="2400" dirty="0"/>
              <a:t>Kada korisnik ponovo želi da uđe na aplikaciju, potrebno je da ukuca prethodno unesene lične podatke (korisničko ime i šifru) i klikne login.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9732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Login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50985"/>
            <a:ext cx="9720262" cy="3492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47" y="146209"/>
            <a:ext cx="5695950" cy="14478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2642964">
            <a:off x="7116118" y="1707958"/>
            <a:ext cx="595232" cy="7537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697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</TotalTime>
  <Words>175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Consolas</vt:lpstr>
      <vt:lpstr>Plantagenet Cherokee</vt:lpstr>
      <vt:lpstr>Tahoma</vt:lpstr>
      <vt:lpstr>Tw Cen MT</vt:lpstr>
      <vt:lpstr>Tw Cen MT Condensed</vt:lpstr>
      <vt:lpstr>Wingdings 3</vt:lpstr>
      <vt:lpstr>Integral</vt:lpstr>
      <vt:lpstr>Earth’s way of saying WAKE UP</vt:lpstr>
      <vt:lpstr>uvod</vt:lpstr>
      <vt:lpstr>Registration.php</vt:lpstr>
      <vt:lpstr>Baza podataka u phpmyadmin</vt:lpstr>
      <vt:lpstr>REGISTRATION</vt:lpstr>
      <vt:lpstr>registration</vt:lpstr>
      <vt:lpstr>Login.php</vt:lpstr>
      <vt:lpstr>login</vt:lpstr>
      <vt:lpstr>Login</vt:lpstr>
      <vt:lpstr>EARTH.HTML</vt:lpstr>
      <vt:lpstr>EARTH.HTML</vt:lpstr>
      <vt:lpstr>Js.js</vt:lpstr>
      <vt:lpstr>Log out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Kenan Gezo</dc:creator>
  <cp:lastModifiedBy>Kenan Gezo</cp:lastModifiedBy>
  <cp:revision>24</cp:revision>
  <dcterms:created xsi:type="dcterms:W3CDTF">2020-05-13T16:07:20Z</dcterms:created>
  <dcterms:modified xsi:type="dcterms:W3CDTF">2020-05-14T01:05:10Z</dcterms:modified>
</cp:coreProperties>
</file>