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9" r:id="rId2"/>
    <p:sldId id="256" r:id="rId3"/>
    <p:sldId id="257" r:id="rId4"/>
    <p:sldId id="260" r:id="rId5"/>
    <p:sldId id="261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36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90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DB6C315-5337-C874-9C89-C88C474FC323}"/>
              </a:ext>
            </a:extLst>
          </p:cNvPr>
          <p:cNvSpPr/>
          <p:nvPr userDrawn="1"/>
        </p:nvSpPr>
        <p:spPr>
          <a:xfrm>
            <a:off x="450273" y="162941"/>
            <a:ext cx="1918854" cy="6184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3" name="그림 2" descr="보라색, 스크린샷, 바이올렛색, 블루이(가) 표시된 사진&#10;&#10;자동 생성된 설명">
            <a:extLst>
              <a:ext uri="{FF2B5EF4-FFF2-40B4-BE49-F238E27FC236}">
                <a16:creationId xmlns:a16="http://schemas.microsoft.com/office/drawing/2014/main" id="{43A91CDA-FCC4-8C45-B525-ABFEB3BA6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20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CCADF2-DEAF-55AC-86A4-AD58776388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47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48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F796C-FD8B-4985-1642-AE73138574C6}"/>
              </a:ext>
            </a:extLst>
          </p:cNvPr>
          <p:cNvSpPr txBox="1"/>
          <p:nvPr/>
        </p:nvSpPr>
        <p:spPr>
          <a:xfrm>
            <a:off x="0" y="1736937"/>
            <a:ext cx="9144000" cy="134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92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OOOO</a:t>
            </a:r>
            <a:r>
              <a:rPr lang="ko-KR" altLang="en-US" sz="6092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프로젝트</a:t>
            </a:r>
            <a:endParaRPr lang="ko-KR" altLang="en-US" sz="6092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6DF37-F0DE-DD63-1818-743213D492B2}"/>
              </a:ext>
            </a:extLst>
          </p:cNvPr>
          <p:cNvSpPr txBox="1"/>
          <p:nvPr/>
        </p:nvSpPr>
        <p:spPr>
          <a:xfrm>
            <a:off x="-1" y="5538548"/>
            <a:ext cx="9144001" cy="83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홍길동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05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EE860-0E89-D84F-F424-0D01870AA9B0}"/>
              </a:ext>
            </a:extLst>
          </p:cNvPr>
          <p:cNvSpPr txBox="1"/>
          <p:nvPr/>
        </p:nvSpPr>
        <p:spPr>
          <a:xfrm>
            <a:off x="0" y="31419"/>
            <a:ext cx="614074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OOOO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프로젝트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Google Shape;147;p7">
            <a:extLst>
              <a:ext uri="{FF2B5EF4-FFF2-40B4-BE49-F238E27FC236}">
                <a16:creationId xmlns:a16="http://schemas.microsoft.com/office/drawing/2014/main" id="{C0A98D4D-0891-0EC9-DD2E-68126C45EF3D}"/>
              </a:ext>
            </a:extLst>
          </p:cNvPr>
          <p:cNvSpPr txBox="1">
            <a:spLocks/>
          </p:cNvSpPr>
          <p:nvPr/>
        </p:nvSpPr>
        <p:spPr>
          <a:xfrm>
            <a:off x="394282" y="641375"/>
            <a:ext cx="8749717" cy="523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3400"/>
            </a:pPr>
            <a:r>
              <a:rPr lang="en-US" altLang="ko-KR" sz="2400" b="1" dirty="0">
                <a:latin typeface="+mn-ea"/>
                <a:ea typeface="+mn-ea"/>
              </a:rPr>
              <a:t>1. </a:t>
            </a:r>
            <a:r>
              <a:rPr lang="ko-KR" altLang="en-US" sz="2400" b="1" dirty="0">
                <a:latin typeface="+mn-ea"/>
                <a:ea typeface="+mn-ea"/>
              </a:rPr>
              <a:t>프로젝트</a:t>
            </a:r>
            <a:r>
              <a:rPr lang="en-US" altLang="ko-KR" sz="2400" b="1" dirty="0">
                <a:latin typeface="+mn-ea"/>
                <a:ea typeface="+mn-ea"/>
              </a:rPr>
              <a:t> </a:t>
            </a:r>
            <a:r>
              <a:rPr lang="ko-KR" altLang="en-US" sz="2400" b="1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5" name="Google Shape;148;p7">
            <a:extLst>
              <a:ext uri="{FF2B5EF4-FFF2-40B4-BE49-F238E27FC236}">
                <a16:creationId xmlns:a16="http://schemas.microsoft.com/office/drawing/2014/main" id="{5101AE67-9F85-9720-C0EB-D317E6AEF313}"/>
              </a:ext>
            </a:extLst>
          </p:cNvPr>
          <p:cNvSpPr txBox="1">
            <a:spLocks/>
          </p:cNvSpPr>
          <p:nvPr/>
        </p:nvSpPr>
        <p:spPr>
          <a:xfrm>
            <a:off x="715947" y="1338196"/>
            <a:ext cx="7966075" cy="3263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5" indent="-171455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sz="1846" dirty="0"/>
              <a:t>본 프로젝트는 </a:t>
            </a:r>
            <a:r>
              <a:rPr lang="en-US" altLang="ko-KR" sz="1846" dirty="0"/>
              <a:t>……</a:t>
            </a:r>
            <a:r>
              <a:rPr lang="ko-KR" altLang="en-US" sz="1846" dirty="0"/>
              <a:t>을 구현하는 것이다</a:t>
            </a:r>
            <a:r>
              <a:rPr lang="en-US" altLang="ko-KR" sz="1846" dirty="0"/>
              <a:t>.</a:t>
            </a:r>
            <a:endParaRPr lang="en-US" altLang="ko-KR" sz="1846" b="1" dirty="0"/>
          </a:p>
        </p:txBody>
      </p:sp>
    </p:spTree>
    <p:extLst>
      <p:ext uri="{BB962C8B-B14F-4D97-AF65-F5344CB8AC3E}">
        <p14:creationId xmlns:p14="http://schemas.microsoft.com/office/powerpoint/2010/main" val="118062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5802F-312E-1B33-B313-A8BC53E209E2}"/>
              </a:ext>
            </a:extLst>
          </p:cNvPr>
          <p:cNvSpPr txBox="1"/>
          <p:nvPr/>
        </p:nvSpPr>
        <p:spPr>
          <a:xfrm>
            <a:off x="0" y="31419"/>
            <a:ext cx="614074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OOOO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프로젝트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Google Shape;148;p7">
            <a:extLst>
              <a:ext uri="{FF2B5EF4-FFF2-40B4-BE49-F238E27FC236}">
                <a16:creationId xmlns:a16="http://schemas.microsoft.com/office/drawing/2014/main" id="{33FBD16A-0E3E-0798-5902-F77200BA6F0A}"/>
              </a:ext>
            </a:extLst>
          </p:cNvPr>
          <p:cNvSpPr txBox="1">
            <a:spLocks/>
          </p:cNvSpPr>
          <p:nvPr/>
        </p:nvSpPr>
        <p:spPr>
          <a:xfrm>
            <a:off x="715947" y="1338196"/>
            <a:ext cx="7966075" cy="3263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5" indent="-171455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sz="1846" dirty="0"/>
              <a:t>본 프로젝트에 필요한 데이터는 </a:t>
            </a:r>
            <a:r>
              <a:rPr lang="en-US" altLang="ko-KR" sz="1846" dirty="0"/>
              <a:t>…</a:t>
            </a:r>
            <a:endParaRPr lang="en-US" altLang="ko-KR" sz="1846" b="1" dirty="0"/>
          </a:p>
        </p:txBody>
      </p:sp>
      <p:sp>
        <p:nvSpPr>
          <p:cNvPr id="6" name="Google Shape;147;p7">
            <a:extLst>
              <a:ext uri="{FF2B5EF4-FFF2-40B4-BE49-F238E27FC236}">
                <a16:creationId xmlns:a16="http://schemas.microsoft.com/office/drawing/2014/main" id="{F37C9107-C025-3520-1DD0-EF35C9FF3EB5}"/>
              </a:ext>
            </a:extLst>
          </p:cNvPr>
          <p:cNvSpPr txBox="1">
            <a:spLocks/>
          </p:cNvSpPr>
          <p:nvPr/>
        </p:nvSpPr>
        <p:spPr>
          <a:xfrm>
            <a:off x="394282" y="641375"/>
            <a:ext cx="8749717" cy="523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3400"/>
            </a:pPr>
            <a:r>
              <a:rPr lang="en-US" altLang="ko-KR" sz="2400" b="1" dirty="0">
                <a:latin typeface="+mn-ea"/>
                <a:ea typeface="+mn-ea"/>
              </a:rPr>
              <a:t>2. </a:t>
            </a:r>
            <a:r>
              <a:rPr lang="ko-KR" altLang="en-US" sz="2400" b="1" dirty="0">
                <a:latin typeface="+mn-ea"/>
                <a:ea typeface="+mn-ea"/>
              </a:rPr>
              <a:t>데이터 식별</a:t>
            </a:r>
          </a:p>
        </p:txBody>
      </p:sp>
    </p:spTree>
    <p:extLst>
      <p:ext uri="{BB962C8B-B14F-4D97-AF65-F5344CB8AC3E}">
        <p14:creationId xmlns:p14="http://schemas.microsoft.com/office/powerpoint/2010/main" val="365364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5802F-312E-1B33-B313-A8BC53E209E2}"/>
              </a:ext>
            </a:extLst>
          </p:cNvPr>
          <p:cNvSpPr txBox="1"/>
          <p:nvPr/>
        </p:nvSpPr>
        <p:spPr>
          <a:xfrm>
            <a:off x="0" y="31419"/>
            <a:ext cx="614074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OOOO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프로젝트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Google Shape;148;p7">
            <a:extLst>
              <a:ext uri="{FF2B5EF4-FFF2-40B4-BE49-F238E27FC236}">
                <a16:creationId xmlns:a16="http://schemas.microsoft.com/office/drawing/2014/main" id="{2E73259E-6EB0-139D-D09E-C5E7486DE492}"/>
              </a:ext>
            </a:extLst>
          </p:cNvPr>
          <p:cNvSpPr txBox="1">
            <a:spLocks/>
          </p:cNvSpPr>
          <p:nvPr/>
        </p:nvSpPr>
        <p:spPr>
          <a:xfrm>
            <a:off x="715947" y="1338196"/>
            <a:ext cx="7966075" cy="3263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5" indent="-171455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sz="1846" dirty="0"/>
              <a:t>사용자 활동 및 현상을 통한 개선 요소 식별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ko-KR" altLang="en-US" sz="1846" dirty="0"/>
              <a:t>   </a:t>
            </a:r>
            <a:r>
              <a:rPr lang="en-US" altLang="ko-KR" sz="1846" dirty="0"/>
              <a:t>- </a:t>
            </a:r>
            <a:r>
              <a:rPr lang="ko-KR" altLang="en-US" sz="1846" dirty="0"/>
              <a:t>문제점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ko-KR" altLang="en-US" sz="1846" dirty="0"/>
              <a:t>   </a:t>
            </a:r>
            <a:r>
              <a:rPr lang="en-US" altLang="ko-KR" sz="1846" dirty="0"/>
              <a:t>- </a:t>
            </a:r>
            <a:r>
              <a:rPr lang="ko-KR" altLang="en-US" sz="1846" dirty="0"/>
              <a:t>극복 요소</a:t>
            </a:r>
          </a:p>
        </p:txBody>
      </p:sp>
      <p:sp>
        <p:nvSpPr>
          <p:cNvPr id="5" name="Google Shape;147;p7">
            <a:extLst>
              <a:ext uri="{FF2B5EF4-FFF2-40B4-BE49-F238E27FC236}">
                <a16:creationId xmlns:a16="http://schemas.microsoft.com/office/drawing/2014/main" id="{22173CC8-D791-5B48-9313-5D16C4C55FCA}"/>
              </a:ext>
            </a:extLst>
          </p:cNvPr>
          <p:cNvSpPr txBox="1">
            <a:spLocks/>
          </p:cNvSpPr>
          <p:nvPr/>
        </p:nvSpPr>
        <p:spPr>
          <a:xfrm>
            <a:off x="394282" y="641375"/>
            <a:ext cx="8749717" cy="523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3400"/>
            </a:pPr>
            <a:r>
              <a:rPr lang="en-US" altLang="ko-KR" sz="2400" b="1" dirty="0">
                <a:latin typeface="+mn-ea"/>
                <a:ea typeface="+mn-ea"/>
              </a:rPr>
              <a:t>3. </a:t>
            </a:r>
            <a:r>
              <a:rPr lang="ko-KR" altLang="en-US" sz="2400" b="1" dirty="0">
                <a:latin typeface="+mn-ea"/>
                <a:ea typeface="+mn-ea"/>
              </a:rPr>
              <a:t>문제점 및 개선 요소</a:t>
            </a:r>
          </a:p>
        </p:txBody>
      </p:sp>
    </p:spTree>
    <p:extLst>
      <p:ext uri="{BB962C8B-B14F-4D97-AF65-F5344CB8AC3E}">
        <p14:creationId xmlns:p14="http://schemas.microsoft.com/office/powerpoint/2010/main" val="352313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5802F-312E-1B33-B313-A8BC53E209E2}"/>
              </a:ext>
            </a:extLst>
          </p:cNvPr>
          <p:cNvSpPr txBox="1"/>
          <p:nvPr/>
        </p:nvSpPr>
        <p:spPr>
          <a:xfrm>
            <a:off x="0" y="31419"/>
            <a:ext cx="614074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OOOO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프로젝트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Google Shape;148;p7">
            <a:extLst>
              <a:ext uri="{FF2B5EF4-FFF2-40B4-BE49-F238E27FC236}">
                <a16:creationId xmlns:a16="http://schemas.microsoft.com/office/drawing/2014/main" id="{2F4AABBF-66F4-489D-36B0-72EEF33C0BFD}"/>
              </a:ext>
            </a:extLst>
          </p:cNvPr>
          <p:cNvSpPr txBox="1">
            <a:spLocks/>
          </p:cNvSpPr>
          <p:nvPr/>
        </p:nvSpPr>
        <p:spPr>
          <a:xfrm>
            <a:off x="715947" y="1338196"/>
            <a:ext cx="7966075" cy="3263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5" indent="-171455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sz="1846" dirty="0"/>
              <a:t>개선 방향과 적용 솔루션 식별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ko-KR" altLang="en-US" sz="1846" dirty="0"/>
              <a:t>   </a:t>
            </a:r>
            <a:r>
              <a:rPr lang="en-US" altLang="ko-KR" sz="1846" dirty="0"/>
              <a:t>- </a:t>
            </a:r>
            <a:r>
              <a:rPr lang="ko-KR" altLang="en-US" sz="1846" dirty="0"/>
              <a:t>문제 분석 및 정의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ko-KR" altLang="en-US" sz="1846" dirty="0"/>
              <a:t>   </a:t>
            </a:r>
            <a:r>
              <a:rPr lang="en-US" altLang="ko-KR" sz="1846" dirty="0"/>
              <a:t>- </a:t>
            </a:r>
            <a:r>
              <a:rPr lang="ko-KR" altLang="en-US" sz="1846" dirty="0"/>
              <a:t>해결 방안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ko-KR" altLang="en-US" sz="1846" dirty="0"/>
              <a:t>   </a:t>
            </a:r>
            <a:r>
              <a:rPr lang="en-US" altLang="ko-KR" sz="1846" dirty="0"/>
              <a:t>- </a:t>
            </a:r>
            <a:r>
              <a:rPr lang="ko-KR" altLang="en-US" sz="1846" dirty="0"/>
              <a:t>기술적 정리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ko-KR" altLang="en-US" sz="1846" dirty="0"/>
          </a:p>
        </p:txBody>
      </p:sp>
      <p:sp>
        <p:nvSpPr>
          <p:cNvPr id="5" name="Google Shape;147;p7">
            <a:extLst>
              <a:ext uri="{FF2B5EF4-FFF2-40B4-BE49-F238E27FC236}">
                <a16:creationId xmlns:a16="http://schemas.microsoft.com/office/drawing/2014/main" id="{EA7E1473-91D6-3116-6080-23ABAB3E324B}"/>
              </a:ext>
            </a:extLst>
          </p:cNvPr>
          <p:cNvSpPr txBox="1">
            <a:spLocks/>
          </p:cNvSpPr>
          <p:nvPr/>
        </p:nvSpPr>
        <p:spPr>
          <a:xfrm>
            <a:off x="394282" y="641375"/>
            <a:ext cx="8749717" cy="523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3400"/>
            </a:pPr>
            <a:r>
              <a:rPr lang="en-US" altLang="ko-KR" sz="2400" b="1" dirty="0">
                <a:latin typeface="+mn-ea"/>
                <a:ea typeface="+mn-ea"/>
              </a:rPr>
              <a:t>4. </a:t>
            </a:r>
            <a:r>
              <a:rPr lang="ko-KR" altLang="en-US" sz="2400" b="1" dirty="0">
                <a:latin typeface="+mn-ea"/>
                <a:ea typeface="+mn-ea"/>
              </a:rPr>
              <a:t>솔루션</a:t>
            </a:r>
          </a:p>
        </p:txBody>
      </p:sp>
    </p:spTree>
    <p:extLst>
      <p:ext uri="{BB962C8B-B14F-4D97-AF65-F5344CB8AC3E}">
        <p14:creationId xmlns:p14="http://schemas.microsoft.com/office/powerpoint/2010/main" val="59622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74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최영훈</dc:creator>
  <cp:lastModifiedBy>최영훈</cp:lastModifiedBy>
  <cp:revision>8</cp:revision>
  <dcterms:created xsi:type="dcterms:W3CDTF">2023-04-18T04:25:03Z</dcterms:created>
  <dcterms:modified xsi:type="dcterms:W3CDTF">2023-06-15T05:35:11Z</dcterms:modified>
</cp:coreProperties>
</file>