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Bebas Neue"/>
      <p:regular r:id="rId36"/>
    </p:embeddedFont>
    <p:embeddedFont>
      <p:font typeface="Roboto Condensed"/>
      <p:regular r:id="rId37"/>
      <p:bold r:id="rId38"/>
      <p:italic r:id="rId39"/>
      <p:boldItalic r:id="rId40"/>
    </p:embeddedFont>
    <p:embeddedFont>
      <p:font typeface="Fugaz One"/>
      <p:regular r:id="rId41"/>
    </p:embeddedFont>
    <p:embeddedFont>
      <p:font typeface="PT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803178-2AEA-4EFE-9B62-9E16D4B3485D}">
  <a:tblStyle styleId="{12803178-2AEA-4EFE-9B62-9E16D4B348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boldItalic.fntdata"/><Relationship Id="rId20" Type="http://schemas.openxmlformats.org/officeDocument/2006/relationships/slide" Target="slides/slide14.xml"/><Relationship Id="rId42" Type="http://schemas.openxmlformats.org/officeDocument/2006/relationships/font" Target="fonts/PTSans-regular.fntdata"/><Relationship Id="rId41" Type="http://schemas.openxmlformats.org/officeDocument/2006/relationships/font" Target="fonts/FugazOne-regular.fntdata"/><Relationship Id="rId22" Type="http://schemas.openxmlformats.org/officeDocument/2006/relationships/slide" Target="slides/slide16.xml"/><Relationship Id="rId44" Type="http://schemas.openxmlformats.org/officeDocument/2006/relationships/font" Target="fonts/PTSans-italic.fntdata"/><Relationship Id="rId21" Type="http://schemas.openxmlformats.org/officeDocument/2006/relationships/slide" Target="slides/slide15.xml"/><Relationship Id="rId43" Type="http://schemas.openxmlformats.org/officeDocument/2006/relationships/font" Target="fonts/PT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Condensed-regular.fntdata"/><Relationship Id="rId14" Type="http://schemas.openxmlformats.org/officeDocument/2006/relationships/slide" Target="slides/slide8.xml"/><Relationship Id="rId36" Type="http://schemas.openxmlformats.org/officeDocument/2006/relationships/font" Target="fonts/BebasNeue-regular.fntdata"/><Relationship Id="rId17" Type="http://schemas.openxmlformats.org/officeDocument/2006/relationships/slide" Target="slides/slide11.xml"/><Relationship Id="rId39" Type="http://schemas.openxmlformats.org/officeDocument/2006/relationships/font" Target="fonts/RobotoCondensed-italic.fntdata"/><Relationship Id="rId16" Type="http://schemas.openxmlformats.org/officeDocument/2006/relationships/slide" Target="slides/slide10.xml"/><Relationship Id="rId38" Type="http://schemas.openxmlformats.org/officeDocument/2006/relationships/font" Target="fonts/Roboto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83e913f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83e913f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83e913fe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83e913fe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83e913fe3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83e913fe3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83e913fe3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83e913fe3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83e913fe3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83e913fe3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83e913fe3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83e913fe3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83e913fe3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83e913fe3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a33cf6a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a33cf6a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83e913fe3b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83e913fe3b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were very inconsistent as we measured pitching accuracy across different pitchers and their individual pitch counts. Several confounding factors play into why accuracy increased with less time in between pitches, so we decided to explore other options for our analysis.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a33e08f8e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a33e08f8e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were very inconsistent as we measured pitching accuracy across different pitchers and their individual pitch counts. Several confounding factors play into why accuracy increased with less time in between pitches, so we decided to explore other options for our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82cfcfe67d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82cfcfe67d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a33e08f8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a33e08f8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into quadrants by median 2022 tempo and median difference between 2022 and 2023</a:t>
            </a:r>
            <a:endParaRPr/>
          </a:p>
          <a:p>
            <a:pPr indent="0" lvl="0" marL="0" rtl="0" algn="l">
              <a:spcBef>
                <a:spcPts val="0"/>
              </a:spcBef>
              <a:spcAft>
                <a:spcPts val="0"/>
              </a:spcAft>
              <a:buNone/>
            </a:pPr>
            <a:r>
              <a:rPr lang="en"/>
              <a:t>If the number is positive, average value was larger in 2023 with pitch clock</a:t>
            </a:r>
            <a:endParaRPr/>
          </a:p>
          <a:p>
            <a:pPr indent="-298450" lvl="0" marL="457200" rtl="0" algn="l">
              <a:spcBef>
                <a:spcPts val="0"/>
              </a:spcBef>
              <a:spcAft>
                <a:spcPts val="0"/>
              </a:spcAft>
              <a:buSzPts val="1100"/>
              <a:buChar char="-"/>
            </a:pPr>
            <a:r>
              <a:rPr lang="en"/>
              <a:t>If negative, larger in 2022 without pitch clock </a:t>
            </a:r>
            <a:endParaRPr/>
          </a:p>
          <a:p>
            <a:pPr indent="0" lvl="0" marL="0" rtl="0" algn="l">
              <a:spcBef>
                <a:spcPts val="0"/>
              </a:spcBef>
              <a:spcAft>
                <a:spcPts val="0"/>
              </a:spcAft>
              <a:buNone/>
            </a:pPr>
            <a:r>
              <a:rPr lang="en"/>
              <a:t>Left - pitchers who were slower in 2022 but didnt adjust much after the pitch clock were the only group to show an increase in speed (but very slight), which is surprising</a:t>
            </a:r>
            <a:endParaRPr/>
          </a:p>
          <a:p>
            <a:pPr indent="0" lvl="0" marL="0" rtl="0" algn="l">
              <a:spcBef>
                <a:spcPts val="0"/>
              </a:spcBef>
              <a:spcAft>
                <a:spcPts val="0"/>
              </a:spcAft>
              <a:buNone/>
            </a:pPr>
            <a:r>
              <a:rPr lang="en"/>
              <a:t>Right - Only group to show an increase in pitch spin rate was the group that didn’t adjust much, but were already letting go of the ball quickly in 2022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a33e08f8e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a33e08f8e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into quadrants by median 2022 tempo and median difference between 2022 and 2023</a:t>
            </a:r>
            <a:endParaRPr/>
          </a:p>
          <a:p>
            <a:pPr indent="0" lvl="0" marL="0" rtl="0" algn="l">
              <a:spcBef>
                <a:spcPts val="0"/>
              </a:spcBef>
              <a:spcAft>
                <a:spcPts val="0"/>
              </a:spcAft>
              <a:buNone/>
            </a:pPr>
            <a:r>
              <a:rPr lang="en"/>
              <a:t>If the number is positive, average value was larger in 2023 with pitch clock</a:t>
            </a:r>
            <a:endParaRPr/>
          </a:p>
          <a:p>
            <a:pPr indent="-298450" lvl="0" marL="457200" rtl="0" algn="l">
              <a:spcBef>
                <a:spcPts val="0"/>
              </a:spcBef>
              <a:spcAft>
                <a:spcPts val="0"/>
              </a:spcAft>
              <a:buSzPts val="1100"/>
              <a:buChar char="-"/>
            </a:pPr>
            <a:r>
              <a:rPr lang="en"/>
              <a:t>If negative, larger in 2022 without pitch clock </a:t>
            </a:r>
            <a:endParaRPr/>
          </a:p>
          <a:p>
            <a:pPr indent="0" lvl="0" marL="0" rtl="0" algn="l">
              <a:spcBef>
                <a:spcPts val="0"/>
              </a:spcBef>
              <a:spcAft>
                <a:spcPts val="0"/>
              </a:spcAft>
              <a:buNone/>
            </a:pPr>
            <a:r>
              <a:rPr lang="en"/>
              <a:t>Left - pitchers who were slower in 2022 but didnt adjust much after the pitch clock were the only group to show an increase in speed (but very slight), which is surprising</a:t>
            </a:r>
            <a:endParaRPr/>
          </a:p>
          <a:p>
            <a:pPr indent="0" lvl="0" marL="0" rtl="0" algn="l">
              <a:spcBef>
                <a:spcPts val="0"/>
              </a:spcBef>
              <a:spcAft>
                <a:spcPts val="0"/>
              </a:spcAft>
              <a:buNone/>
            </a:pPr>
            <a:r>
              <a:rPr lang="en"/>
              <a:t>Right - Only group to show an increase in pitch spin rate was the group that didn’t adjust much, but were already letting go of the ball quickly in 2022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a33cf6ad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a33cf6ad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into quadrants by median 2022 tempo and median difference between 2022 and 2023</a:t>
            </a:r>
            <a:endParaRPr/>
          </a:p>
          <a:p>
            <a:pPr indent="0" lvl="0" marL="0" rtl="0" algn="l">
              <a:spcBef>
                <a:spcPts val="0"/>
              </a:spcBef>
              <a:spcAft>
                <a:spcPts val="0"/>
              </a:spcAft>
              <a:buNone/>
            </a:pPr>
            <a:r>
              <a:rPr lang="en"/>
              <a:t>If the number is positive, average value was larger in 2023 with pitch clock</a:t>
            </a:r>
            <a:endParaRPr/>
          </a:p>
          <a:p>
            <a:pPr indent="-298450" lvl="0" marL="457200" rtl="0" algn="l">
              <a:spcBef>
                <a:spcPts val="0"/>
              </a:spcBef>
              <a:spcAft>
                <a:spcPts val="0"/>
              </a:spcAft>
              <a:buSzPts val="1100"/>
              <a:buChar char="-"/>
            </a:pPr>
            <a:r>
              <a:rPr lang="en"/>
              <a:t>If negative, larger in 2022 without pitch clock </a:t>
            </a:r>
            <a:endParaRPr/>
          </a:p>
          <a:p>
            <a:pPr indent="0" lvl="0" marL="0" rtl="0" algn="l">
              <a:spcBef>
                <a:spcPts val="0"/>
              </a:spcBef>
              <a:spcAft>
                <a:spcPts val="0"/>
              </a:spcAft>
              <a:buNone/>
            </a:pPr>
            <a:r>
              <a:rPr lang="en"/>
              <a:t>First, we looked analyzed release speed and release spin rate when bases were empty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 pitchers who were slower in 2022 but didn’t adjust much after the pitch clock was were the only group to show an increase in speed (but very slight), which is surprising</a:t>
            </a:r>
            <a:endParaRPr/>
          </a:p>
          <a:p>
            <a:pPr indent="0" lvl="0" marL="0" rtl="0" algn="l">
              <a:spcBef>
                <a:spcPts val="0"/>
              </a:spcBef>
              <a:spcAft>
                <a:spcPts val="0"/>
              </a:spcAft>
              <a:buNone/>
            </a:pPr>
            <a:r>
              <a:rPr lang="en"/>
              <a:t>Right - Only group to show an increase in pitch spin rate was the group that didn’t adjust much, but were already letting go of the ball quickly in 2022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a33cf6ad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a33cf6ad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 Less adjustment showed an increase in release speed for both groups that had a high and low 2022 tempo</a:t>
            </a:r>
            <a:endParaRPr/>
          </a:p>
          <a:p>
            <a:pPr indent="0" lvl="0" marL="0" rtl="0" algn="l">
              <a:spcBef>
                <a:spcPts val="0"/>
              </a:spcBef>
              <a:spcAft>
                <a:spcPts val="0"/>
              </a:spcAft>
              <a:buNone/>
            </a:pPr>
            <a:r>
              <a:rPr lang="en"/>
              <a:t>Right - same as with no runners on base, with only the low difference low 2022 tempo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a33cf6ad0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a33cf6ad0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 general reduction in release speed across all quadrants, with the biggest difference being in the younger + lighter group and older + stockier group</a:t>
            </a:r>
            <a:endParaRPr/>
          </a:p>
          <a:p>
            <a:pPr indent="0" lvl="0" marL="0" rtl="0" algn="l">
              <a:spcBef>
                <a:spcPts val="0"/>
              </a:spcBef>
              <a:spcAft>
                <a:spcPts val="0"/>
              </a:spcAft>
              <a:buNone/>
            </a:pPr>
            <a:r>
              <a:rPr lang="en"/>
              <a:t>Right - RPM increase with older pitchers, but rpm decrease with younger pitchers in general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a33cf6ad0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a33cf6ad0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a33cf6ad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a33cf6ad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a33e08f8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a33e08f8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a33cf6ad0a_2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a33cf6ad0a_2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One possible angle could be combining pitcher data with batter data and looking into whether pitchers perform worse when restricted by time and faced with a batter with an above average batting percentage. Are pitchers who are faced with a top-tier batter or base-runner more likely to crumble under pressure? Is it better to take your time with a better performer on the plate, or does that not make a significant difference?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Another angle would be to apply a similar form of analysis that we did with pitcher data on batter data, and evaluate whether pitchers who had lengthy pre-pitch routines (and now can’t do those anymore) perform better or worse on the plate?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a33e08f8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a33e08f8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a33e08f8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a33e08f8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82cfcfe67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82cfcfe67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82cfcfe67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82cfcfe67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82cfcfe67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82cfcfe67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2cfcfe67d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2cfcfe67d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a33e08f8e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a33e08f8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84254ad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84254ad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4604000"/>
            <a:ext cx="9144000" cy="63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95300"/>
            <a:ext cx="9144000" cy="63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2" name="Google Shape;12;p2"/>
          <p:cNvSpPr txBox="1"/>
          <p:nvPr>
            <p:ph type="ctrTitle"/>
          </p:nvPr>
        </p:nvSpPr>
        <p:spPr>
          <a:xfrm>
            <a:off x="1348525" y="1487525"/>
            <a:ext cx="6350100" cy="19611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1348525" y="3448650"/>
            <a:ext cx="63501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highlight>
                  <a:schemeClr val="dk2"/>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3588463" y="4778450"/>
            <a:ext cx="1776575" cy="198900"/>
            <a:chOff x="3588463" y="164925"/>
            <a:chExt cx="1776575" cy="198900"/>
          </a:xfrm>
        </p:grpSpPr>
        <p:sp>
          <p:nvSpPr>
            <p:cNvPr id="15" name="Google Shape;15;p2"/>
            <p:cNvSpPr/>
            <p:nvPr/>
          </p:nvSpPr>
          <p:spPr>
            <a:xfrm>
              <a:off x="3588463"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849608"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10754"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371900"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633046"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894192"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55338" y="164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pic>
        <p:nvPicPr>
          <p:cNvPr id="122" name="Google Shape;122;p11"/>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23" name="Google Shape;123;p11"/>
          <p:cNvSpPr txBox="1"/>
          <p:nvPr>
            <p:ph hasCustomPrompt="1" type="title"/>
          </p:nvPr>
        </p:nvSpPr>
        <p:spPr>
          <a:xfrm>
            <a:off x="0" y="1288250"/>
            <a:ext cx="9144000" cy="19707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4" name="Google Shape;124;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highlight>
                  <a:schemeClr val="dk2"/>
                </a:highligh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5"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6" name="Shape 126"/>
        <p:cNvGrpSpPr/>
        <p:nvPr/>
      </p:nvGrpSpPr>
      <p:grpSpPr>
        <a:xfrm>
          <a:off x="0" y="0"/>
          <a:ext cx="0" cy="0"/>
          <a:chOff x="0" y="0"/>
          <a:chExt cx="0" cy="0"/>
        </a:xfrm>
      </p:grpSpPr>
      <p:sp>
        <p:nvSpPr>
          <p:cNvPr id="127" name="Google Shape;127;p13"/>
          <p:cNvSpPr/>
          <p:nvPr/>
        </p:nvSpPr>
        <p:spPr>
          <a:xfrm>
            <a:off x="239700" y="0"/>
            <a:ext cx="2400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90359" y="282574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8713650" y="0"/>
            <a:ext cx="2400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8664309" y="282574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3"/>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32" name="Google Shape;13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35" name="Google Shape;13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14"/>
          <p:cNvSpPr/>
          <p:nvPr/>
        </p:nvSpPr>
        <p:spPr>
          <a:xfrm>
            <a:off x="2257800" y="4783675"/>
            <a:ext cx="4628400" cy="23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4"/>
          <p:cNvCxnSpPr>
            <a:stCxn id="136" idx="1"/>
          </p:cNvCxnSpPr>
          <p:nvPr/>
        </p:nvCxnSpPr>
        <p:spPr>
          <a:xfrm rot="10800000">
            <a:off x="-14100" y="4900075"/>
            <a:ext cx="2271900" cy="0"/>
          </a:xfrm>
          <a:prstGeom prst="straightConnector1">
            <a:avLst/>
          </a:prstGeom>
          <a:noFill/>
          <a:ln cap="flat" cmpd="sng" w="19050">
            <a:solidFill>
              <a:schemeClr val="lt1"/>
            </a:solidFill>
            <a:prstDash val="solid"/>
            <a:round/>
            <a:headEnd len="med" w="med" type="none"/>
            <a:tailEnd len="med" w="med" type="none"/>
          </a:ln>
        </p:spPr>
      </p:cxnSp>
      <p:cxnSp>
        <p:nvCxnSpPr>
          <p:cNvPr id="138" name="Google Shape;138;p14"/>
          <p:cNvCxnSpPr/>
          <p:nvPr/>
        </p:nvCxnSpPr>
        <p:spPr>
          <a:xfrm>
            <a:off x="6886200" y="4900075"/>
            <a:ext cx="2271900" cy="0"/>
          </a:xfrm>
          <a:prstGeom prst="straightConnector1">
            <a:avLst/>
          </a:prstGeom>
          <a:noFill/>
          <a:ln cap="flat" cmpd="sng" w="19050">
            <a:solidFill>
              <a:schemeClr val="lt1"/>
            </a:solidFill>
            <a:prstDash val="solid"/>
            <a:round/>
            <a:headEnd len="med" w="med" type="none"/>
            <a:tailEnd len="med" w="med" type="none"/>
          </a:ln>
        </p:spPr>
      </p:cxnSp>
      <p:grpSp>
        <p:nvGrpSpPr>
          <p:cNvPr id="139" name="Google Shape;139;p14"/>
          <p:cNvGrpSpPr/>
          <p:nvPr/>
        </p:nvGrpSpPr>
        <p:grpSpPr>
          <a:xfrm>
            <a:off x="3921284" y="4873609"/>
            <a:ext cx="1301420" cy="52923"/>
            <a:chOff x="4335628" y="4819522"/>
            <a:chExt cx="1301420" cy="52923"/>
          </a:xfrm>
        </p:grpSpPr>
        <p:sp>
          <p:nvSpPr>
            <p:cNvPr id="140" name="Google Shape;140;p14"/>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47" name="Shape 147"/>
        <p:cNvGrpSpPr/>
        <p:nvPr/>
      </p:nvGrpSpPr>
      <p:grpSpPr>
        <a:xfrm>
          <a:off x="0" y="0"/>
          <a:ext cx="0" cy="0"/>
          <a:chOff x="0" y="0"/>
          <a:chExt cx="0" cy="0"/>
        </a:xfrm>
      </p:grpSpPr>
      <p:pic>
        <p:nvPicPr>
          <p:cNvPr id="148" name="Google Shape;148;p15"/>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49" name="Google Shape;14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15"/>
          <p:cNvSpPr/>
          <p:nvPr/>
        </p:nvSpPr>
        <p:spPr>
          <a:xfrm>
            <a:off x="125" y="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8430775" y="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25" y="460400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430775" y="460400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187334" y="241104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617984" y="241104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5"/>
          <p:cNvCxnSpPr>
            <a:stCxn id="150" idx="2"/>
            <a:endCxn id="152" idx="0"/>
          </p:cNvCxnSpPr>
          <p:nvPr/>
        </p:nvCxnSpPr>
        <p:spPr>
          <a:xfrm>
            <a:off x="356675" y="539400"/>
            <a:ext cx="0" cy="4064700"/>
          </a:xfrm>
          <a:prstGeom prst="straightConnector1">
            <a:avLst/>
          </a:prstGeom>
          <a:noFill/>
          <a:ln cap="flat" cmpd="sng" w="19050">
            <a:solidFill>
              <a:schemeClr val="lt1"/>
            </a:solidFill>
            <a:prstDash val="solid"/>
            <a:round/>
            <a:headEnd len="med" w="med" type="none"/>
            <a:tailEnd len="med" w="med" type="none"/>
          </a:ln>
        </p:spPr>
      </p:cxnSp>
      <p:cxnSp>
        <p:nvCxnSpPr>
          <p:cNvPr id="157" name="Google Shape;157;p15"/>
          <p:cNvCxnSpPr>
            <a:stCxn id="151" idx="2"/>
            <a:endCxn id="153" idx="0"/>
          </p:cNvCxnSpPr>
          <p:nvPr/>
        </p:nvCxnSpPr>
        <p:spPr>
          <a:xfrm>
            <a:off x="8787325" y="539400"/>
            <a:ext cx="0" cy="4064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58" name="Shape 158"/>
        <p:cNvGrpSpPr/>
        <p:nvPr/>
      </p:nvGrpSpPr>
      <p:grpSpPr>
        <a:xfrm>
          <a:off x="0" y="0"/>
          <a:ext cx="0" cy="0"/>
          <a:chOff x="0" y="0"/>
          <a:chExt cx="0" cy="0"/>
        </a:xfrm>
      </p:grpSpPr>
      <p:pic>
        <p:nvPicPr>
          <p:cNvPr id="159" name="Google Shape;159;p16"/>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60" name="Google Shape;1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6"/>
          <p:cNvSpPr/>
          <p:nvPr/>
        </p:nvSpPr>
        <p:spPr>
          <a:xfrm>
            <a:off x="0" y="539550"/>
            <a:ext cx="268200" cy="406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875800" y="539500"/>
            <a:ext cx="268200" cy="406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63" name="Shape 163"/>
        <p:cNvGrpSpPr/>
        <p:nvPr/>
      </p:nvGrpSpPr>
      <p:grpSpPr>
        <a:xfrm>
          <a:off x="0" y="0"/>
          <a:ext cx="0" cy="0"/>
          <a:chOff x="0" y="0"/>
          <a:chExt cx="0" cy="0"/>
        </a:xfrm>
      </p:grpSpPr>
      <p:sp>
        <p:nvSpPr>
          <p:cNvPr id="164" name="Google Shape;164;p17"/>
          <p:cNvSpPr/>
          <p:nvPr/>
        </p:nvSpPr>
        <p:spPr>
          <a:xfrm>
            <a:off x="720000" y="4727225"/>
            <a:ext cx="7704000" cy="437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7"/>
          <p:cNvGrpSpPr/>
          <p:nvPr/>
        </p:nvGrpSpPr>
        <p:grpSpPr>
          <a:xfrm>
            <a:off x="2476318" y="4907476"/>
            <a:ext cx="4204070" cy="52923"/>
            <a:chOff x="2476318" y="4859498"/>
            <a:chExt cx="4204070" cy="52923"/>
          </a:xfrm>
        </p:grpSpPr>
        <p:grpSp>
          <p:nvGrpSpPr>
            <p:cNvPr id="166" name="Google Shape;166;p17"/>
            <p:cNvGrpSpPr/>
            <p:nvPr/>
          </p:nvGrpSpPr>
          <p:grpSpPr>
            <a:xfrm>
              <a:off x="3927643" y="4859498"/>
              <a:ext cx="1301420" cy="52923"/>
              <a:chOff x="4335628" y="4819522"/>
              <a:chExt cx="1301420" cy="52923"/>
            </a:xfrm>
          </p:grpSpPr>
          <p:sp>
            <p:nvSpPr>
              <p:cNvPr id="167" name="Google Shape;167;p17"/>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7"/>
            <p:cNvGrpSpPr/>
            <p:nvPr/>
          </p:nvGrpSpPr>
          <p:grpSpPr>
            <a:xfrm>
              <a:off x="5378968" y="4859498"/>
              <a:ext cx="1301420" cy="52923"/>
              <a:chOff x="4335628" y="4819522"/>
              <a:chExt cx="1301420" cy="52923"/>
            </a:xfrm>
          </p:grpSpPr>
          <p:sp>
            <p:nvSpPr>
              <p:cNvPr id="175" name="Google Shape;175;p17"/>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7"/>
            <p:cNvGrpSpPr/>
            <p:nvPr/>
          </p:nvGrpSpPr>
          <p:grpSpPr>
            <a:xfrm>
              <a:off x="2476318" y="4859498"/>
              <a:ext cx="1301420" cy="52923"/>
              <a:chOff x="4335628" y="4819522"/>
              <a:chExt cx="1301420" cy="52923"/>
            </a:xfrm>
          </p:grpSpPr>
          <p:sp>
            <p:nvSpPr>
              <p:cNvPr id="183" name="Google Shape;183;p17"/>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 name="Google Shape;190;p17"/>
          <p:cNvSpPr/>
          <p:nvPr/>
        </p:nvSpPr>
        <p:spPr>
          <a:xfrm>
            <a:off x="0" y="2275"/>
            <a:ext cx="9144000" cy="25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17"/>
          <p:cNvPicPr preferRelativeResize="0"/>
          <p:nvPr/>
        </p:nvPicPr>
        <p:blipFill>
          <a:blip r:embed="rId2">
            <a:alphaModFix/>
          </a:blip>
          <a:stretch>
            <a:fillRect/>
          </a:stretch>
        </p:blipFill>
        <p:spPr>
          <a:xfrm>
            <a:off x="0" y="25711"/>
            <a:ext cx="9144000" cy="5138928"/>
          </a:xfrm>
          <a:prstGeom prst="rect">
            <a:avLst/>
          </a:prstGeom>
          <a:noFill/>
          <a:ln>
            <a:noFill/>
          </a:ln>
        </p:spPr>
      </p:pic>
      <p:sp>
        <p:nvSpPr>
          <p:cNvPr id="192" name="Google Shape;19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93" name="Shape 193"/>
        <p:cNvGrpSpPr/>
        <p:nvPr/>
      </p:nvGrpSpPr>
      <p:grpSpPr>
        <a:xfrm>
          <a:off x="0" y="0"/>
          <a:ext cx="0" cy="0"/>
          <a:chOff x="0" y="0"/>
          <a:chExt cx="0" cy="0"/>
        </a:xfrm>
      </p:grpSpPr>
      <p:sp>
        <p:nvSpPr>
          <p:cNvPr id="194" name="Google Shape;194;p18"/>
          <p:cNvSpPr/>
          <p:nvPr/>
        </p:nvSpPr>
        <p:spPr>
          <a:xfrm rot="-5399077">
            <a:off x="-672900" y="3778974"/>
            <a:ext cx="2234400" cy="53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5399199">
            <a:off x="5577000" y="2307746"/>
            <a:ext cx="5148300" cy="53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8"/>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97" name="Google Shape;197;p18"/>
          <p:cNvSpPr txBox="1"/>
          <p:nvPr>
            <p:ph type="title"/>
          </p:nvPr>
        </p:nvSpPr>
        <p:spPr>
          <a:xfrm>
            <a:off x="3177175" y="2307600"/>
            <a:ext cx="4068900" cy="121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8" name="Google Shape;198;p18"/>
          <p:cNvSpPr txBox="1"/>
          <p:nvPr>
            <p:ph hasCustomPrompt="1" idx="2" type="title"/>
          </p:nvPr>
        </p:nvSpPr>
        <p:spPr>
          <a:xfrm>
            <a:off x="5735625" y="1288950"/>
            <a:ext cx="1405200" cy="1219200"/>
          </a:xfrm>
          <a:prstGeom prst="rect">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9" name="Google Shape;199;p18"/>
          <p:cNvSpPr txBox="1"/>
          <p:nvPr>
            <p:ph idx="1" type="subTitle"/>
          </p:nvPr>
        </p:nvSpPr>
        <p:spPr>
          <a:xfrm>
            <a:off x="3177175" y="3248042"/>
            <a:ext cx="40689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highlight>
                  <a:schemeClr val="dk2"/>
                </a:highlight>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00" name="Shape 200"/>
        <p:cNvGrpSpPr/>
        <p:nvPr/>
      </p:nvGrpSpPr>
      <p:grpSpPr>
        <a:xfrm>
          <a:off x="0" y="0"/>
          <a:ext cx="0" cy="0"/>
          <a:chOff x="0" y="0"/>
          <a:chExt cx="0" cy="0"/>
        </a:xfrm>
      </p:grpSpPr>
      <p:pic>
        <p:nvPicPr>
          <p:cNvPr id="201" name="Google Shape;201;p19"/>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02" name="Google Shape;202;p19"/>
          <p:cNvSpPr txBox="1"/>
          <p:nvPr>
            <p:ph type="title"/>
          </p:nvPr>
        </p:nvSpPr>
        <p:spPr>
          <a:xfrm>
            <a:off x="2700000" y="2467521"/>
            <a:ext cx="3744000" cy="973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3" name="Google Shape;203;p19"/>
          <p:cNvSpPr txBox="1"/>
          <p:nvPr>
            <p:ph hasCustomPrompt="1" idx="2" type="title"/>
          </p:nvPr>
        </p:nvSpPr>
        <p:spPr>
          <a:xfrm>
            <a:off x="3869400" y="1307225"/>
            <a:ext cx="1405200" cy="1219200"/>
          </a:xfrm>
          <a:prstGeom prst="rect">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4" name="Google Shape;204;p19"/>
          <p:cNvSpPr txBox="1"/>
          <p:nvPr>
            <p:ph idx="1" type="subTitle"/>
          </p:nvPr>
        </p:nvSpPr>
        <p:spPr>
          <a:xfrm>
            <a:off x="2700000" y="3441030"/>
            <a:ext cx="37440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highlight>
                  <a:schemeClr val="dk2"/>
                </a:highlight>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5" name="Shape 205"/>
        <p:cNvGrpSpPr/>
        <p:nvPr/>
      </p:nvGrpSpPr>
      <p:grpSpPr>
        <a:xfrm>
          <a:off x="0" y="0"/>
          <a:ext cx="0" cy="0"/>
          <a:chOff x="0" y="0"/>
          <a:chExt cx="0" cy="0"/>
        </a:xfrm>
      </p:grpSpPr>
      <p:sp>
        <p:nvSpPr>
          <p:cNvPr id="206" name="Google Shape;206;p20"/>
          <p:cNvSpPr/>
          <p:nvPr/>
        </p:nvSpPr>
        <p:spPr>
          <a:xfrm rot="-5400000">
            <a:off x="6376950" y="2357400"/>
            <a:ext cx="5133900" cy="40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rot="-5400000">
            <a:off x="-2366850" y="2357400"/>
            <a:ext cx="5133900" cy="40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0"/>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09" name="Google Shape;20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 name="Google Shape;210;p20"/>
          <p:cNvSpPr txBox="1"/>
          <p:nvPr>
            <p:ph idx="1" type="subTitle"/>
          </p:nvPr>
        </p:nvSpPr>
        <p:spPr>
          <a:xfrm>
            <a:off x="1195400" y="2872856"/>
            <a:ext cx="1985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20"/>
          <p:cNvSpPr txBox="1"/>
          <p:nvPr>
            <p:ph idx="2" type="subTitle"/>
          </p:nvPr>
        </p:nvSpPr>
        <p:spPr>
          <a:xfrm>
            <a:off x="3578888" y="2872856"/>
            <a:ext cx="198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2" name="Google Shape;212;p20"/>
          <p:cNvSpPr txBox="1"/>
          <p:nvPr>
            <p:ph idx="3" type="subTitle"/>
          </p:nvPr>
        </p:nvSpPr>
        <p:spPr>
          <a:xfrm>
            <a:off x="5961500" y="2872856"/>
            <a:ext cx="198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 name="Google Shape;213;p20"/>
          <p:cNvSpPr txBox="1"/>
          <p:nvPr>
            <p:ph hasCustomPrompt="1" idx="4" type="title"/>
          </p:nvPr>
        </p:nvSpPr>
        <p:spPr>
          <a:xfrm>
            <a:off x="1820600" y="1669449"/>
            <a:ext cx="734700" cy="4848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20"/>
          <p:cNvSpPr txBox="1"/>
          <p:nvPr>
            <p:ph hasCustomPrompt="1" idx="5" type="title"/>
          </p:nvPr>
        </p:nvSpPr>
        <p:spPr>
          <a:xfrm>
            <a:off x="4203638" y="1669449"/>
            <a:ext cx="734700" cy="4848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20"/>
          <p:cNvSpPr txBox="1"/>
          <p:nvPr>
            <p:ph hasCustomPrompt="1" idx="6" type="title"/>
          </p:nvPr>
        </p:nvSpPr>
        <p:spPr>
          <a:xfrm>
            <a:off x="6585800" y="1669449"/>
            <a:ext cx="734700" cy="4848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20"/>
          <p:cNvSpPr txBox="1"/>
          <p:nvPr>
            <p:ph idx="7" type="subTitle"/>
          </p:nvPr>
        </p:nvSpPr>
        <p:spPr>
          <a:xfrm>
            <a:off x="1195400" y="2215683"/>
            <a:ext cx="1985100" cy="793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 name="Google Shape;217;p20"/>
          <p:cNvSpPr txBox="1"/>
          <p:nvPr>
            <p:ph idx="8" type="subTitle"/>
          </p:nvPr>
        </p:nvSpPr>
        <p:spPr>
          <a:xfrm>
            <a:off x="3578888" y="2215683"/>
            <a:ext cx="1984200" cy="793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p20"/>
          <p:cNvSpPr txBox="1"/>
          <p:nvPr>
            <p:ph idx="9" type="subTitle"/>
          </p:nvPr>
        </p:nvSpPr>
        <p:spPr>
          <a:xfrm>
            <a:off x="5961500" y="2215683"/>
            <a:ext cx="1984200" cy="793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9" name="Google Shape;219;p20"/>
          <p:cNvSpPr/>
          <p:nvPr/>
        </p:nvSpPr>
        <p:spPr>
          <a:xfrm>
            <a:off x="288058" y="247230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8645083" y="245805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0"/>
          <p:cNvCxnSpPr/>
          <p:nvPr/>
        </p:nvCxnSpPr>
        <p:spPr>
          <a:xfrm rot="10800000">
            <a:off x="8430775" y="13975"/>
            <a:ext cx="0" cy="5150700"/>
          </a:xfrm>
          <a:prstGeom prst="straightConnector1">
            <a:avLst/>
          </a:prstGeom>
          <a:noFill/>
          <a:ln cap="flat" cmpd="sng" w="19050">
            <a:solidFill>
              <a:schemeClr val="lt1"/>
            </a:solidFill>
            <a:prstDash val="solid"/>
            <a:round/>
            <a:headEnd len="med" w="med" type="none"/>
            <a:tailEnd len="med" w="med" type="none"/>
          </a:ln>
        </p:spPr>
      </p:cxnSp>
      <p:cxnSp>
        <p:nvCxnSpPr>
          <p:cNvPr id="222" name="Google Shape;222;p20"/>
          <p:cNvCxnSpPr/>
          <p:nvPr/>
        </p:nvCxnSpPr>
        <p:spPr>
          <a:xfrm rot="10800000">
            <a:off x="709175" y="-3600"/>
            <a:ext cx="0" cy="5150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rot="979">
            <a:off x="0" y="1400"/>
            <a:ext cx="8430900" cy="53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56">
            <a:off x="713225" y="4604725"/>
            <a:ext cx="8430900" cy="53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 name="Google Shape;25;p3"/>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6" name="Google Shape;26;p3"/>
          <p:cNvSpPr txBox="1"/>
          <p:nvPr>
            <p:ph type="title"/>
          </p:nvPr>
        </p:nvSpPr>
        <p:spPr>
          <a:xfrm>
            <a:off x="2516825" y="1619613"/>
            <a:ext cx="4448700" cy="16194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713225" y="1828562"/>
            <a:ext cx="1405200" cy="12192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txBox="1"/>
          <p:nvPr>
            <p:ph idx="1" type="subTitle"/>
          </p:nvPr>
        </p:nvSpPr>
        <p:spPr>
          <a:xfrm>
            <a:off x="2516825" y="3148666"/>
            <a:ext cx="44487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highlight>
                  <a:schemeClr val="dk2"/>
                </a:highlight>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9" name="Google Shape;29;p3"/>
          <p:cNvGrpSpPr/>
          <p:nvPr/>
        </p:nvGrpSpPr>
        <p:grpSpPr>
          <a:xfrm>
            <a:off x="7129365" y="4847060"/>
            <a:ext cx="1301420" cy="52923"/>
            <a:chOff x="4335628" y="4819522"/>
            <a:chExt cx="1301420" cy="52923"/>
          </a:xfrm>
        </p:grpSpPr>
        <p:sp>
          <p:nvSpPr>
            <p:cNvPr id="30" name="Google Shape;30;p3"/>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a:off x="713215" y="243447"/>
            <a:ext cx="1301420" cy="52923"/>
            <a:chOff x="4335628" y="4819522"/>
            <a:chExt cx="1301420" cy="52923"/>
          </a:xfrm>
        </p:grpSpPr>
        <p:sp>
          <p:nvSpPr>
            <p:cNvPr id="38" name="Google Shape;38;p3"/>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670058" y="1704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49958" y="47740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3"/>
          <p:cNvCxnSpPr/>
          <p:nvPr/>
        </p:nvCxnSpPr>
        <p:spPr>
          <a:xfrm rot="10800000">
            <a:off x="3328000" y="541313"/>
            <a:ext cx="2493300" cy="0"/>
          </a:xfrm>
          <a:prstGeom prst="straightConnector1">
            <a:avLst/>
          </a:prstGeom>
          <a:noFill/>
          <a:ln cap="flat" cmpd="sng" w="19050">
            <a:solidFill>
              <a:schemeClr val="lt1"/>
            </a:solidFill>
            <a:prstDash val="solid"/>
            <a:round/>
            <a:headEnd len="med" w="med" type="none"/>
            <a:tailEnd len="med" w="med" type="none"/>
          </a:ln>
        </p:spPr>
      </p:cxnSp>
      <p:cxnSp>
        <p:nvCxnSpPr>
          <p:cNvPr id="48" name="Google Shape;48;p3"/>
          <p:cNvCxnSpPr/>
          <p:nvPr/>
        </p:nvCxnSpPr>
        <p:spPr>
          <a:xfrm rot="10800000">
            <a:off x="4574650" y="4306075"/>
            <a:ext cx="0" cy="858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3" name="Shape 223"/>
        <p:cNvGrpSpPr/>
        <p:nvPr/>
      </p:nvGrpSpPr>
      <p:grpSpPr>
        <a:xfrm>
          <a:off x="0" y="0"/>
          <a:ext cx="0" cy="0"/>
          <a:chOff x="0" y="0"/>
          <a:chExt cx="0" cy="0"/>
        </a:xfrm>
      </p:grpSpPr>
      <p:sp>
        <p:nvSpPr>
          <p:cNvPr id="224" name="Google Shape;224;p21"/>
          <p:cNvSpPr/>
          <p:nvPr/>
        </p:nvSpPr>
        <p:spPr>
          <a:xfrm>
            <a:off x="-24725" y="4604000"/>
            <a:ext cx="9144000" cy="31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0" y="221800"/>
            <a:ext cx="9144000" cy="31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1"/>
          <p:cNvPicPr preferRelativeResize="0"/>
          <p:nvPr/>
        </p:nvPicPr>
        <p:blipFill>
          <a:blip r:embed="rId2">
            <a:alphaModFix/>
          </a:blip>
          <a:stretch>
            <a:fillRect/>
          </a:stretch>
        </p:blipFill>
        <p:spPr>
          <a:xfrm>
            <a:off x="0" y="78486"/>
            <a:ext cx="9144000" cy="5138928"/>
          </a:xfrm>
          <a:prstGeom prst="rect">
            <a:avLst/>
          </a:prstGeom>
          <a:noFill/>
          <a:ln>
            <a:noFill/>
          </a:ln>
        </p:spPr>
      </p:pic>
      <p:sp>
        <p:nvSpPr>
          <p:cNvPr id="227" name="Google Shape;227;p21"/>
          <p:cNvSpPr txBox="1"/>
          <p:nvPr>
            <p:ph type="title"/>
          </p:nvPr>
        </p:nvSpPr>
        <p:spPr>
          <a:xfrm>
            <a:off x="1718825" y="2989775"/>
            <a:ext cx="6198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8" name="Google Shape;228;p21"/>
          <p:cNvSpPr txBox="1"/>
          <p:nvPr>
            <p:ph idx="1" type="subTitle"/>
          </p:nvPr>
        </p:nvSpPr>
        <p:spPr>
          <a:xfrm>
            <a:off x="1718800" y="1168775"/>
            <a:ext cx="6198900" cy="18210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29" name="Shape 229"/>
        <p:cNvGrpSpPr/>
        <p:nvPr/>
      </p:nvGrpSpPr>
      <p:grpSpPr>
        <a:xfrm>
          <a:off x="0" y="0"/>
          <a:ext cx="0" cy="0"/>
          <a:chOff x="0" y="0"/>
          <a:chExt cx="0" cy="0"/>
        </a:xfrm>
      </p:grpSpPr>
      <p:pic>
        <p:nvPicPr>
          <p:cNvPr id="230" name="Google Shape;230;p22"/>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31" name="Google Shape;231;p22"/>
          <p:cNvSpPr txBox="1"/>
          <p:nvPr>
            <p:ph type="title"/>
          </p:nvPr>
        </p:nvSpPr>
        <p:spPr>
          <a:xfrm>
            <a:off x="993200" y="770976"/>
            <a:ext cx="3594000" cy="2379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22"/>
          <p:cNvSpPr txBox="1"/>
          <p:nvPr>
            <p:ph idx="1" type="subTitle"/>
          </p:nvPr>
        </p:nvSpPr>
        <p:spPr>
          <a:xfrm>
            <a:off x="993188" y="3112585"/>
            <a:ext cx="3594000" cy="88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22"/>
          <p:cNvSpPr/>
          <p:nvPr>
            <p:ph idx="2" type="pic"/>
          </p:nvPr>
        </p:nvSpPr>
        <p:spPr>
          <a:xfrm>
            <a:off x="5065900" y="539500"/>
            <a:ext cx="2845500" cy="4064400"/>
          </a:xfrm>
          <a:prstGeom prst="rect">
            <a:avLst/>
          </a:prstGeom>
          <a:noFill/>
          <a:ln cap="flat" cmpd="sng" w="19050">
            <a:solidFill>
              <a:schemeClr val="lt1"/>
            </a:solidFill>
            <a:prstDash val="solid"/>
            <a:round/>
            <a:headEnd len="sm" w="sm" type="none"/>
            <a:tailEnd len="sm" w="sm" type="none"/>
          </a:ln>
        </p:spPr>
      </p:sp>
      <p:sp>
        <p:nvSpPr>
          <p:cNvPr id="234" name="Google Shape;234;p22"/>
          <p:cNvSpPr/>
          <p:nvPr/>
        </p:nvSpPr>
        <p:spPr>
          <a:xfrm>
            <a:off x="175784" y="241109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235" name="Shape 235"/>
        <p:cNvGrpSpPr/>
        <p:nvPr/>
      </p:nvGrpSpPr>
      <p:grpSpPr>
        <a:xfrm>
          <a:off x="0" y="0"/>
          <a:ext cx="0" cy="0"/>
          <a:chOff x="0" y="0"/>
          <a:chExt cx="0" cy="0"/>
        </a:xfrm>
      </p:grpSpPr>
      <p:pic>
        <p:nvPicPr>
          <p:cNvPr id="236" name="Google Shape;236;p23"/>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37" name="Google Shape;237;p23"/>
          <p:cNvSpPr txBox="1"/>
          <p:nvPr>
            <p:ph type="title"/>
          </p:nvPr>
        </p:nvSpPr>
        <p:spPr>
          <a:xfrm>
            <a:off x="4790325" y="1206875"/>
            <a:ext cx="2978100" cy="1444500"/>
          </a:xfrm>
          <a:prstGeom prst="rect">
            <a:avLst/>
          </a:prstGeom>
        </p:spPr>
        <p:txBody>
          <a:bodyPr anchorCtr="0" anchor="b" bIns="91425" lIns="91425" spcFirstLastPara="1" rIns="91425" wrap="square" tIns="91425">
            <a:noAutofit/>
          </a:bodyPr>
          <a:lstStyle>
            <a:lvl1pPr lvl="0" rtl="0" algn="l">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38" name="Google Shape;238;p23"/>
          <p:cNvSpPr txBox="1"/>
          <p:nvPr>
            <p:ph idx="1" type="subTitle"/>
          </p:nvPr>
        </p:nvSpPr>
        <p:spPr>
          <a:xfrm>
            <a:off x="4790325" y="2559214"/>
            <a:ext cx="2978100" cy="116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9" name="Google Shape;239;p23"/>
          <p:cNvSpPr/>
          <p:nvPr>
            <p:ph idx="2" type="pic"/>
          </p:nvPr>
        </p:nvSpPr>
        <p:spPr>
          <a:xfrm flipH="1">
            <a:off x="1176374" y="987808"/>
            <a:ext cx="2756700" cy="3168000"/>
          </a:xfrm>
          <a:prstGeom prst="rect">
            <a:avLst/>
          </a:prstGeom>
          <a:noFill/>
          <a:ln cap="flat" cmpd="sng" w="19050">
            <a:solidFill>
              <a:schemeClr val="lt1"/>
            </a:solidFill>
            <a:prstDash val="solid"/>
            <a:round/>
            <a:headEnd len="sm" w="sm" type="none"/>
            <a:tailEnd len="sm" w="sm"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0" name="Shape 240"/>
        <p:cNvGrpSpPr/>
        <p:nvPr/>
      </p:nvGrpSpPr>
      <p:grpSpPr>
        <a:xfrm>
          <a:off x="0" y="0"/>
          <a:ext cx="0" cy="0"/>
          <a:chOff x="0" y="0"/>
          <a:chExt cx="0" cy="0"/>
        </a:xfrm>
      </p:grpSpPr>
      <p:sp>
        <p:nvSpPr>
          <p:cNvPr id="241" name="Google Shape;241;p24"/>
          <p:cNvSpPr/>
          <p:nvPr/>
        </p:nvSpPr>
        <p:spPr>
          <a:xfrm rot="-5400000">
            <a:off x="7556600" y="3937050"/>
            <a:ext cx="2088300" cy="32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rot="-5400000">
            <a:off x="-486450" y="881850"/>
            <a:ext cx="2088300" cy="32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24"/>
          <p:cNvCxnSpPr>
            <a:stCxn id="242" idx="0"/>
          </p:cNvCxnSpPr>
          <p:nvPr/>
        </p:nvCxnSpPr>
        <p:spPr>
          <a:xfrm rot="10800000">
            <a:off x="-14100" y="1044150"/>
            <a:ext cx="409500" cy="0"/>
          </a:xfrm>
          <a:prstGeom prst="straightConnector1">
            <a:avLst/>
          </a:prstGeom>
          <a:noFill/>
          <a:ln cap="flat" cmpd="sng" w="19050">
            <a:solidFill>
              <a:schemeClr val="lt1"/>
            </a:solidFill>
            <a:prstDash val="solid"/>
            <a:round/>
            <a:headEnd len="med" w="med" type="none"/>
            <a:tailEnd len="med" w="med" type="none"/>
          </a:ln>
        </p:spPr>
      </p:cxnSp>
      <p:cxnSp>
        <p:nvCxnSpPr>
          <p:cNvPr id="244" name="Google Shape;244;p24"/>
          <p:cNvCxnSpPr>
            <a:stCxn id="241" idx="2"/>
          </p:cNvCxnSpPr>
          <p:nvPr/>
        </p:nvCxnSpPr>
        <p:spPr>
          <a:xfrm>
            <a:off x="8763050" y="4099350"/>
            <a:ext cx="423300" cy="0"/>
          </a:xfrm>
          <a:prstGeom prst="straightConnector1">
            <a:avLst/>
          </a:prstGeom>
          <a:noFill/>
          <a:ln cap="flat" cmpd="sng" w="19050">
            <a:solidFill>
              <a:schemeClr val="lt1"/>
            </a:solidFill>
            <a:prstDash val="solid"/>
            <a:round/>
            <a:headEnd len="med" w="med" type="none"/>
            <a:tailEnd len="med" w="med" type="none"/>
          </a:ln>
        </p:spPr>
      </p:cxnSp>
      <p:grpSp>
        <p:nvGrpSpPr>
          <p:cNvPr id="245" name="Google Shape;245;p24"/>
          <p:cNvGrpSpPr/>
          <p:nvPr/>
        </p:nvGrpSpPr>
        <p:grpSpPr>
          <a:xfrm>
            <a:off x="167709" y="4845381"/>
            <a:ext cx="1301420" cy="52923"/>
            <a:chOff x="4335628" y="4819522"/>
            <a:chExt cx="1301420" cy="52923"/>
          </a:xfrm>
        </p:grpSpPr>
        <p:sp>
          <p:nvSpPr>
            <p:cNvPr id="246" name="Google Shape;246;p24"/>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4"/>
          <p:cNvGrpSpPr/>
          <p:nvPr/>
        </p:nvGrpSpPr>
        <p:grpSpPr>
          <a:xfrm>
            <a:off x="7657909" y="228231"/>
            <a:ext cx="1301420" cy="52923"/>
            <a:chOff x="4335628" y="4819522"/>
            <a:chExt cx="1301420" cy="52923"/>
          </a:xfrm>
        </p:grpSpPr>
        <p:sp>
          <p:nvSpPr>
            <p:cNvPr id="254" name="Google Shape;254;p24"/>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1" name="Google Shape;261;p24"/>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62" name="Google Shape;262;p24"/>
          <p:cNvSpPr txBox="1"/>
          <p:nvPr>
            <p:ph type="title"/>
          </p:nvPr>
        </p:nvSpPr>
        <p:spPr>
          <a:xfrm>
            <a:off x="1409687" y="1409083"/>
            <a:ext cx="2558100" cy="14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63" name="Google Shape;263;p24"/>
          <p:cNvSpPr txBox="1"/>
          <p:nvPr>
            <p:ph idx="1" type="subTitle"/>
          </p:nvPr>
        </p:nvSpPr>
        <p:spPr>
          <a:xfrm>
            <a:off x="1409688" y="2641721"/>
            <a:ext cx="2558100" cy="113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4" name="Shape 264"/>
        <p:cNvGrpSpPr/>
        <p:nvPr/>
      </p:nvGrpSpPr>
      <p:grpSpPr>
        <a:xfrm>
          <a:off x="0" y="0"/>
          <a:ext cx="0" cy="0"/>
          <a:chOff x="0" y="0"/>
          <a:chExt cx="0" cy="0"/>
        </a:xfrm>
      </p:grpSpPr>
      <p:pic>
        <p:nvPicPr>
          <p:cNvPr id="265" name="Google Shape;265;p25"/>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266" name="Google Shape;266;p25"/>
          <p:cNvSpPr txBox="1"/>
          <p:nvPr>
            <p:ph type="title"/>
          </p:nvPr>
        </p:nvSpPr>
        <p:spPr>
          <a:xfrm>
            <a:off x="5019975" y="1426427"/>
            <a:ext cx="2630400" cy="146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67" name="Google Shape;267;p25"/>
          <p:cNvSpPr txBox="1"/>
          <p:nvPr>
            <p:ph idx="1" type="subTitle"/>
          </p:nvPr>
        </p:nvSpPr>
        <p:spPr>
          <a:xfrm>
            <a:off x="5019975" y="2718713"/>
            <a:ext cx="2630400" cy="1071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25"/>
          <p:cNvSpPr/>
          <p:nvPr/>
        </p:nvSpPr>
        <p:spPr>
          <a:xfrm>
            <a:off x="4572000" y="-100"/>
            <a:ext cx="4572000" cy="32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0" y="4818900"/>
            <a:ext cx="4572000" cy="32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5"/>
          <p:cNvCxnSpPr>
            <a:stCxn id="268" idx="1"/>
          </p:cNvCxnSpPr>
          <p:nvPr/>
        </p:nvCxnSpPr>
        <p:spPr>
          <a:xfrm rot="10800000">
            <a:off x="14100" y="162200"/>
            <a:ext cx="4557900" cy="0"/>
          </a:xfrm>
          <a:prstGeom prst="straightConnector1">
            <a:avLst/>
          </a:prstGeom>
          <a:noFill/>
          <a:ln cap="flat" cmpd="sng" w="19050">
            <a:solidFill>
              <a:schemeClr val="lt1"/>
            </a:solidFill>
            <a:prstDash val="solid"/>
            <a:round/>
            <a:headEnd len="med" w="med" type="none"/>
            <a:tailEnd len="med" w="med" type="none"/>
          </a:ln>
        </p:spPr>
      </p:cxnSp>
      <p:cxnSp>
        <p:nvCxnSpPr>
          <p:cNvPr id="271" name="Google Shape;271;p25"/>
          <p:cNvCxnSpPr>
            <a:stCxn id="269" idx="3"/>
          </p:cNvCxnSpPr>
          <p:nvPr/>
        </p:nvCxnSpPr>
        <p:spPr>
          <a:xfrm>
            <a:off x="4572000" y="4981200"/>
            <a:ext cx="4586100" cy="0"/>
          </a:xfrm>
          <a:prstGeom prst="straightConnector1">
            <a:avLst/>
          </a:prstGeom>
          <a:noFill/>
          <a:ln cap="flat" cmpd="sng" w="19050">
            <a:solidFill>
              <a:schemeClr val="lt1"/>
            </a:solidFill>
            <a:prstDash val="solid"/>
            <a:round/>
            <a:headEnd len="med" w="med" type="none"/>
            <a:tailEnd len="med" w="med" type="none"/>
          </a:ln>
        </p:spPr>
      </p:cxnSp>
      <p:grpSp>
        <p:nvGrpSpPr>
          <p:cNvPr id="272" name="Google Shape;272;p25"/>
          <p:cNvGrpSpPr/>
          <p:nvPr/>
        </p:nvGrpSpPr>
        <p:grpSpPr>
          <a:xfrm>
            <a:off x="6207297" y="4818906"/>
            <a:ext cx="1301420" cy="52923"/>
            <a:chOff x="4335628" y="4819522"/>
            <a:chExt cx="1301420" cy="52923"/>
          </a:xfrm>
        </p:grpSpPr>
        <p:sp>
          <p:nvSpPr>
            <p:cNvPr id="273" name="Google Shape;273;p25"/>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5"/>
          <p:cNvGrpSpPr/>
          <p:nvPr/>
        </p:nvGrpSpPr>
        <p:grpSpPr>
          <a:xfrm>
            <a:off x="1635284" y="271581"/>
            <a:ext cx="1301420" cy="52923"/>
            <a:chOff x="4335628" y="4819522"/>
            <a:chExt cx="1301420" cy="52923"/>
          </a:xfrm>
        </p:grpSpPr>
        <p:sp>
          <p:nvSpPr>
            <p:cNvPr id="281" name="Google Shape;281;p25"/>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5"/>
          <p:cNvGrpSpPr/>
          <p:nvPr/>
        </p:nvGrpSpPr>
        <p:grpSpPr>
          <a:xfrm rot="-821794">
            <a:off x="8167137" y="4032099"/>
            <a:ext cx="853593" cy="1143786"/>
            <a:chOff x="6946522" y="2734768"/>
            <a:chExt cx="265799" cy="356151"/>
          </a:xfrm>
        </p:grpSpPr>
        <p:sp>
          <p:nvSpPr>
            <p:cNvPr id="289" name="Google Shape;289;p25"/>
            <p:cNvSpPr/>
            <p:nvPr/>
          </p:nvSpPr>
          <p:spPr>
            <a:xfrm>
              <a:off x="6947217" y="2734768"/>
              <a:ext cx="265104" cy="356151"/>
            </a:xfrm>
            <a:custGeom>
              <a:rect b="b" l="l" r="r" t="t"/>
              <a:pathLst>
                <a:path extrusionOk="0" h="4453" w="3338">
                  <a:moveTo>
                    <a:pt x="2195" y="1"/>
                  </a:moveTo>
                  <a:cubicBezTo>
                    <a:pt x="1901" y="10"/>
                    <a:pt x="1660" y="259"/>
                    <a:pt x="1660" y="554"/>
                  </a:cubicBezTo>
                  <a:lnTo>
                    <a:pt x="1660" y="1196"/>
                  </a:lnTo>
                  <a:lnTo>
                    <a:pt x="1651" y="1196"/>
                  </a:lnTo>
                  <a:cubicBezTo>
                    <a:pt x="1517" y="1196"/>
                    <a:pt x="1392" y="1241"/>
                    <a:pt x="1294" y="1330"/>
                  </a:cubicBezTo>
                  <a:cubicBezTo>
                    <a:pt x="1232" y="1303"/>
                    <a:pt x="1169" y="1285"/>
                    <a:pt x="1098" y="1285"/>
                  </a:cubicBezTo>
                  <a:cubicBezTo>
                    <a:pt x="911" y="1285"/>
                    <a:pt x="750" y="1383"/>
                    <a:pt x="652" y="1526"/>
                  </a:cubicBezTo>
                  <a:cubicBezTo>
                    <a:pt x="616" y="1526"/>
                    <a:pt x="580" y="1517"/>
                    <a:pt x="545" y="1517"/>
                  </a:cubicBezTo>
                  <a:cubicBezTo>
                    <a:pt x="241" y="1517"/>
                    <a:pt x="1" y="1767"/>
                    <a:pt x="1" y="2070"/>
                  </a:cubicBezTo>
                  <a:lnTo>
                    <a:pt x="1" y="4452"/>
                  </a:lnTo>
                  <a:lnTo>
                    <a:pt x="3337" y="4452"/>
                  </a:lnTo>
                  <a:lnTo>
                    <a:pt x="3337" y="2195"/>
                  </a:lnTo>
                  <a:cubicBezTo>
                    <a:pt x="3337" y="1883"/>
                    <a:pt x="3087" y="1633"/>
                    <a:pt x="2775" y="1633"/>
                  </a:cubicBezTo>
                  <a:lnTo>
                    <a:pt x="2739" y="1633"/>
                  </a:lnTo>
                  <a:lnTo>
                    <a:pt x="2739" y="545"/>
                  </a:lnTo>
                  <a:cubicBezTo>
                    <a:pt x="2739" y="241"/>
                    <a:pt x="2499" y="1"/>
                    <a:pt x="2195" y="1"/>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5"/>
            <p:cNvGrpSpPr/>
            <p:nvPr/>
          </p:nvGrpSpPr>
          <p:grpSpPr>
            <a:xfrm>
              <a:off x="6946522" y="2735852"/>
              <a:ext cx="264908" cy="353462"/>
              <a:chOff x="6946522" y="2735852"/>
              <a:chExt cx="264908" cy="353462"/>
            </a:xfrm>
          </p:grpSpPr>
          <p:sp>
            <p:nvSpPr>
              <p:cNvPr id="291" name="Google Shape;291;p25"/>
              <p:cNvSpPr/>
              <p:nvPr/>
            </p:nvSpPr>
            <p:spPr>
              <a:xfrm>
                <a:off x="6946522" y="2735852"/>
                <a:ext cx="264908" cy="353462"/>
              </a:xfrm>
              <a:custGeom>
                <a:rect b="b" l="l" r="r" t="t"/>
                <a:pathLst>
                  <a:path extrusionOk="0" h="8905" w="6674">
                    <a:moveTo>
                      <a:pt x="4403" y="0"/>
                    </a:moveTo>
                    <a:cubicBezTo>
                      <a:pt x="4393" y="0"/>
                      <a:pt x="4382" y="1"/>
                      <a:pt x="4372" y="1"/>
                    </a:cubicBezTo>
                    <a:cubicBezTo>
                      <a:pt x="3783" y="1"/>
                      <a:pt x="3319" y="501"/>
                      <a:pt x="3319" y="1089"/>
                    </a:cubicBezTo>
                    <a:lnTo>
                      <a:pt x="3319" y="2374"/>
                    </a:lnTo>
                    <a:lnTo>
                      <a:pt x="3301" y="2374"/>
                    </a:lnTo>
                    <a:cubicBezTo>
                      <a:pt x="3016" y="2374"/>
                      <a:pt x="2766" y="2481"/>
                      <a:pt x="2587" y="2642"/>
                    </a:cubicBezTo>
                    <a:cubicBezTo>
                      <a:pt x="2445" y="2588"/>
                      <a:pt x="2320" y="2570"/>
                      <a:pt x="2195" y="2570"/>
                    </a:cubicBezTo>
                    <a:cubicBezTo>
                      <a:pt x="1820" y="2570"/>
                      <a:pt x="1481" y="2767"/>
                      <a:pt x="1285" y="3052"/>
                    </a:cubicBezTo>
                    <a:cubicBezTo>
                      <a:pt x="1213" y="3034"/>
                      <a:pt x="1160" y="3034"/>
                      <a:pt x="1089" y="3034"/>
                    </a:cubicBezTo>
                    <a:cubicBezTo>
                      <a:pt x="482" y="3034"/>
                      <a:pt x="0" y="3534"/>
                      <a:pt x="0" y="4140"/>
                    </a:cubicBezTo>
                    <a:lnTo>
                      <a:pt x="0" y="8904"/>
                    </a:lnTo>
                    <a:lnTo>
                      <a:pt x="6673" y="8904"/>
                    </a:lnTo>
                    <a:lnTo>
                      <a:pt x="6673" y="4390"/>
                    </a:lnTo>
                    <a:cubicBezTo>
                      <a:pt x="6673" y="3766"/>
                      <a:pt x="6156" y="3248"/>
                      <a:pt x="5531" y="3248"/>
                    </a:cubicBezTo>
                    <a:lnTo>
                      <a:pt x="5478" y="3248"/>
                    </a:lnTo>
                    <a:lnTo>
                      <a:pt x="5478" y="1071"/>
                    </a:lnTo>
                    <a:cubicBezTo>
                      <a:pt x="5478" y="493"/>
                      <a:pt x="4995" y="0"/>
                      <a:pt x="4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6967757" y="2757087"/>
                <a:ext cx="223112" cy="308847"/>
              </a:xfrm>
              <a:custGeom>
                <a:rect b="b" l="l" r="r" t="t"/>
                <a:pathLst>
                  <a:path extrusionOk="0" h="7781" w="5621">
                    <a:moveTo>
                      <a:pt x="3883" y="0"/>
                    </a:moveTo>
                    <a:cubicBezTo>
                      <a:pt x="3874" y="0"/>
                      <a:pt x="3864" y="1"/>
                      <a:pt x="3854" y="1"/>
                    </a:cubicBezTo>
                    <a:cubicBezTo>
                      <a:pt x="3712" y="1"/>
                      <a:pt x="3569" y="55"/>
                      <a:pt x="3480" y="162"/>
                    </a:cubicBezTo>
                    <a:cubicBezTo>
                      <a:pt x="3391" y="251"/>
                      <a:pt x="3319" y="394"/>
                      <a:pt x="3319" y="536"/>
                    </a:cubicBezTo>
                    <a:lnTo>
                      <a:pt x="3319" y="2945"/>
                    </a:lnTo>
                    <a:cubicBezTo>
                      <a:pt x="3319" y="2624"/>
                      <a:pt x="3069" y="2392"/>
                      <a:pt x="2766" y="2392"/>
                    </a:cubicBezTo>
                    <a:cubicBezTo>
                      <a:pt x="2605" y="2392"/>
                      <a:pt x="2463" y="2446"/>
                      <a:pt x="2374" y="2553"/>
                    </a:cubicBezTo>
                    <a:cubicBezTo>
                      <a:pt x="2266" y="2642"/>
                      <a:pt x="2213" y="2785"/>
                      <a:pt x="2213" y="2945"/>
                    </a:cubicBezTo>
                    <a:lnTo>
                      <a:pt x="2213" y="3124"/>
                    </a:lnTo>
                    <a:cubicBezTo>
                      <a:pt x="2213" y="2820"/>
                      <a:pt x="1963" y="2571"/>
                      <a:pt x="1660" y="2571"/>
                    </a:cubicBezTo>
                    <a:cubicBezTo>
                      <a:pt x="1356" y="2571"/>
                      <a:pt x="1107" y="2820"/>
                      <a:pt x="1107" y="3124"/>
                    </a:cubicBezTo>
                    <a:lnTo>
                      <a:pt x="1107" y="3588"/>
                    </a:lnTo>
                    <a:cubicBezTo>
                      <a:pt x="1107" y="3284"/>
                      <a:pt x="857" y="3034"/>
                      <a:pt x="554" y="3034"/>
                    </a:cubicBezTo>
                    <a:cubicBezTo>
                      <a:pt x="393" y="3034"/>
                      <a:pt x="268" y="3106"/>
                      <a:pt x="161" y="3195"/>
                    </a:cubicBezTo>
                    <a:cubicBezTo>
                      <a:pt x="54" y="3302"/>
                      <a:pt x="0" y="3427"/>
                      <a:pt x="0" y="3588"/>
                    </a:cubicBezTo>
                    <a:lnTo>
                      <a:pt x="0" y="5604"/>
                    </a:lnTo>
                    <a:cubicBezTo>
                      <a:pt x="0" y="6193"/>
                      <a:pt x="143" y="6764"/>
                      <a:pt x="429" y="7263"/>
                    </a:cubicBezTo>
                    <a:cubicBezTo>
                      <a:pt x="607" y="7584"/>
                      <a:pt x="928" y="7781"/>
                      <a:pt x="1303" y="7781"/>
                    </a:cubicBezTo>
                    <a:lnTo>
                      <a:pt x="3997" y="7781"/>
                    </a:lnTo>
                    <a:lnTo>
                      <a:pt x="4675" y="7638"/>
                    </a:lnTo>
                    <a:cubicBezTo>
                      <a:pt x="5228" y="7513"/>
                      <a:pt x="5621" y="7031"/>
                      <a:pt x="5621" y="6478"/>
                    </a:cubicBezTo>
                    <a:lnTo>
                      <a:pt x="5621" y="3873"/>
                    </a:lnTo>
                    <a:cubicBezTo>
                      <a:pt x="5621" y="3570"/>
                      <a:pt x="5407" y="3320"/>
                      <a:pt x="5103" y="3266"/>
                    </a:cubicBezTo>
                    <a:cubicBezTo>
                      <a:pt x="5077" y="3263"/>
                      <a:pt x="5050" y="3262"/>
                      <a:pt x="5023" y="3262"/>
                    </a:cubicBezTo>
                    <a:cubicBezTo>
                      <a:pt x="4890" y="3262"/>
                      <a:pt x="4761" y="3299"/>
                      <a:pt x="4657" y="3373"/>
                    </a:cubicBezTo>
                    <a:cubicBezTo>
                      <a:pt x="4515" y="3481"/>
                      <a:pt x="4408" y="3659"/>
                      <a:pt x="4408" y="3855"/>
                    </a:cubicBezTo>
                    <a:lnTo>
                      <a:pt x="4408" y="554"/>
                    </a:lnTo>
                    <a:cubicBezTo>
                      <a:pt x="4408" y="261"/>
                      <a:pt x="4173" y="0"/>
                      <a:pt x="38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963510" y="2753475"/>
                <a:ext cx="230931" cy="315278"/>
              </a:xfrm>
              <a:custGeom>
                <a:rect b="b" l="l" r="r" t="t"/>
                <a:pathLst>
                  <a:path extrusionOk="0" h="7943" w="5818">
                    <a:moveTo>
                      <a:pt x="1785" y="2751"/>
                    </a:moveTo>
                    <a:cubicBezTo>
                      <a:pt x="2034" y="2751"/>
                      <a:pt x="2231" y="2965"/>
                      <a:pt x="2231" y="3215"/>
                    </a:cubicBezTo>
                    <a:lnTo>
                      <a:pt x="2231" y="3679"/>
                    </a:lnTo>
                    <a:lnTo>
                      <a:pt x="2231" y="3821"/>
                    </a:lnTo>
                    <a:lnTo>
                      <a:pt x="2231" y="4107"/>
                    </a:lnTo>
                    <a:lnTo>
                      <a:pt x="2231" y="4499"/>
                    </a:lnTo>
                    <a:cubicBezTo>
                      <a:pt x="2231" y="4749"/>
                      <a:pt x="2034" y="4963"/>
                      <a:pt x="1785" y="4963"/>
                    </a:cubicBezTo>
                    <a:cubicBezTo>
                      <a:pt x="1774" y="4964"/>
                      <a:pt x="1764" y="4964"/>
                      <a:pt x="1754" y="4964"/>
                    </a:cubicBezTo>
                    <a:cubicBezTo>
                      <a:pt x="1501" y="4964"/>
                      <a:pt x="1303" y="4757"/>
                      <a:pt x="1303" y="4499"/>
                    </a:cubicBezTo>
                    <a:lnTo>
                      <a:pt x="1303" y="4339"/>
                    </a:lnTo>
                    <a:lnTo>
                      <a:pt x="1303" y="4071"/>
                    </a:lnTo>
                    <a:lnTo>
                      <a:pt x="1303" y="3679"/>
                    </a:lnTo>
                    <a:lnTo>
                      <a:pt x="1303" y="3215"/>
                    </a:lnTo>
                    <a:cubicBezTo>
                      <a:pt x="1303" y="2947"/>
                      <a:pt x="1517" y="2751"/>
                      <a:pt x="1785" y="2751"/>
                    </a:cubicBezTo>
                    <a:close/>
                    <a:moveTo>
                      <a:pt x="2873" y="2554"/>
                    </a:moveTo>
                    <a:cubicBezTo>
                      <a:pt x="3123" y="2572"/>
                      <a:pt x="3319" y="2786"/>
                      <a:pt x="3319" y="3036"/>
                    </a:cubicBezTo>
                    <a:lnTo>
                      <a:pt x="3319" y="3322"/>
                    </a:lnTo>
                    <a:lnTo>
                      <a:pt x="3319" y="3821"/>
                    </a:lnTo>
                    <a:lnTo>
                      <a:pt x="3319" y="4285"/>
                    </a:lnTo>
                    <a:lnTo>
                      <a:pt x="3319" y="4642"/>
                    </a:lnTo>
                    <a:cubicBezTo>
                      <a:pt x="3319" y="4892"/>
                      <a:pt x="3123" y="5106"/>
                      <a:pt x="2873" y="5106"/>
                    </a:cubicBezTo>
                    <a:cubicBezTo>
                      <a:pt x="2623" y="5106"/>
                      <a:pt x="2409" y="4910"/>
                      <a:pt x="2409" y="4642"/>
                    </a:cubicBezTo>
                    <a:lnTo>
                      <a:pt x="2409" y="4499"/>
                    </a:lnTo>
                    <a:lnTo>
                      <a:pt x="2409" y="4107"/>
                    </a:lnTo>
                    <a:lnTo>
                      <a:pt x="2409" y="3821"/>
                    </a:lnTo>
                    <a:lnTo>
                      <a:pt x="2409" y="3679"/>
                    </a:lnTo>
                    <a:lnTo>
                      <a:pt x="2409" y="3018"/>
                    </a:lnTo>
                    <a:cubicBezTo>
                      <a:pt x="2409" y="2769"/>
                      <a:pt x="2623" y="2554"/>
                      <a:pt x="2873" y="2554"/>
                    </a:cubicBezTo>
                    <a:close/>
                    <a:moveTo>
                      <a:pt x="661" y="3215"/>
                    </a:moveTo>
                    <a:cubicBezTo>
                      <a:pt x="910" y="3215"/>
                      <a:pt x="1107" y="3429"/>
                      <a:pt x="1107" y="3679"/>
                    </a:cubicBezTo>
                    <a:lnTo>
                      <a:pt x="1107" y="4071"/>
                    </a:lnTo>
                    <a:lnTo>
                      <a:pt x="1107" y="4339"/>
                    </a:lnTo>
                    <a:lnTo>
                      <a:pt x="1107" y="4499"/>
                    </a:lnTo>
                    <a:lnTo>
                      <a:pt x="1107" y="4892"/>
                    </a:lnTo>
                    <a:cubicBezTo>
                      <a:pt x="1107" y="5142"/>
                      <a:pt x="910" y="5356"/>
                      <a:pt x="661" y="5356"/>
                    </a:cubicBezTo>
                    <a:cubicBezTo>
                      <a:pt x="651" y="5356"/>
                      <a:pt x="641" y="5357"/>
                      <a:pt x="631" y="5357"/>
                    </a:cubicBezTo>
                    <a:cubicBezTo>
                      <a:pt x="394" y="5357"/>
                      <a:pt x="197" y="5150"/>
                      <a:pt x="197" y="4910"/>
                    </a:cubicBezTo>
                    <a:lnTo>
                      <a:pt x="197" y="4071"/>
                    </a:lnTo>
                    <a:lnTo>
                      <a:pt x="197" y="3679"/>
                    </a:lnTo>
                    <a:cubicBezTo>
                      <a:pt x="197" y="3411"/>
                      <a:pt x="411" y="3215"/>
                      <a:pt x="661" y="3215"/>
                    </a:cubicBezTo>
                    <a:close/>
                    <a:moveTo>
                      <a:pt x="3961" y="181"/>
                    </a:moveTo>
                    <a:cubicBezTo>
                      <a:pt x="4229" y="181"/>
                      <a:pt x="4443" y="378"/>
                      <a:pt x="4443" y="645"/>
                    </a:cubicBezTo>
                    <a:lnTo>
                      <a:pt x="4443" y="3946"/>
                    </a:lnTo>
                    <a:lnTo>
                      <a:pt x="4443" y="5195"/>
                    </a:lnTo>
                    <a:lnTo>
                      <a:pt x="4443" y="5391"/>
                    </a:lnTo>
                    <a:cubicBezTo>
                      <a:pt x="3712" y="5427"/>
                      <a:pt x="3141" y="6034"/>
                      <a:pt x="3141" y="6765"/>
                    </a:cubicBezTo>
                    <a:cubicBezTo>
                      <a:pt x="3141" y="6819"/>
                      <a:pt x="3176" y="6855"/>
                      <a:pt x="3230" y="6855"/>
                    </a:cubicBezTo>
                    <a:cubicBezTo>
                      <a:pt x="3283" y="6855"/>
                      <a:pt x="3319" y="6819"/>
                      <a:pt x="3319" y="6765"/>
                    </a:cubicBezTo>
                    <a:cubicBezTo>
                      <a:pt x="3319" y="6105"/>
                      <a:pt x="3854" y="5570"/>
                      <a:pt x="4515" y="5570"/>
                    </a:cubicBezTo>
                    <a:cubicBezTo>
                      <a:pt x="4568" y="5570"/>
                      <a:pt x="4604" y="5481"/>
                      <a:pt x="4604" y="5481"/>
                    </a:cubicBezTo>
                    <a:lnTo>
                      <a:pt x="4604" y="5195"/>
                    </a:lnTo>
                    <a:lnTo>
                      <a:pt x="4604" y="3946"/>
                    </a:lnTo>
                    <a:cubicBezTo>
                      <a:pt x="4604" y="3696"/>
                      <a:pt x="4818" y="3464"/>
                      <a:pt x="5068" y="3447"/>
                    </a:cubicBezTo>
                    <a:cubicBezTo>
                      <a:pt x="5087" y="3444"/>
                      <a:pt x="5106" y="3443"/>
                      <a:pt x="5126" y="3443"/>
                    </a:cubicBezTo>
                    <a:cubicBezTo>
                      <a:pt x="5402" y="3443"/>
                      <a:pt x="5621" y="3679"/>
                      <a:pt x="5621" y="3946"/>
                    </a:cubicBezTo>
                    <a:lnTo>
                      <a:pt x="5621" y="6551"/>
                    </a:lnTo>
                    <a:lnTo>
                      <a:pt x="5639" y="6551"/>
                    </a:lnTo>
                    <a:lnTo>
                      <a:pt x="5639" y="6569"/>
                    </a:lnTo>
                    <a:cubicBezTo>
                      <a:pt x="5621" y="7069"/>
                      <a:pt x="5264" y="7515"/>
                      <a:pt x="4764" y="7622"/>
                    </a:cubicBezTo>
                    <a:cubicBezTo>
                      <a:pt x="4318" y="7711"/>
                      <a:pt x="3408" y="7782"/>
                      <a:pt x="3408" y="7782"/>
                    </a:cubicBezTo>
                    <a:lnTo>
                      <a:pt x="1392" y="7782"/>
                    </a:lnTo>
                    <a:cubicBezTo>
                      <a:pt x="1071" y="7765"/>
                      <a:pt x="768" y="7586"/>
                      <a:pt x="607" y="7301"/>
                    </a:cubicBezTo>
                    <a:cubicBezTo>
                      <a:pt x="339" y="6819"/>
                      <a:pt x="197" y="6248"/>
                      <a:pt x="197" y="5695"/>
                    </a:cubicBezTo>
                    <a:lnTo>
                      <a:pt x="197" y="5356"/>
                    </a:lnTo>
                    <a:cubicBezTo>
                      <a:pt x="304" y="5463"/>
                      <a:pt x="482" y="5552"/>
                      <a:pt x="661" y="5552"/>
                    </a:cubicBezTo>
                    <a:cubicBezTo>
                      <a:pt x="1000" y="5552"/>
                      <a:pt x="1267" y="5284"/>
                      <a:pt x="1303" y="4945"/>
                    </a:cubicBezTo>
                    <a:cubicBezTo>
                      <a:pt x="1410" y="5070"/>
                      <a:pt x="1571" y="5142"/>
                      <a:pt x="1767" y="5142"/>
                    </a:cubicBezTo>
                    <a:cubicBezTo>
                      <a:pt x="1963" y="5142"/>
                      <a:pt x="2159" y="5052"/>
                      <a:pt x="2266" y="4892"/>
                    </a:cubicBezTo>
                    <a:cubicBezTo>
                      <a:pt x="2373" y="5124"/>
                      <a:pt x="2605" y="5284"/>
                      <a:pt x="2873" y="5284"/>
                    </a:cubicBezTo>
                    <a:cubicBezTo>
                      <a:pt x="3212" y="5284"/>
                      <a:pt x="3515" y="4642"/>
                      <a:pt x="3515" y="4642"/>
                    </a:cubicBezTo>
                    <a:lnTo>
                      <a:pt x="3515" y="4285"/>
                    </a:lnTo>
                    <a:lnTo>
                      <a:pt x="3515" y="3803"/>
                    </a:lnTo>
                    <a:lnTo>
                      <a:pt x="3515" y="3304"/>
                    </a:lnTo>
                    <a:lnTo>
                      <a:pt x="3515" y="3018"/>
                    </a:lnTo>
                    <a:lnTo>
                      <a:pt x="3515" y="645"/>
                    </a:lnTo>
                    <a:cubicBezTo>
                      <a:pt x="3515" y="396"/>
                      <a:pt x="3712" y="181"/>
                      <a:pt x="3961" y="181"/>
                    </a:cubicBezTo>
                    <a:close/>
                    <a:moveTo>
                      <a:pt x="3955" y="0"/>
                    </a:moveTo>
                    <a:cubicBezTo>
                      <a:pt x="3607" y="0"/>
                      <a:pt x="3319" y="291"/>
                      <a:pt x="3319" y="645"/>
                    </a:cubicBezTo>
                    <a:lnTo>
                      <a:pt x="3319" y="2572"/>
                    </a:lnTo>
                    <a:cubicBezTo>
                      <a:pt x="3212" y="2447"/>
                      <a:pt x="3051" y="2376"/>
                      <a:pt x="2855" y="2376"/>
                    </a:cubicBezTo>
                    <a:cubicBezTo>
                      <a:pt x="2588" y="2376"/>
                      <a:pt x="2338" y="2554"/>
                      <a:pt x="2249" y="2804"/>
                    </a:cubicBezTo>
                    <a:cubicBezTo>
                      <a:pt x="2134" y="2657"/>
                      <a:pt x="1975" y="2570"/>
                      <a:pt x="1785" y="2570"/>
                    </a:cubicBezTo>
                    <a:cubicBezTo>
                      <a:pt x="1767" y="2570"/>
                      <a:pt x="1749" y="2571"/>
                      <a:pt x="1731" y="2572"/>
                    </a:cubicBezTo>
                    <a:cubicBezTo>
                      <a:pt x="1374" y="2590"/>
                      <a:pt x="1107" y="2876"/>
                      <a:pt x="1107" y="3215"/>
                    </a:cubicBezTo>
                    <a:cubicBezTo>
                      <a:pt x="988" y="3096"/>
                      <a:pt x="833" y="3027"/>
                      <a:pt x="652" y="3027"/>
                    </a:cubicBezTo>
                    <a:cubicBezTo>
                      <a:pt x="614" y="3027"/>
                      <a:pt x="575" y="3030"/>
                      <a:pt x="536" y="3036"/>
                    </a:cubicBezTo>
                    <a:cubicBezTo>
                      <a:pt x="232" y="3090"/>
                      <a:pt x="0" y="3357"/>
                      <a:pt x="0" y="3679"/>
                    </a:cubicBezTo>
                    <a:lnTo>
                      <a:pt x="0" y="4071"/>
                    </a:lnTo>
                    <a:lnTo>
                      <a:pt x="0" y="4910"/>
                    </a:lnTo>
                    <a:lnTo>
                      <a:pt x="0" y="5677"/>
                    </a:lnTo>
                    <a:cubicBezTo>
                      <a:pt x="0" y="6284"/>
                      <a:pt x="161" y="6872"/>
                      <a:pt x="446" y="7390"/>
                    </a:cubicBezTo>
                    <a:cubicBezTo>
                      <a:pt x="625" y="7729"/>
                      <a:pt x="1000" y="7943"/>
                      <a:pt x="1392" y="7943"/>
                    </a:cubicBezTo>
                    <a:lnTo>
                      <a:pt x="3390" y="7943"/>
                    </a:lnTo>
                    <a:cubicBezTo>
                      <a:pt x="3872" y="7943"/>
                      <a:pt x="4354" y="7889"/>
                      <a:pt x="4818" y="7800"/>
                    </a:cubicBezTo>
                    <a:cubicBezTo>
                      <a:pt x="5389" y="7675"/>
                      <a:pt x="5817" y="7158"/>
                      <a:pt x="5817" y="6569"/>
                    </a:cubicBezTo>
                    <a:lnTo>
                      <a:pt x="5817" y="3946"/>
                    </a:lnTo>
                    <a:cubicBezTo>
                      <a:pt x="5817" y="3554"/>
                      <a:pt x="5496" y="3250"/>
                      <a:pt x="5121" y="3250"/>
                    </a:cubicBezTo>
                    <a:cubicBezTo>
                      <a:pt x="4925" y="3250"/>
                      <a:pt x="4729" y="3340"/>
                      <a:pt x="4604" y="3482"/>
                    </a:cubicBezTo>
                    <a:lnTo>
                      <a:pt x="4604" y="645"/>
                    </a:lnTo>
                    <a:cubicBezTo>
                      <a:pt x="4604" y="306"/>
                      <a:pt x="4354" y="21"/>
                      <a:pt x="4015" y="3"/>
                    </a:cubicBezTo>
                    <a:cubicBezTo>
                      <a:pt x="3995" y="1"/>
                      <a:pt x="3975" y="0"/>
                      <a:pt x="3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4" name="Shape 294"/>
        <p:cNvGrpSpPr/>
        <p:nvPr/>
      </p:nvGrpSpPr>
      <p:grpSpPr>
        <a:xfrm>
          <a:off x="0" y="0"/>
          <a:ext cx="0" cy="0"/>
          <a:chOff x="0" y="0"/>
          <a:chExt cx="0" cy="0"/>
        </a:xfrm>
      </p:grpSpPr>
      <p:sp>
        <p:nvSpPr>
          <p:cNvPr id="295" name="Google Shape;295;p26"/>
          <p:cNvSpPr/>
          <p:nvPr/>
        </p:nvSpPr>
        <p:spPr>
          <a:xfrm>
            <a:off x="2286000" y="4613575"/>
            <a:ext cx="4572000" cy="52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26"/>
          <p:cNvCxnSpPr/>
          <p:nvPr/>
        </p:nvCxnSpPr>
        <p:spPr>
          <a:xfrm rot="10800000">
            <a:off x="10500" y="4878475"/>
            <a:ext cx="2275500" cy="0"/>
          </a:xfrm>
          <a:prstGeom prst="straightConnector1">
            <a:avLst/>
          </a:prstGeom>
          <a:noFill/>
          <a:ln cap="flat" cmpd="sng" w="19050">
            <a:solidFill>
              <a:schemeClr val="lt1"/>
            </a:solidFill>
            <a:prstDash val="solid"/>
            <a:round/>
            <a:headEnd len="med" w="med" type="none"/>
            <a:tailEnd len="med" w="med" type="none"/>
          </a:ln>
        </p:spPr>
      </p:cxnSp>
      <p:cxnSp>
        <p:nvCxnSpPr>
          <p:cNvPr id="297" name="Google Shape;297;p26"/>
          <p:cNvCxnSpPr/>
          <p:nvPr/>
        </p:nvCxnSpPr>
        <p:spPr>
          <a:xfrm>
            <a:off x="6858000" y="4878475"/>
            <a:ext cx="2296500" cy="0"/>
          </a:xfrm>
          <a:prstGeom prst="straightConnector1">
            <a:avLst/>
          </a:prstGeom>
          <a:noFill/>
          <a:ln cap="flat" cmpd="sng" w="19050">
            <a:solidFill>
              <a:schemeClr val="lt1"/>
            </a:solidFill>
            <a:prstDash val="solid"/>
            <a:round/>
            <a:headEnd len="med" w="med" type="none"/>
            <a:tailEnd len="med" w="med" type="none"/>
          </a:ln>
        </p:spPr>
      </p:cxnSp>
      <p:cxnSp>
        <p:nvCxnSpPr>
          <p:cNvPr id="298" name="Google Shape;298;p26"/>
          <p:cNvCxnSpPr>
            <a:stCxn id="295" idx="1"/>
          </p:cNvCxnSpPr>
          <p:nvPr/>
        </p:nvCxnSpPr>
        <p:spPr>
          <a:xfrm>
            <a:off x="2286000" y="4878475"/>
            <a:ext cx="4572000" cy="0"/>
          </a:xfrm>
          <a:prstGeom prst="straightConnector1">
            <a:avLst/>
          </a:prstGeom>
          <a:noFill/>
          <a:ln cap="flat" cmpd="sng" w="114300">
            <a:solidFill>
              <a:schemeClr val="lt1"/>
            </a:solidFill>
            <a:prstDash val="solid"/>
            <a:round/>
            <a:headEnd len="med" w="med" type="none"/>
            <a:tailEnd len="med" w="med" type="none"/>
          </a:ln>
        </p:spPr>
      </p:cxnSp>
      <p:sp>
        <p:nvSpPr>
          <p:cNvPr id="299" name="Google Shape;299;p26"/>
          <p:cNvSpPr/>
          <p:nvPr/>
        </p:nvSpPr>
        <p:spPr>
          <a:xfrm>
            <a:off x="10500" y="0"/>
            <a:ext cx="702600" cy="52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8430900" y="0"/>
            <a:ext cx="702600" cy="52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26"/>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302" name="Google Shape;302;p26"/>
          <p:cNvSpPr txBox="1"/>
          <p:nvPr>
            <p:ph type="title"/>
          </p:nvPr>
        </p:nvSpPr>
        <p:spPr>
          <a:xfrm>
            <a:off x="2073000" y="445025"/>
            <a:ext cx="4998000" cy="1158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26"/>
          <p:cNvSpPr txBox="1"/>
          <p:nvPr>
            <p:ph idx="1" type="subTitle"/>
          </p:nvPr>
        </p:nvSpPr>
        <p:spPr>
          <a:xfrm>
            <a:off x="4770913" y="2367912"/>
            <a:ext cx="2341500" cy="115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26"/>
          <p:cNvSpPr txBox="1"/>
          <p:nvPr>
            <p:ph idx="2" type="subTitle"/>
          </p:nvPr>
        </p:nvSpPr>
        <p:spPr>
          <a:xfrm>
            <a:off x="2031613" y="2371199"/>
            <a:ext cx="2340900" cy="115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6"/>
          <p:cNvSpPr txBox="1"/>
          <p:nvPr>
            <p:ph idx="3" type="subTitle"/>
          </p:nvPr>
        </p:nvSpPr>
        <p:spPr>
          <a:xfrm>
            <a:off x="2031613" y="1950137"/>
            <a:ext cx="23409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6" name="Google Shape;306;p26"/>
          <p:cNvSpPr txBox="1"/>
          <p:nvPr>
            <p:ph idx="4" type="subTitle"/>
          </p:nvPr>
        </p:nvSpPr>
        <p:spPr>
          <a:xfrm>
            <a:off x="4770914" y="1950137"/>
            <a:ext cx="23415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07" name="Shape 307"/>
        <p:cNvGrpSpPr/>
        <p:nvPr/>
      </p:nvGrpSpPr>
      <p:grpSpPr>
        <a:xfrm>
          <a:off x="0" y="0"/>
          <a:ext cx="0" cy="0"/>
          <a:chOff x="0" y="0"/>
          <a:chExt cx="0" cy="0"/>
        </a:xfrm>
      </p:grpSpPr>
      <p:pic>
        <p:nvPicPr>
          <p:cNvPr id="308" name="Google Shape;308;p27"/>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309" name="Google Shape;30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27"/>
          <p:cNvSpPr txBox="1"/>
          <p:nvPr>
            <p:ph idx="1" type="subTitle"/>
          </p:nvPr>
        </p:nvSpPr>
        <p:spPr>
          <a:xfrm>
            <a:off x="1509600" y="2941588"/>
            <a:ext cx="6124800" cy="142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27"/>
          <p:cNvSpPr txBox="1"/>
          <p:nvPr>
            <p:ph idx="2" type="subTitle"/>
          </p:nvPr>
        </p:nvSpPr>
        <p:spPr>
          <a:xfrm>
            <a:off x="1509600" y="1426713"/>
            <a:ext cx="6124800" cy="14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7"/>
          <p:cNvSpPr/>
          <p:nvPr/>
        </p:nvSpPr>
        <p:spPr>
          <a:xfrm>
            <a:off x="249958" y="47740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249958" y="4448488"/>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8663808" y="4895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8663808" y="163988"/>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6" name="Shape 316"/>
        <p:cNvGrpSpPr/>
        <p:nvPr/>
      </p:nvGrpSpPr>
      <p:grpSpPr>
        <a:xfrm>
          <a:off x="0" y="0"/>
          <a:ext cx="0" cy="0"/>
          <a:chOff x="0" y="0"/>
          <a:chExt cx="0" cy="0"/>
        </a:xfrm>
      </p:grpSpPr>
      <p:sp>
        <p:nvSpPr>
          <p:cNvPr id="317" name="Google Shape;317;p28"/>
          <p:cNvSpPr/>
          <p:nvPr/>
        </p:nvSpPr>
        <p:spPr>
          <a:xfrm>
            <a:off x="0" y="2002535"/>
            <a:ext cx="9144000" cy="2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8"/>
          <p:cNvGrpSpPr/>
          <p:nvPr/>
        </p:nvGrpSpPr>
        <p:grpSpPr>
          <a:xfrm>
            <a:off x="84362" y="2065973"/>
            <a:ext cx="561850" cy="112525"/>
            <a:chOff x="84362" y="1920498"/>
            <a:chExt cx="561850" cy="112525"/>
          </a:xfrm>
        </p:grpSpPr>
        <p:sp>
          <p:nvSpPr>
            <p:cNvPr id="319" name="Google Shape;319;p28"/>
            <p:cNvSpPr/>
            <p:nvPr/>
          </p:nvSpPr>
          <p:spPr>
            <a:xfrm>
              <a:off x="306037"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84362" y="1920498"/>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527712"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8"/>
          <p:cNvGrpSpPr/>
          <p:nvPr/>
        </p:nvGrpSpPr>
        <p:grpSpPr>
          <a:xfrm>
            <a:off x="8530487" y="2065985"/>
            <a:ext cx="561850" cy="112525"/>
            <a:chOff x="8530487" y="1920510"/>
            <a:chExt cx="561850" cy="112525"/>
          </a:xfrm>
        </p:grpSpPr>
        <p:sp>
          <p:nvSpPr>
            <p:cNvPr id="323" name="Google Shape;323;p28"/>
            <p:cNvSpPr/>
            <p:nvPr/>
          </p:nvSpPr>
          <p:spPr>
            <a:xfrm>
              <a:off x="8752162" y="1920535"/>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8530487" y="1920510"/>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8973837" y="1920535"/>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6" name="Google Shape;326;p28"/>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327" name="Google Shape;32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8" name="Google Shape;328;p28"/>
          <p:cNvSpPr txBox="1"/>
          <p:nvPr>
            <p:ph idx="1" type="subTitle"/>
          </p:nvPr>
        </p:nvSpPr>
        <p:spPr>
          <a:xfrm>
            <a:off x="910651" y="2923064"/>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9" name="Google Shape;329;p28"/>
          <p:cNvSpPr txBox="1"/>
          <p:nvPr>
            <p:ph idx="2" type="subTitle"/>
          </p:nvPr>
        </p:nvSpPr>
        <p:spPr>
          <a:xfrm>
            <a:off x="3484350" y="2923064"/>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0" name="Google Shape;330;p28"/>
          <p:cNvSpPr txBox="1"/>
          <p:nvPr>
            <p:ph idx="3" type="subTitle"/>
          </p:nvPr>
        </p:nvSpPr>
        <p:spPr>
          <a:xfrm>
            <a:off x="6058049" y="2923064"/>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1" name="Google Shape;331;p28"/>
          <p:cNvSpPr txBox="1"/>
          <p:nvPr>
            <p:ph idx="4" type="subTitle"/>
          </p:nvPr>
        </p:nvSpPr>
        <p:spPr>
          <a:xfrm>
            <a:off x="910650" y="2532047"/>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2" name="Google Shape;332;p28"/>
          <p:cNvSpPr txBox="1"/>
          <p:nvPr>
            <p:ph idx="5" type="subTitle"/>
          </p:nvPr>
        </p:nvSpPr>
        <p:spPr>
          <a:xfrm>
            <a:off x="3484350" y="2532047"/>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3" name="Google Shape;333;p28"/>
          <p:cNvSpPr txBox="1"/>
          <p:nvPr>
            <p:ph idx="6" type="subTitle"/>
          </p:nvPr>
        </p:nvSpPr>
        <p:spPr>
          <a:xfrm>
            <a:off x="6058050" y="2532047"/>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4" name="Shape 334"/>
        <p:cNvGrpSpPr/>
        <p:nvPr/>
      </p:nvGrpSpPr>
      <p:grpSpPr>
        <a:xfrm>
          <a:off x="0" y="0"/>
          <a:ext cx="0" cy="0"/>
          <a:chOff x="0" y="0"/>
          <a:chExt cx="0" cy="0"/>
        </a:xfrm>
      </p:grpSpPr>
      <p:sp>
        <p:nvSpPr>
          <p:cNvPr id="335" name="Google Shape;335;p29"/>
          <p:cNvSpPr/>
          <p:nvPr/>
        </p:nvSpPr>
        <p:spPr>
          <a:xfrm>
            <a:off x="4572000" y="3237463"/>
            <a:ext cx="4572000" cy="2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0" y="1599700"/>
            <a:ext cx="4572000" cy="2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29"/>
          <p:cNvCxnSpPr>
            <a:stCxn id="336" idx="1"/>
          </p:cNvCxnSpPr>
          <p:nvPr/>
        </p:nvCxnSpPr>
        <p:spPr>
          <a:xfrm>
            <a:off x="0" y="1719400"/>
            <a:ext cx="733500" cy="0"/>
          </a:xfrm>
          <a:prstGeom prst="straightConnector1">
            <a:avLst/>
          </a:prstGeom>
          <a:noFill/>
          <a:ln cap="flat" cmpd="sng" w="19050">
            <a:solidFill>
              <a:schemeClr val="lt1"/>
            </a:solidFill>
            <a:prstDash val="solid"/>
            <a:round/>
            <a:headEnd len="med" w="med" type="none"/>
            <a:tailEnd len="med" w="med" type="none"/>
          </a:ln>
        </p:spPr>
      </p:cxnSp>
      <p:cxnSp>
        <p:nvCxnSpPr>
          <p:cNvPr id="338" name="Google Shape;338;p29"/>
          <p:cNvCxnSpPr>
            <a:stCxn id="335" idx="3"/>
          </p:cNvCxnSpPr>
          <p:nvPr/>
        </p:nvCxnSpPr>
        <p:spPr>
          <a:xfrm rot="10800000">
            <a:off x="8433600" y="3357163"/>
            <a:ext cx="710400" cy="0"/>
          </a:xfrm>
          <a:prstGeom prst="straightConnector1">
            <a:avLst/>
          </a:prstGeom>
          <a:noFill/>
          <a:ln cap="flat" cmpd="sng" w="19050">
            <a:solidFill>
              <a:schemeClr val="lt1"/>
            </a:solidFill>
            <a:prstDash val="solid"/>
            <a:round/>
            <a:headEnd len="med" w="med" type="none"/>
            <a:tailEnd len="med" w="med" type="none"/>
          </a:ln>
        </p:spPr>
      </p:cxnSp>
      <p:sp>
        <p:nvSpPr>
          <p:cNvPr id="339" name="Google Shape;339;p29"/>
          <p:cNvSpPr/>
          <p:nvPr/>
        </p:nvSpPr>
        <p:spPr>
          <a:xfrm>
            <a:off x="0" y="4848259"/>
            <a:ext cx="9144000" cy="28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0" y="0"/>
            <a:ext cx="9144000" cy="28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29"/>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342" name="Google Shape;34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29"/>
          <p:cNvSpPr txBox="1"/>
          <p:nvPr>
            <p:ph idx="1" type="subTitle"/>
          </p:nvPr>
        </p:nvSpPr>
        <p:spPr>
          <a:xfrm>
            <a:off x="720000" y="2488088"/>
            <a:ext cx="1673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4" name="Google Shape;344;p29"/>
          <p:cNvSpPr txBox="1"/>
          <p:nvPr>
            <p:ph idx="2" type="subTitle"/>
          </p:nvPr>
        </p:nvSpPr>
        <p:spPr>
          <a:xfrm>
            <a:off x="2791751" y="2488876"/>
            <a:ext cx="167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29"/>
          <p:cNvSpPr txBox="1"/>
          <p:nvPr>
            <p:ph idx="3" type="subTitle"/>
          </p:nvPr>
        </p:nvSpPr>
        <p:spPr>
          <a:xfrm>
            <a:off x="4685575" y="4050269"/>
            <a:ext cx="1673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6" name="Google Shape;346;p29"/>
          <p:cNvSpPr txBox="1"/>
          <p:nvPr>
            <p:ph idx="4" type="subTitle"/>
          </p:nvPr>
        </p:nvSpPr>
        <p:spPr>
          <a:xfrm>
            <a:off x="6757376" y="4050269"/>
            <a:ext cx="1673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7" name="Google Shape;347;p29"/>
          <p:cNvSpPr txBox="1"/>
          <p:nvPr>
            <p:ph idx="5" type="subTitle"/>
          </p:nvPr>
        </p:nvSpPr>
        <p:spPr>
          <a:xfrm>
            <a:off x="720000" y="2153169"/>
            <a:ext cx="1673400" cy="47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8" name="Google Shape;348;p29"/>
          <p:cNvSpPr txBox="1"/>
          <p:nvPr>
            <p:ph idx="6" type="subTitle"/>
          </p:nvPr>
        </p:nvSpPr>
        <p:spPr>
          <a:xfrm>
            <a:off x="4685575" y="3711242"/>
            <a:ext cx="1673400" cy="47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9" name="Google Shape;349;p29"/>
          <p:cNvSpPr txBox="1"/>
          <p:nvPr>
            <p:ph idx="7" type="subTitle"/>
          </p:nvPr>
        </p:nvSpPr>
        <p:spPr>
          <a:xfrm>
            <a:off x="2791752" y="2153169"/>
            <a:ext cx="1675800" cy="47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0" name="Google Shape;350;p29"/>
          <p:cNvSpPr txBox="1"/>
          <p:nvPr>
            <p:ph idx="8" type="subTitle"/>
          </p:nvPr>
        </p:nvSpPr>
        <p:spPr>
          <a:xfrm>
            <a:off x="6757375" y="3711242"/>
            <a:ext cx="1673400" cy="47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1" name="Shape 351"/>
        <p:cNvGrpSpPr/>
        <p:nvPr/>
      </p:nvGrpSpPr>
      <p:grpSpPr>
        <a:xfrm>
          <a:off x="0" y="0"/>
          <a:ext cx="0" cy="0"/>
          <a:chOff x="0" y="0"/>
          <a:chExt cx="0" cy="0"/>
        </a:xfrm>
      </p:grpSpPr>
      <p:sp>
        <p:nvSpPr>
          <p:cNvPr id="352" name="Google Shape;352;p30"/>
          <p:cNvSpPr/>
          <p:nvPr/>
        </p:nvSpPr>
        <p:spPr>
          <a:xfrm>
            <a:off x="0" y="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8430900" y="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0" y="460400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8430900" y="4604100"/>
            <a:ext cx="713100" cy="53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txBox="1"/>
          <p:nvPr>
            <p:ph idx="1" type="subTitle"/>
          </p:nvPr>
        </p:nvSpPr>
        <p:spPr>
          <a:xfrm>
            <a:off x="1207055" y="3463429"/>
            <a:ext cx="19752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30"/>
          <p:cNvSpPr txBox="1"/>
          <p:nvPr>
            <p:ph idx="2" type="subTitle"/>
          </p:nvPr>
        </p:nvSpPr>
        <p:spPr>
          <a:xfrm>
            <a:off x="3584402" y="3463429"/>
            <a:ext cx="19752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30"/>
          <p:cNvSpPr txBox="1"/>
          <p:nvPr>
            <p:ph idx="3" type="subTitle"/>
          </p:nvPr>
        </p:nvSpPr>
        <p:spPr>
          <a:xfrm>
            <a:off x="5961749" y="3463429"/>
            <a:ext cx="19752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9" name="Google Shape;359;p30"/>
          <p:cNvSpPr txBox="1"/>
          <p:nvPr>
            <p:ph idx="4" type="subTitle"/>
          </p:nvPr>
        </p:nvSpPr>
        <p:spPr>
          <a:xfrm>
            <a:off x="1207055" y="31131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0" name="Google Shape;360;p30"/>
          <p:cNvSpPr txBox="1"/>
          <p:nvPr>
            <p:ph idx="5" type="subTitle"/>
          </p:nvPr>
        </p:nvSpPr>
        <p:spPr>
          <a:xfrm>
            <a:off x="3580650" y="31131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1" name="Google Shape;361;p30"/>
          <p:cNvSpPr txBox="1"/>
          <p:nvPr>
            <p:ph idx="6" type="subTitle"/>
          </p:nvPr>
        </p:nvSpPr>
        <p:spPr>
          <a:xfrm>
            <a:off x="5958749" y="31131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362" name="Google Shape;362;p30"/>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363" name="Google Shape;36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30"/>
          <p:cNvSpPr txBox="1"/>
          <p:nvPr>
            <p:ph idx="7" type="subTitle"/>
          </p:nvPr>
        </p:nvSpPr>
        <p:spPr>
          <a:xfrm>
            <a:off x="1207055" y="2048154"/>
            <a:ext cx="19752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 name="Google Shape;365;p30"/>
          <p:cNvSpPr txBox="1"/>
          <p:nvPr>
            <p:ph idx="8" type="subTitle"/>
          </p:nvPr>
        </p:nvSpPr>
        <p:spPr>
          <a:xfrm>
            <a:off x="3582150" y="2048154"/>
            <a:ext cx="19752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 name="Google Shape;366;p30"/>
          <p:cNvSpPr txBox="1"/>
          <p:nvPr>
            <p:ph idx="9" type="subTitle"/>
          </p:nvPr>
        </p:nvSpPr>
        <p:spPr>
          <a:xfrm>
            <a:off x="5961749" y="2048154"/>
            <a:ext cx="1975200" cy="576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7" name="Google Shape;367;p30"/>
          <p:cNvSpPr txBox="1"/>
          <p:nvPr>
            <p:ph idx="13" type="subTitle"/>
          </p:nvPr>
        </p:nvSpPr>
        <p:spPr>
          <a:xfrm>
            <a:off x="1207055" y="16989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8" name="Google Shape;368;p30"/>
          <p:cNvSpPr txBox="1"/>
          <p:nvPr>
            <p:ph idx="14" type="subTitle"/>
          </p:nvPr>
        </p:nvSpPr>
        <p:spPr>
          <a:xfrm>
            <a:off x="3580650" y="16989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9" name="Google Shape;369;p30"/>
          <p:cNvSpPr txBox="1"/>
          <p:nvPr>
            <p:ph idx="15" type="subTitle"/>
          </p:nvPr>
        </p:nvSpPr>
        <p:spPr>
          <a:xfrm>
            <a:off x="5958749" y="1698988"/>
            <a:ext cx="1978200" cy="48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370" name="Google Shape;370;p30"/>
          <p:cNvCxnSpPr>
            <a:stCxn id="352" idx="3"/>
            <a:endCxn id="353" idx="1"/>
          </p:cNvCxnSpPr>
          <p:nvPr/>
        </p:nvCxnSpPr>
        <p:spPr>
          <a:xfrm>
            <a:off x="713100" y="269700"/>
            <a:ext cx="7717800" cy="0"/>
          </a:xfrm>
          <a:prstGeom prst="straightConnector1">
            <a:avLst/>
          </a:prstGeom>
          <a:noFill/>
          <a:ln cap="flat" cmpd="sng" w="19050">
            <a:solidFill>
              <a:schemeClr val="lt1"/>
            </a:solidFill>
            <a:prstDash val="solid"/>
            <a:round/>
            <a:headEnd len="med" w="med" type="none"/>
            <a:tailEnd len="med" w="med" type="none"/>
          </a:ln>
        </p:spPr>
      </p:cxnSp>
      <p:cxnSp>
        <p:nvCxnSpPr>
          <p:cNvPr id="371" name="Google Shape;371;p30"/>
          <p:cNvCxnSpPr>
            <a:stCxn id="354" idx="3"/>
            <a:endCxn id="355" idx="1"/>
          </p:cNvCxnSpPr>
          <p:nvPr/>
        </p:nvCxnSpPr>
        <p:spPr>
          <a:xfrm>
            <a:off x="713100" y="4873700"/>
            <a:ext cx="7717800" cy="0"/>
          </a:xfrm>
          <a:prstGeom prst="straightConnector1">
            <a:avLst/>
          </a:prstGeom>
          <a:noFill/>
          <a:ln cap="flat" cmpd="sng" w="19050">
            <a:solidFill>
              <a:schemeClr val="lt1"/>
            </a:solidFill>
            <a:prstDash val="solid"/>
            <a:round/>
            <a:headEnd len="med" w="med" type="none"/>
            <a:tailEnd len="med" w="med" type="none"/>
          </a:ln>
        </p:spPr>
      </p:cxnSp>
      <p:cxnSp>
        <p:nvCxnSpPr>
          <p:cNvPr id="372" name="Google Shape;372;p30"/>
          <p:cNvCxnSpPr>
            <a:stCxn id="353" idx="2"/>
            <a:endCxn id="355" idx="0"/>
          </p:cNvCxnSpPr>
          <p:nvPr/>
        </p:nvCxnSpPr>
        <p:spPr>
          <a:xfrm>
            <a:off x="8787450" y="539400"/>
            <a:ext cx="0" cy="4064700"/>
          </a:xfrm>
          <a:prstGeom prst="straightConnector1">
            <a:avLst/>
          </a:prstGeom>
          <a:noFill/>
          <a:ln cap="flat" cmpd="sng" w="19050">
            <a:solidFill>
              <a:schemeClr val="lt1"/>
            </a:solidFill>
            <a:prstDash val="solid"/>
            <a:round/>
            <a:headEnd len="med" w="med" type="none"/>
            <a:tailEnd len="med" w="med" type="none"/>
          </a:ln>
        </p:spPr>
      </p:cxnSp>
      <p:cxnSp>
        <p:nvCxnSpPr>
          <p:cNvPr id="373" name="Google Shape;373;p30"/>
          <p:cNvCxnSpPr>
            <a:stCxn id="352" idx="2"/>
            <a:endCxn id="354" idx="0"/>
          </p:cNvCxnSpPr>
          <p:nvPr/>
        </p:nvCxnSpPr>
        <p:spPr>
          <a:xfrm>
            <a:off x="356550" y="539400"/>
            <a:ext cx="0" cy="4064700"/>
          </a:xfrm>
          <a:prstGeom prst="straightConnector1">
            <a:avLst/>
          </a:prstGeom>
          <a:noFill/>
          <a:ln cap="flat" cmpd="sng" w="19050">
            <a:solidFill>
              <a:schemeClr val="lt1"/>
            </a:solidFill>
            <a:prstDash val="solid"/>
            <a:round/>
            <a:headEnd len="med" w="med" type="none"/>
            <a:tailEnd len="med" w="med" type="none"/>
          </a:ln>
        </p:spPr>
      </p:cxnSp>
      <p:grpSp>
        <p:nvGrpSpPr>
          <p:cNvPr id="374" name="Google Shape;374;p30"/>
          <p:cNvGrpSpPr/>
          <p:nvPr/>
        </p:nvGrpSpPr>
        <p:grpSpPr>
          <a:xfrm>
            <a:off x="139604" y="4339091"/>
            <a:ext cx="444389" cy="529810"/>
            <a:chOff x="7783638" y="1368637"/>
            <a:chExt cx="298729" cy="356151"/>
          </a:xfrm>
        </p:grpSpPr>
        <p:sp>
          <p:nvSpPr>
            <p:cNvPr id="375" name="Google Shape;375;p30"/>
            <p:cNvSpPr/>
            <p:nvPr/>
          </p:nvSpPr>
          <p:spPr>
            <a:xfrm>
              <a:off x="7784701" y="1368637"/>
              <a:ext cx="297666" cy="356151"/>
            </a:xfrm>
            <a:custGeom>
              <a:rect b="b" l="l" r="r" t="t"/>
              <a:pathLst>
                <a:path extrusionOk="0" h="4453" w="3748">
                  <a:moveTo>
                    <a:pt x="1875" y="1"/>
                  </a:moveTo>
                  <a:cubicBezTo>
                    <a:pt x="1501" y="1"/>
                    <a:pt x="1129" y="144"/>
                    <a:pt x="848" y="429"/>
                  </a:cubicBezTo>
                  <a:cubicBezTo>
                    <a:pt x="277" y="991"/>
                    <a:pt x="277" y="1919"/>
                    <a:pt x="848" y="2490"/>
                  </a:cubicBezTo>
                  <a:lnTo>
                    <a:pt x="1080" y="2731"/>
                  </a:lnTo>
                  <a:cubicBezTo>
                    <a:pt x="776" y="2793"/>
                    <a:pt x="518" y="2900"/>
                    <a:pt x="330" y="3034"/>
                  </a:cubicBezTo>
                  <a:cubicBezTo>
                    <a:pt x="116" y="3186"/>
                    <a:pt x="0" y="3364"/>
                    <a:pt x="0" y="3551"/>
                  </a:cubicBezTo>
                  <a:cubicBezTo>
                    <a:pt x="0" y="3801"/>
                    <a:pt x="205" y="4033"/>
                    <a:pt x="571" y="4203"/>
                  </a:cubicBezTo>
                  <a:cubicBezTo>
                    <a:pt x="919" y="4363"/>
                    <a:pt x="1383" y="4452"/>
                    <a:pt x="1874" y="4452"/>
                  </a:cubicBezTo>
                  <a:cubicBezTo>
                    <a:pt x="2373" y="4452"/>
                    <a:pt x="2837" y="4363"/>
                    <a:pt x="3185" y="4203"/>
                  </a:cubicBezTo>
                  <a:cubicBezTo>
                    <a:pt x="3551" y="4033"/>
                    <a:pt x="3747" y="3801"/>
                    <a:pt x="3747" y="3551"/>
                  </a:cubicBezTo>
                  <a:cubicBezTo>
                    <a:pt x="3747" y="3364"/>
                    <a:pt x="3640" y="3186"/>
                    <a:pt x="3426" y="3034"/>
                  </a:cubicBezTo>
                  <a:cubicBezTo>
                    <a:pt x="3239" y="2900"/>
                    <a:pt x="2980" y="2793"/>
                    <a:pt x="2668" y="2731"/>
                  </a:cubicBezTo>
                  <a:lnTo>
                    <a:pt x="2909" y="2490"/>
                  </a:lnTo>
                  <a:cubicBezTo>
                    <a:pt x="3480" y="1919"/>
                    <a:pt x="3480" y="991"/>
                    <a:pt x="2909" y="429"/>
                  </a:cubicBezTo>
                  <a:cubicBezTo>
                    <a:pt x="2623" y="144"/>
                    <a:pt x="2248" y="1"/>
                    <a:pt x="1875" y="1"/>
                  </a:cubicBezTo>
                  <a:close/>
                </a:path>
              </a:pathLst>
            </a:custGeom>
            <a:solidFill>
              <a:schemeClr val="l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30"/>
            <p:cNvGrpSpPr/>
            <p:nvPr/>
          </p:nvGrpSpPr>
          <p:grpSpPr>
            <a:xfrm>
              <a:off x="7783638" y="1369716"/>
              <a:ext cx="297495" cy="354136"/>
              <a:chOff x="7783638" y="1369716"/>
              <a:chExt cx="297495" cy="354136"/>
            </a:xfrm>
          </p:grpSpPr>
          <p:sp>
            <p:nvSpPr>
              <p:cNvPr id="377" name="Google Shape;377;p30"/>
              <p:cNvSpPr/>
              <p:nvPr/>
            </p:nvSpPr>
            <p:spPr>
              <a:xfrm>
                <a:off x="7783638" y="1585723"/>
                <a:ext cx="297495" cy="138130"/>
              </a:xfrm>
              <a:custGeom>
                <a:rect b="b" l="l" r="r" t="t"/>
                <a:pathLst>
                  <a:path extrusionOk="0" h="3480" w="7495">
                    <a:moveTo>
                      <a:pt x="5228" y="286"/>
                    </a:moveTo>
                    <a:cubicBezTo>
                      <a:pt x="5817" y="411"/>
                      <a:pt x="6334" y="607"/>
                      <a:pt x="6691" y="857"/>
                    </a:cubicBezTo>
                    <a:cubicBezTo>
                      <a:pt x="6941" y="1035"/>
                      <a:pt x="7226" y="1321"/>
                      <a:pt x="7226" y="1678"/>
                    </a:cubicBezTo>
                    <a:cubicBezTo>
                      <a:pt x="7226" y="2052"/>
                      <a:pt x="6870" y="2445"/>
                      <a:pt x="6245" y="2730"/>
                    </a:cubicBezTo>
                    <a:cubicBezTo>
                      <a:pt x="5585" y="3052"/>
                      <a:pt x="4693" y="3212"/>
                      <a:pt x="3747" y="3212"/>
                    </a:cubicBezTo>
                    <a:cubicBezTo>
                      <a:pt x="2801" y="3212"/>
                      <a:pt x="1909" y="3052"/>
                      <a:pt x="1249" y="2730"/>
                    </a:cubicBezTo>
                    <a:cubicBezTo>
                      <a:pt x="625" y="2445"/>
                      <a:pt x="268" y="2052"/>
                      <a:pt x="268" y="1678"/>
                    </a:cubicBezTo>
                    <a:cubicBezTo>
                      <a:pt x="268" y="1321"/>
                      <a:pt x="553" y="1035"/>
                      <a:pt x="803" y="857"/>
                    </a:cubicBezTo>
                    <a:cubicBezTo>
                      <a:pt x="1160" y="607"/>
                      <a:pt x="1660" y="411"/>
                      <a:pt x="2266" y="286"/>
                    </a:cubicBezTo>
                    <a:close/>
                    <a:moveTo>
                      <a:pt x="2231" y="1"/>
                    </a:moveTo>
                    <a:cubicBezTo>
                      <a:pt x="1588" y="143"/>
                      <a:pt x="1035" y="357"/>
                      <a:pt x="643" y="625"/>
                    </a:cubicBezTo>
                    <a:cubicBezTo>
                      <a:pt x="214" y="928"/>
                      <a:pt x="0" y="1285"/>
                      <a:pt x="0" y="1660"/>
                    </a:cubicBezTo>
                    <a:cubicBezTo>
                      <a:pt x="0" y="2159"/>
                      <a:pt x="393" y="2623"/>
                      <a:pt x="1124" y="2980"/>
                    </a:cubicBezTo>
                    <a:cubicBezTo>
                      <a:pt x="1838" y="3301"/>
                      <a:pt x="2766" y="3480"/>
                      <a:pt x="3747" y="3480"/>
                    </a:cubicBezTo>
                    <a:cubicBezTo>
                      <a:pt x="4728" y="3480"/>
                      <a:pt x="5656" y="3301"/>
                      <a:pt x="6352" y="2980"/>
                    </a:cubicBezTo>
                    <a:cubicBezTo>
                      <a:pt x="7084" y="2623"/>
                      <a:pt x="7494" y="2159"/>
                      <a:pt x="7494" y="1660"/>
                    </a:cubicBezTo>
                    <a:cubicBezTo>
                      <a:pt x="7494" y="1285"/>
                      <a:pt x="7262" y="928"/>
                      <a:pt x="6852" y="625"/>
                    </a:cubicBezTo>
                    <a:cubicBezTo>
                      <a:pt x="6459" y="357"/>
                      <a:pt x="5906" y="143"/>
                      <a:pt x="5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7804874" y="1369716"/>
                <a:ext cx="254985" cy="279792"/>
              </a:xfrm>
              <a:custGeom>
                <a:rect b="b" l="l" r="r" t="t"/>
                <a:pathLst>
                  <a:path extrusionOk="0" h="7049" w="6424">
                    <a:moveTo>
                      <a:pt x="3212" y="1"/>
                    </a:moveTo>
                    <a:cubicBezTo>
                      <a:pt x="2463" y="1"/>
                      <a:pt x="1713" y="286"/>
                      <a:pt x="1142" y="857"/>
                    </a:cubicBezTo>
                    <a:cubicBezTo>
                      <a:pt x="0" y="1999"/>
                      <a:pt x="0" y="3855"/>
                      <a:pt x="1142" y="4996"/>
                    </a:cubicBezTo>
                    <a:lnTo>
                      <a:pt x="3212" y="7048"/>
                    </a:lnTo>
                    <a:lnTo>
                      <a:pt x="5282" y="4996"/>
                    </a:lnTo>
                    <a:cubicBezTo>
                      <a:pt x="6424" y="3855"/>
                      <a:pt x="6424" y="1999"/>
                      <a:pt x="5282" y="857"/>
                    </a:cubicBezTo>
                    <a:cubicBezTo>
                      <a:pt x="4711" y="286"/>
                      <a:pt x="3962" y="1"/>
                      <a:pt x="3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7852306" y="1412385"/>
                <a:ext cx="159405" cy="146981"/>
              </a:xfrm>
              <a:custGeom>
                <a:rect b="b" l="l" r="r" t="t"/>
                <a:pathLst>
                  <a:path extrusionOk="0" h="3703" w="4016">
                    <a:moveTo>
                      <a:pt x="2015" y="1"/>
                    </a:moveTo>
                    <a:cubicBezTo>
                      <a:pt x="1584" y="1"/>
                      <a:pt x="1152" y="148"/>
                      <a:pt x="804" y="442"/>
                    </a:cubicBezTo>
                    <a:cubicBezTo>
                      <a:pt x="768" y="478"/>
                      <a:pt x="732" y="513"/>
                      <a:pt x="697" y="531"/>
                    </a:cubicBezTo>
                    <a:cubicBezTo>
                      <a:pt x="679" y="567"/>
                      <a:pt x="661" y="585"/>
                      <a:pt x="625" y="621"/>
                    </a:cubicBezTo>
                    <a:cubicBezTo>
                      <a:pt x="1" y="1316"/>
                      <a:pt x="1" y="2387"/>
                      <a:pt x="625" y="3083"/>
                    </a:cubicBezTo>
                    <a:cubicBezTo>
                      <a:pt x="661" y="3101"/>
                      <a:pt x="679" y="3136"/>
                      <a:pt x="697" y="3154"/>
                    </a:cubicBezTo>
                    <a:cubicBezTo>
                      <a:pt x="732" y="3190"/>
                      <a:pt x="768" y="3226"/>
                      <a:pt x="804" y="3261"/>
                    </a:cubicBezTo>
                    <a:cubicBezTo>
                      <a:pt x="1152" y="3556"/>
                      <a:pt x="1584" y="3703"/>
                      <a:pt x="2015" y="3703"/>
                    </a:cubicBezTo>
                    <a:cubicBezTo>
                      <a:pt x="2445" y="3703"/>
                      <a:pt x="2874" y="3556"/>
                      <a:pt x="3213" y="3261"/>
                    </a:cubicBezTo>
                    <a:cubicBezTo>
                      <a:pt x="3248" y="3226"/>
                      <a:pt x="3284" y="3190"/>
                      <a:pt x="3320" y="3154"/>
                    </a:cubicBezTo>
                    <a:cubicBezTo>
                      <a:pt x="3355" y="3136"/>
                      <a:pt x="3373" y="3101"/>
                      <a:pt x="3391" y="3083"/>
                    </a:cubicBezTo>
                    <a:cubicBezTo>
                      <a:pt x="4016" y="2387"/>
                      <a:pt x="4016" y="1316"/>
                      <a:pt x="3391" y="621"/>
                    </a:cubicBezTo>
                    <a:cubicBezTo>
                      <a:pt x="3373" y="585"/>
                      <a:pt x="3355" y="567"/>
                      <a:pt x="3320" y="531"/>
                    </a:cubicBezTo>
                    <a:cubicBezTo>
                      <a:pt x="3284" y="513"/>
                      <a:pt x="3248" y="478"/>
                      <a:pt x="3213" y="442"/>
                    </a:cubicBezTo>
                    <a:cubicBezTo>
                      <a:pt x="2874" y="148"/>
                      <a:pt x="2445" y="1"/>
                      <a:pt x="20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7858697" y="1412227"/>
                <a:ext cx="94944" cy="147339"/>
              </a:xfrm>
              <a:custGeom>
                <a:rect b="b" l="l" r="r" t="t"/>
                <a:pathLst>
                  <a:path extrusionOk="0" h="3712" w="2392">
                    <a:moveTo>
                      <a:pt x="1856" y="0"/>
                    </a:moveTo>
                    <a:cubicBezTo>
                      <a:pt x="839" y="0"/>
                      <a:pt x="1" y="839"/>
                      <a:pt x="1" y="1856"/>
                    </a:cubicBezTo>
                    <a:cubicBezTo>
                      <a:pt x="1" y="2873"/>
                      <a:pt x="839" y="3711"/>
                      <a:pt x="1856" y="3711"/>
                    </a:cubicBezTo>
                    <a:cubicBezTo>
                      <a:pt x="2035" y="3711"/>
                      <a:pt x="2213" y="3676"/>
                      <a:pt x="2391" y="3622"/>
                    </a:cubicBezTo>
                    <a:cubicBezTo>
                      <a:pt x="1624" y="3390"/>
                      <a:pt x="1071" y="2694"/>
                      <a:pt x="1071" y="1856"/>
                    </a:cubicBezTo>
                    <a:cubicBezTo>
                      <a:pt x="1071" y="1017"/>
                      <a:pt x="1624" y="303"/>
                      <a:pt x="2391" y="71"/>
                    </a:cubicBezTo>
                    <a:cubicBezTo>
                      <a:pt x="2213" y="36"/>
                      <a:pt x="2035" y="0"/>
                      <a:pt x="1856" y="0"/>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7876400" y="1430604"/>
                <a:ext cx="29095" cy="109829"/>
              </a:xfrm>
              <a:custGeom>
                <a:rect b="b" l="l" r="r" t="t"/>
                <a:pathLst>
                  <a:path extrusionOk="0" h="2767" w="733">
                    <a:moveTo>
                      <a:pt x="179" y="1"/>
                    </a:moveTo>
                    <a:cubicBezTo>
                      <a:pt x="143" y="37"/>
                      <a:pt x="125" y="54"/>
                      <a:pt x="90" y="72"/>
                    </a:cubicBezTo>
                    <a:cubicBezTo>
                      <a:pt x="72" y="108"/>
                      <a:pt x="36" y="144"/>
                      <a:pt x="1" y="179"/>
                    </a:cubicBezTo>
                    <a:cubicBezTo>
                      <a:pt x="322" y="501"/>
                      <a:pt x="500" y="929"/>
                      <a:pt x="500" y="1393"/>
                    </a:cubicBezTo>
                    <a:cubicBezTo>
                      <a:pt x="500" y="1839"/>
                      <a:pt x="322" y="2267"/>
                      <a:pt x="1" y="2588"/>
                    </a:cubicBezTo>
                    <a:cubicBezTo>
                      <a:pt x="36" y="2624"/>
                      <a:pt x="72" y="2660"/>
                      <a:pt x="90" y="2695"/>
                    </a:cubicBezTo>
                    <a:cubicBezTo>
                      <a:pt x="125" y="2731"/>
                      <a:pt x="143" y="2749"/>
                      <a:pt x="179" y="2767"/>
                    </a:cubicBezTo>
                    <a:cubicBezTo>
                      <a:pt x="536" y="2392"/>
                      <a:pt x="732" y="1910"/>
                      <a:pt x="732" y="1393"/>
                    </a:cubicBezTo>
                    <a:cubicBezTo>
                      <a:pt x="732" y="875"/>
                      <a:pt x="536" y="376"/>
                      <a:pt x="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7958563" y="1430604"/>
                <a:ext cx="29769" cy="109829"/>
              </a:xfrm>
              <a:custGeom>
                <a:rect b="b" l="l" r="r" t="t"/>
                <a:pathLst>
                  <a:path extrusionOk="0" h="2767" w="750">
                    <a:moveTo>
                      <a:pt x="571" y="1"/>
                    </a:moveTo>
                    <a:cubicBezTo>
                      <a:pt x="214" y="376"/>
                      <a:pt x="0" y="875"/>
                      <a:pt x="0" y="1393"/>
                    </a:cubicBezTo>
                    <a:cubicBezTo>
                      <a:pt x="0" y="1910"/>
                      <a:pt x="214" y="2392"/>
                      <a:pt x="571" y="2767"/>
                    </a:cubicBezTo>
                    <a:cubicBezTo>
                      <a:pt x="589" y="2749"/>
                      <a:pt x="625" y="2731"/>
                      <a:pt x="643" y="2695"/>
                    </a:cubicBezTo>
                    <a:cubicBezTo>
                      <a:pt x="678" y="2660"/>
                      <a:pt x="714" y="2624"/>
                      <a:pt x="750" y="2588"/>
                    </a:cubicBezTo>
                    <a:cubicBezTo>
                      <a:pt x="429" y="2267"/>
                      <a:pt x="250" y="1839"/>
                      <a:pt x="250" y="1393"/>
                    </a:cubicBezTo>
                    <a:cubicBezTo>
                      <a:pt x="250" y="929"/>
                      <a:pt x="429" y="501"/>
                      <a:pt x="750" y="179"/>
                    </a:cubicBezTo>
                    <a:cubicBezTo>
                      <a:pt x="714" y="144"/>
                      <a:pt x="678" y="108"/>
                      <a:pt x="643" y="72"/>
                    </a:cubicBezTo>
                    <a:cubicBezTo>
                      <a:pt x="625" y="54"/>
                      <a:pt x="589" y="37"/>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7951458" y="1480895"/>
                <a:ext cx="24133" cy="9248"/>
              </a:xfrm>
              <a:custGeom>
                <a:rect b="b" l="l" r="r" t="t"/>
                <a:pathLst>
                  <a:path extrusionOk="0" h="233" w="608">
                    <a:moveTo>
                      <a:pt x="126" y="1"/>
                    </a:moveTo>
                    <a:cubicBezTo>
                      <a:pt x="90" y="1"/>
                      <a:pt x="54" y="1"/>
                      <a:pt x="37" y="36"/>
                    </a:cubicBezTo>
                    <a:cubicBezTo>
                      <a:pt x="19" y="54"/>
                      <a:pt x="1" y="90"/>
                      <a:pt x="1" y="108"/>
                    </a:cubicBezTo>
                    <a:cubicBezTo>
                      <a:pt x="1" y="179"/>
                      <a:pt x="54" y="233"/>
                      <a:pt x="126" y="233"/>
                    </a:cubicBezTo>
                    <a:lnTo>
                      <a:pt x="483" y="233"/>
                    </a:lnTo>
                    <a:cubicBezTo>
                      <a:pt x="554" y="233"/>
                      <a:pt x="608" y="179"/>
                      <a:pt x="608" y="108"/>
                    </a:cubicBezTo>
                    <a:cubicBezTo>
                      <a:pt x="608" y="54"/>
                      <a:pt x="536"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7957134" y="1508679"/>
                <a:ext cx="24133" cy="15321"/>
              </a:xfrm>
              <a:custGeom>
                <a:rect b="b" l="l" r="r" t="t"/>
                <a:pathLst>
                  <a:path extrusionOk="0" h="386" w="608">
                    <a:moveTo>
                      <a:pt x="470" y="0"/>
                    </a:moveTo>
                    <a:cubicBezTo>
                      <a:pt x="451" y="0"/>
                      <a:pt x="431" y="5"/>
                      <a:pt x="411" y="14"/>
                    </a:cubicBezTo>
                    <a:lnTo>
                      <a:pt x="90" y="157"/>
                    </a:lnTo>
                    <a:cubicBezTo>
                      <a:pt x="72" y="157"/>
                      <a:pt x="72" y="157"/>
                      <a:pt x="54" y="175"/>
                    </a:cubicBezTo>
                    <a:cubicBezTo>
                      <a:pt x="18" y="211"/>
                      <a:pt x="1" y="264"/>
                      <a:pt x="18" y="318"/>
                    </a:cubicBezTo>
                    <a:cubicBezTo>
                      <a:pt x="44" y="356"/>
                      <a:pt x="88" y="386"/>
                      <a:pt x="138" y="386"/>
                    </a:cubicBezTo>
                    <a:cubicBezTo>
                      <a:pt x="157" y="386"/>
                      <a:pt x="177" y="381"/>
                      <a:pt x="197" y="371"/>
                    </a:cubicBezTo>
                    <a:lnTo>
                      <a:pt x="518" y="229"/>
                    </a:lnTo>
                    <a:cubicBezTo>
                      <a:pt x="572" y="211"/>
                      <a:pt x="607" y="139"/>
                      <a:pt x="589" y="68"/>
                    </a:cubicBezTo>
                    <a:cubicBezTo>
                      <a:pt x="564" y="29"/>
                      <a:pt x="519"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7957134" y="1450371"/>
                <a:ext cx="24133" cy="15559"/>
              </a:xfrm>
              <a:custGeom>
                <a:rect b="b" l="l" r="r" t="t"/>
                <a:pathLst>
                  <a:path extrusionOk="0" h="392" w="608">
                    <a:moveTo>
                      <a:pt x="137" y="1"/>
                    </a:moveTo>
                    <a:cubicBezTo>
                      <a:pt x="105" y="1"/>
                      <a:pt x="76" y="16"/>
                      <a:pt x="54" y="38"/>
                    </a:cubicBezTo>
                    <a:cubicBezTo>
                      <a:pt x="36" y="56"/>
                      <a:pt x="36" y="56"/>
                      <a:pt x="18" y="74"/>
                    </a:cubicBezTo>
                    <a:cubicBezTo>
                      <a:pt x="1" y="145"/>
                      <a:pt x="36" y="217"/>
                      <a:pt x="90" y="235"/>
                    </a:cubicBezTo>
                    <a:lnTo>
                      <a:pt x="411" y="377"/>
                    </a:lnTo>
                    <a:cubicBezTo>
                      <a:pt x="431" y="387"/>
                      <a:pt x="451" y="392"/>
                      <a:pt x="470" y="392"/>
                    </a:cubicBezTo>
                    <a:cubicBezTo>
                      <a:pt x="519" y="392"/>
                      <a:pt x="564" y="362"/>
                      <a:pt x="589" y="324"/>
                    </a:cubicBezTo>
                    <a:cubicBezTo>
                      <a:pt x="607" y="252"/>
                      <a:pt x="572" y="181"/>
                      <a:pt x="518" y="145"/>
                    </a:cubicBezTo>
                    <a:lnTo>
                      <a:pt x="197" y="20"/>
                    </a:lnTo>
                    <a:cubicBezTo>
                      <a:pt x="176" y="7"/>
                      <a:pt x="156"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7889141" y="1480895"/>
                <a:ext cx="23419" cy="9248"/>
              </a:xfrm>
              <a:custGeom>
                <a:rect b="b" l="l" r="r" t="t"/>
                <a:pathLst>
                  <a:path extrusionOk="0" h="233" w="590">
                    <a:moveTo>
                      <a:pt x="108" y="1"/>
                    </a:moveTo>
                    <a:cubicBezTo>
                      <a:pt x="72" y="1"/>
                      <a:pt x="54" y="1"/>
                      <a:pt x="36" y="36"/>
                    </a:cubicBezTo>
                    <a:cubicBezTo>
                      <a:pt x="1" y="54"/>
                      <a:pt x="1" y="90"/>
                      <a:pt x="1" y="108"/>
                    </a:cubicBezTo>
                    <a:cubicBezTo>
                      <a:pt x="1" y="179"/>
                      <a:pt x="54" y="233"/>
                      <a:pt x="108" y="233"/>
                    </a:cubicBezTo>
                    <a:lnTo>
                      <a:pt x="465" y="233"/>
                    </a:lnTo>
                    <a:cubicBezTo>
                      <a:pt x="536" y="233"/>
                      <a:pt x="590" y="179"/>
                      <a:pt x="590" y="108"/>
                    </a:cubicBezTo>
                    <a:cubicBezTo>
                      <a:pt x="590" y="54"/>
                      <a:pt x="536"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7882790" y="1508759"/>
                <a:ext cx="24093" cy="15242"/>
              </a:xfrm>
              <a:custGeom>
                <a:rect b="b" l="l" r="r" t="t"/>
                <a:pathLst>
                  <a:path extrusionOk="0" h="384" w="607">
                    <a:moveTo>
                      <a:pt x="131" y="1"/>
                    </a:moveTo>
                    <a:cubicBezTo>
                      <a:pt x="102" y="1"/>
                      <a:pt x="75" y="9"/>
                      <a:pt x="54" y="30"/>
                    </a:cubicBezTo>
                    <a:cubicBezTo>
                      <a:pt x="54" y="48"/>
                      <a:pt x="36" y="48"/>
                      <a:pt x="36" y="66"/>
                    </a:cubicBezTo>
                    <a:cubicBezTo>
                      <a:pt x="0" y="137"/>
                      <a:pt x="36" y="209"/>
                      <a:pt x="89" y="227"/>
                    </a:cubicBezTo>
                    <a:lnTo>
                      <a:pt x="428" y="369"/>
                    </a:lnTo>
                    <a:cubicBezTo>
                      <a:pt x="443" y="379"/>
                      <a:pt x="460" y="384"/>
                      <a:pt x="476" y="384"/>
                    </a:cubicBezTo>
                    <a:cubicBezTo>
                      <a:pt x="519" y="384"/>
                      <a:pt x="563" y="354"/>
                      <a:pt x="589" y="316"/>
                    </a:cubicBezTo>
                    <a:cubicBezTo>
                      <a:pt x="607" y="244"/>
                      <a:pt x="589" y="173"/>
                      <a:pt x="518" y="155"/>
                    </a:cubicBezTo>
                    <a:lnTo>
                      <a:pt x="196" y="12"/>
                    </a:lnTo>
                    <a:cubicBezTo>
                      <a:pt x="174" y="5"/>
                      <a:pt x="152"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7883465" y="1450609"/>
                <a:ext cx="23419" cy="15321"/>
              </a:xfrm>
              <a:custGeom>
                <a:rect b="b" l="l" r="r" t="t"/>
                <a:pathLst>
                  <a:path extrusionOk="0" h="386" w="590">
                    <a:moveTo>
                      <a:pt x="459" y="0"/>
                    </a:moveTo>
                    <a:cubicBezTo>
                      <a:pt x="443" y="0"/>
                      <a:pt x="426" y="4"/>
                      <a:pt x="411" y="14"/>
                    </a:cubicBezTo>
                    <a:lnTo>
                      <a:pt x="72" y="139"/>
                    </a:lnTo>
                    <a:cubicBezTo>
                      <a:pt x="72" y="157"/>
                      <a:pt x="55" y="157"/>
                      <a:pt x="37" y="175"/>
                    </a:cubicBezTo>
                    <a:cubicBezTo>
                      <a:pt x="1" y="211"/>
                      <a:pt x="1" y="264"/>
                      <a:pt x="19" y="318"/>
                    </a:cubicBezTo>
                    <a:cubicBezTo>
                      <a:pt x="32" y="356"/>
                      <a:pt x="72" y="386"/>
                      <a:pt x="121" y="386"/>
                    </a:cubicBezTo>
                    <a:cubicBezTo>
                      <a:pt x="140" y="386"/>
                      <a:pt x="159" y="381"/>
                      <a:pt x="179" y="371"/>
                    </a:cubicBezTo>
                    <a:lnTo>
                      <a:pt x="501" y="229"/>
                    </a:lnTo>
                    <a:cubicBezTo>
                      <a:pt x="572" y="211"/>
                      <a:pt x="590" y="139"/>
                      <a:pt x="572" y="68"/>
                    </a:cubicBezTo>
                    <a:cubicBezTo>
                      <a:pt x="546" y="29"/>
                      <a:pt x="502"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 name="Google Shape;389;p30"/>
          <p:cNvGrpSpPr/>
          <p:nvPr/>
        </p:nvGrpSpPr>
        <p:grpSpPr>
          <a:xfrm>
            <a:off x="8568663" y="105690"/>
            <a:ext cx="448055" cy="459550"/>
            <a:chOff x="4123121" y="2055999"/>
            <a:chExt cx="348654" cy="359416"/>
          </a:xfrm>
        </p:grpSpPr>
        <p:sp>
          <p:nvSpPr>
            <p:cNvPr id="390" name="Google Shape;390;p30"/>
            <p:cNvSpPr/>
            <p:nvPr/>
          </p:nvSpPr>
          <p:spPr>
            <a:xfrm>
              <a:off x="4123121" y="2059344"/>
              <a:ext cx="348654" cy="356071"/>
            </a:xfrm>
            <a:custGeom>
              <a:rect b="b" l="l" r="r" t="t"/>
              <a:pathLst>
                <a:path extrusionOk="0" h="4452" w="4390">
                  <a:moveTo>
                    <a:pt x="1437" y="0"/>
                  </a:moveTo>
                  <a:cubicBezTo>
                    <a:pt x="1356" y="0"/>
                    <a:pt x="1285" y="72"/>
                    <a:pt x="1285" y="152"/>
                  </a:cubicBezTo>
                  <a:lnTo>
                    <a:pt x="1285" y="562"/>
                  </a:lnTo>
                  <a:lnTo>
                    <a:pt x="1294" y="562"/>
                  </a:lnTo>
                  <a:cubicBezTo>
                    <a:pt x="553" y="723"/>
                    <a:pt x="0" y="1383"/>
                    <a:pt x="0" y="2177"/>
                  </a:cubicBezTo>
                  <a:cubicBezTo>
                    <a:pt x="0" y="3087"/>
                    <a:pt x="741" y="3828"/>
                    <a:pt x="1660" y="3828"/>
                  </a:cubicBezTo>
                  <a:cubicBezTo>
                    <a:pt x="1793" y="3828"/>
                    <a:pt x="1927" y="3819"/>
                    <a:pt x="2061" y="3783"/>
                  </a:cubicBezTo>
                  <a:lnTo>
                    <a:pt x="2061" y="3774"/>
                  </a:lnTo>
                  <a:cubicBezTo>
                    <a:pt x="2070" y="3783"/>
                    <a:pt x="2070" y="3783"/>
                    <a:pt x="2070" y="3792"/>
                  </a:cubicBezTo>
                  <a:cubicBezTo>
                    <a:pt x="2079" y="3810"/>
                    <a:pt x="2088" y="3819"/>
                    <a:pt x="2097" y="3836"/>
                  </a:cubicBezTo>
                  <a:cubicBezTo>
                    <a:pt x="2106" y="3854"/>
                    <a:pt x="2124" y="3872"/>
                    <a:pt x="2132" y="3890"/>
                  </a:cubicBezTo>
                  <a:cubicBezTo>
                    <a:pt x="2141" y="3908"/>
                    <a:pt x="2150" y="3926"/>
                    <a:pt x="2159" y="3935"/>
                  </a:cubicBezTo>
                  <a:cubicBezTo>
                    <a:pt x="2177" y="3952"/>
                    <a:pt x="2186" y="3970"/>
                    <a:pt x="2204" y="3988"/>
                  </a:cubicBezTo>
                  <a:cubicBezTo>
                    <a:pt x="2213" y="3997"/>
                    <a:pt x="2222" y="4015"/>
                    <a:pt x="2231" y="4024"/>
                  </a:cubicBezTo>
                  <a:cubicBezTo>
                    <a:pt x="2240" y="4042"/>
                    <a:pt x="2248" y="4051"/>
                    <a:pt x="2257" y="4059"/>
                  </a:cubicBezTo>
                  <a:cubicBezTo>
                    <a:pt x="2266" y="4068"/>
                    <a:pt x="2275" y="4077"/>
                    <a:pt x="2284" y="4086"/>
                  </a:cubicBezTo>
                  <a:cubicBezTo>
                    <a:pt x="2284" y="4086"/>
                    <a:pt x="2293" y="4095"/>
                    <a:pt x="2293" y="4095"/>
                  </a:cubicBezTo>
                  <a:cubicBezTo>
                    <a:pt x="2293" y="4095"/>
                    <a:pt x="2302" y="4095"/>
                    <a:pt x="2302" y="4104"/>
                  </a:cubicBezTo>
                  <a:cubicBezTo>
                    <a:pt x="2302" y="4104"/>
                    <a:pt x="2311" y="4113"/>
                    <a:pt x="2311" y="4113"/>
                  </a:cubicBezTo>
                  <a:cubicBezTo>
                    <a:pt x="2347" y="4140"/>
                    <a:pt x="2373" y="4167"/>
                    <a:pt x="2409" y="4193"/>
                  </a:cubicBezTo>
                  <a:cubicBezTo>
                    <a:pt x="2418" y="4202"/>
                    <a:pt x="2427" y="4211"/>
                    <a:pt x="2436" y="4220"/>
                  </a:cubicBezTo>
                  <a:cubicBezTo>
                    <a:pt x="2463" y="4238"/>
                    <a:pt x="2498" y="4256"/>
                    <a:pt x="2525" y="4274"/>
                  </a:cubicBezTo>
                  <a:cubicBezTo>
                    <a:pt x="2534" y="4283"/>
                    <a:pt x="2552" y="4291"/>
                    <a:pt x="2561" y="4300"/>
                  </a:cubicBezTo>
                  <a:cubicBezTo>
                    <a:pt x="2596" y="4318"/>
                    <a:pt x="2623" y="4327"/>
                    <a:pt x="2659" y="4345"/>
                  </a:cubicBezTo>
                  <a:cubicBezTo>
                    <a:pt x="2668" y="4345"/>
                    <a:pt x="2677" y="4354"/>
                    <a:pt x="2686" y="4363"/>
                  </a:cubicBezTo>
                  <a:cubicBezTo>
                    <a:pt x="2730" y="4381"/>
                    <a:pt x="2775" y="4390"/>
                    <a:pt x="2819" y="4407"/>
                  </a:cubicBezTo>
                  <a:cubicBezTo>
                    <a:pt x="2828" y="4407"/>
                    <a:pt x="2837" y="4407"/>
                    <a:pt x="2846" y="4416"/>
                  </a:cubicBezTo>
                  <a:cubicBezTo>
                    <a:pt x="2882" y="4425"/>
                    <a:pt x="2918" y="4425"/>
                    <a:pt x="2953" y="4434"/>
                  </a:cubicBezTo>
                  <a:cubicBezTo>
                    <a:pt x="2971" y="4434"/>
                    <a:pt x="2980" y="4443"/>
                    <a:pt x="2998" y="4443"/>
                  </a:cubicBezTo>
                  <a:cubicBezTo>
                    <a:pt x="3025" y="4443"/>
                    <a:pt x="3060" y="4452"/>
                    <a:pt x="3096" y="4452"/>
                  </a:cubicBezTo>
                  <a:lnTo>
                    <a:pt x="3274" y="4452"/>
                  </a:lnTo>
                  <a:cubicBezTo>
                    <a:pt x="3319" y="4443"/>
                    <a:pt x="3372" y="4434"/>
                    <a:pt x="3417" y="4425"/>
                  </a:cubicBezTo>
                  <a:cubicBezTo>
                    <a:pt x="3649" y="4381"/>
                    <a:pt x="3845" y="4265"/>
                    <a:pt x="4006" y="4113"/>
                  </a:cubicBezTo>
                  <a:cubicBezTo>
                    <a:pt x="4024" y="4095"/>
                    <a:pt x="4042" y="4077"/>
                    <a:pt x="4059" y="4059"/>
                  </a:cubicBezTo>
                  <a:cubicBezTo>
                    <a:pt x="4265" y="3845"/>
                    <a:pt x="4389" y="3551"/>
                    <a:pt x="4389" y="3230"/>
                  </a:cubicBezTo>
                  <a:cubicBezTo>
                    <a:pt x="4389" y="2909"/>
                    <a:pt x="4265" y="2614"/>
                    <a:pt x="4059" y="2400"/>
                  </a:cubicBezTo>
                  <a:cubicBezTo>
                    <a:pt x="4042" y="2382"/>
                    <a:pt x="4024" y="2364"/>
                    <a:pt x="4006" y="2347"/>
                  </a:cubicBezTo>
                  <a:cubicBezTo>
                    <a:pt x="3845" y="2186"/>
                    <a:pt x="3649" y="2079"/>
                    <a:pt x="3417" y="2034"/>
                  </a:cubicBezTo>
                  <a:cubicBezTo>
                    <a:pt x="3417" y="2034"/>
                    <a:pt x="3417" y="2025"/>
                    <a:pt x="3417" y="2025"/>
                  </a:cubicBezTo>
                  <a:cubicBezTo>
                    <a:pt x="3381" y="2025"/>
                    <a:pt x="3337" y="2017"/>
                    <a:pt x="3301" y="2008"/>
                  </a:cubicBezTo>
                  <a:lnTo>
                    <a:pt x="3310" y="1999"/>
                  </a:lnTo>
                  <a:cubicBezTo>
                    <a:pt x="3265" y="1606"/>
                    <a:pt x="3078" y="1249"/>
                    <a:pt x="2810" y="982"/>
                  </a:cubicBezTo>
                  <a:lnTo>
                    <a:pt x="2944" y="812"/>
                  </a:lnTo>
                  <a:cubicBezTo>
                    <a:pt x="2971" y="768"/>
                    <a:pt x="2962" y="705"/>
                    <a:pt x="2918" y="670"/>
                  </a:cubicBezTo>
                  <a:lnTo>
                    <a:pt x="2686" y="491"/>
                  </a:lnTo>
                  <a:cubicBezTo>
                    <a:pt x="2667" y="476"/>
                    <a:pt x="2645" y="469"/>
                    <a:pt x="2624" y="469"/>
                  </a:cubicBezTo>
                  <a:cubicBezTo>
                    <a:pt x="2594" y="469"/>
                    <a:pt x="2564" y="483"/>
                    <a:pt x="2543" y="509"/>
                  </a:cubicBezTo>
                  <a:lnTo>
                    <a:pt x="2409" y="696"/>
                  </a:lnTo>
                  <a:cubicBezTo>
                    <a:pt x="2284" y="634"/>
                    <a:pt x="2159" y="589"/>
                    <a:pt x="2017" y="562"/>
                  </a:cubicBezTo>
                  <a:lnTo>
                    <a:pt x="2025" y="562"/>
                  </a:lnTo>
                  <a:lnTo>
                    <a:pt x="2025" y="152"/>
                  </a:lnTo>
                  <a:cubicBezTo>
                    <a:pt x="2025" y="72"/>
                    <a:pt x="1963" y="0"/>
                    <a:pt x="1883" y="0"/>
                  </a:cubicBezTo>
                  <a:close/>
                </a:path>
              </a:pathLst>
            </a:custGeom>
            <a:solidFill>
              <a:schemeClr val="l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30"/>
            <p:cNvGrpSpPr/>
            <p:nvPr/>
          </p:nvGrpSpPr>
          <p:grpSpPr>
            <a:xfrm>
              <a:off x="4123546" y="2055999"/>
              <a:ext cx="347786" cy="353422"/>
              <a:chOff x="4123546" y="2055999"/>
              <a:chExt cx="347786" cy="353422"/>
            </a:xfrm>
          </p:grpSpPr>
          <p:sp>
            <p:nvSpPr>
              <p:cNvPr id="392" name="Google Shape;392;p30"/>
              <p:cNvSpPr/>
              <p:nvPr/>
            </p:nvSpPr>
            <p:spPr>
              <a:xfrm>
                <a:off x="4225516" y="2055999"/>
                <a:ext cx="58824" cy="43940"/>
              </a:xfrm>
              <a:custGeom>
                <a:rect b="b" l="l" r="r" t="t"/>
                <a:pathLst>
                  <a:path extrusionOk="0" h="1107" w="1482">
                    <a:moveTo>
                      <a:pt x="304" y="0"/>
                    </a:moveTo>
                    <a:cubicBezTo>
                      <a:pt x="126" y="0"/>
                      <a:pt x="1" y="125"/>
                      <a:pt x="1" y="303"/>
                    </a:cubicBezTo>
                    <a:lnTo>
                      <a:pt x="1" y="1106"/>
                    </a:lnTo>
                    <a:lnTo>
                      <a:pt x="1482" y="1106"/>
                    </a:lnTo>
                    <a:lnTo>
                      <a:pt x="1482" y="303"/>
                    </a:lnTo>
                    <a:cubicBezTo>
                      <a:pt x="1482" y="125"/>
                      <a:pt x="1339" y="0"/>
                      <a:pt x="11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4225516" y="2055999"/>
                <a:ext cx="31198" cy="43940"/>
              </a:xfrm>
              <a:custGeom>
                <a:rect b="b" l="l" r="r" t="t"/>
                <a:pathLst>
                  <a:path extrusionOk="0" h="1107" w="786">
                    <a:moveTo>
                      <a:pt x="304" y="0"/>
                    </a:moveTo>
                    <a:cubicBezTo>
                      <a:pt x="126" y="0"/>
                      <a:pt x="1" y="125"/>
                      <a:pt x="1" y="303"/>
                    </a:cubicBezTo>
                    <a:lnTo>
                      <a:pt x="1" y="1106"/>
                    </a:lnTo>
                    <a:lnTo>
                      <a:pt x="482" y="1106"/>
                    </a:lnTo>
                    <a:lnTo>
                      <a:pt x="482" y="303"/>
                    </a:lnTo>
                    <a:cubicBezTo>
                      <a:pt x="482" y="125"/>
                      <a:pt x="625" y="0"/>
                      <a:pt x="786" y="0"/>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4311927" y="2093191"/>
                <a:ext cx="47472" cy="44257"/>
              </a:xfrm>
              <a:custGeom>
                <a:rect b="b" l="l" r="r" t="t"/>
                <a:pathLst>
                  <a:path extrusionOk="0" h="1115" w="1196">
                    <a:moveTo>
                      <a:pt x="485" y="0"/>
                    </a:moveTo>
                    <a:cubicBezTo>
                      <a:pt x="426" y="0"/>
                      <a:pt x="371" y="28"/>
                      <a:pt x="340" y="80"/>
                    </a:cubicBezTo>
                    <a:lnTo>
                      <a:pt x="1" y="508"/>
                    </a:lnTo>
                    <a:lnTo>
                      <a:pt x="803" y="1115"/>
                    </a:lnTo>
                    <a:lnTo>
                      <a:pt x="1125" y="669"/>
                    </a:lnTo>
                    <a:cubicBezTo>
                      <a:pt x="1196" y="580"/>
                      <a:pt x="1178" y="455"/>
                      <a:pt x="1089" y="401"/>
                    </a:cubicBezTo>
                    <a:lnTo>
                      <a:pt x="607" y="44"/>
                    </a:lnTo>
                    <a:cubicBezTo>
                      <a:pt x="570" y="15"/>
                      <a:pt x="526" y="0"/>
                      <a:pt x="4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4311927" y="2093191"/>
                <a:ext cx="31913" cy="44257"/>
              </a:xfrm>
              <a:custGeom>
                <a:rect b="b" l="l" r="r" t="t"/>
                <a:pathLst>
                  <a:path extrusionOk="0" h="1115" w="804">
                    <a:moveTo>
                      <a:pt x="485" y="0"/>
                    </a:moveTo>
                    <a:cubicBezTo>
                      <a:pt x="426" y="0"/>
                      <a:pt x="371" y="28"/>
                      <a:pt x="340" y="80"/>
                    </a:cubicBezTo>
                    <a:lnTo>
                      <a:pt x="1" y="508"/>
                    </a:lnTo>
                    <a:lnTo>
                      <a:pt x="803" y="1115"/>
                    </a:lnTo>
                    <a:lnTo>
                      <a:pt x="803" y="1097"/>
                    </a:lnTo>
                    <a:lnTo>
                      <a:pt x="215" y="669"/>
                    </a:lnTo>
                    <a:lnTo>
                      <a:pt x="536" y="223"/>
                    </a:lnTo>
                    <a:cubicBezTo>
                      <a:pt x="583" y="175"/>
                      <a:pt x="639" y="151"/>
                      <a:pt x="697" y="151"/>
                    </a:cubicBezTo>
                    <a:cubicBezTo>
                      <a:pt x="726" y="151"/>
                      <a:pt x="756" y="157"/>
                      <a:pt x="786" y="169"/>
                    </a:cubicBezTo>
                    <a:lnTo>
                      <a:pt x="607" y="44"/>
                    </a:lnTo>
                    <a:cubicBezTo>
                      <a:pt x="570" y="15"/>
                      <a:pt x="526" y="0"/>
                      <a:pt x="485" y="0"/>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4123546" y="2097041"/>
                <a:ext cx="262090" cy="262804"/>
              </a:xfrm>
              <a:custGeom>
                <a:rect b="b" l="l" r="r" t="t"/>
                <a:pathLst>
                  <a:path extrusionOk="0" h="6621" w="6603">
                    <a:moveTo>
                      <a:pt x="3301" y="1"/>
                    </a:moveTo>
                    <a:cubicBezTo>
                      <a:pt x="1481" y="1"/>
                      <a:pt x="0" y="1482"/>
                      <a:pt x="0" y="3302"/>
                    </a:cubicBezTo>
                    <a:cubicBezTo>
                      <a:pt x="0" y="5140"/>
                      <a:pt x="1481" y="6620"/>
                      <a:pt x="3301" y="6620"/>
                    </a:cubicBezTo>
                    <a:cubicBezTo>
                      <a:pt x="3587" y="6620"/>
                      <a:pt x="3854" y="6585"/>
                      <a:pt x="4104" y="6531"/>
                    </a:cubicBezTo>
                    <a:lnTo>
                      <a:pt x="6602" y="2963"/>
                    </a:lnTo>
                    <a:cubicBezTo>
                      <a:pt x="6442" y="1286"/>
                      <a:pt x="5032" y="1"/>
                      <a:pt x="3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4151886" y="2126096"/>
                <a:ext cx="203980" cy="204019"/>
              </a:xfrm>
              <a:custGeom>
                <a:rect b="b" l="l" r="r" t="t"/>
                <a:pathLst>
                  <a:path extrusionOk="0" h="5140" w="5139">
                    <a:moveTo>
                      <a:pt x="2587" y="0"/>
                    </a:moveTo>
                    <a:cubicBezTo>
                      <a:pt x="1178" y="0"/>
                      <a:pt x="36" y="1142"/>
                      <a:pt x="18" y="2534"/>
                    </a:cubicBezTo>
                    <a:cubicBezTo>
                      <a:pt x="0" y="3961"/>
                      <a:pt x="1160" y="5139"/>
                      <a:pt x="2587" y="5139"/>
                    </a:cubicBezTo>
                    <a:cubicBezTo>
                      <a:pt x="2784" y="5139"/>
                      <a:pt x="2980" y="5121"/>
                      <a:pt x="3158" y="5086"/>
                    </a:cubicBezTo>
                    <a:lnTo>
                      <a:pt x="5139" y="2249"/>
                    </a:lnTo>
                    <a:cubicBezTo>
                      <a:pt x="4978" y="982"/>
                      <a:pt x="3908" y="0"/>
                      <a:pt x="2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4152561" y="2126096"/>
                <a:ext cx="113362" cy="204019"/>
              </a:xfrm>
              <a:custGeom>
                <a:rect b="b" l="l" r="r" t="t"/>
                <a:pathLst>
                  <a:path extrusionOk="0" h="5140" w="2856">
                    <a:moveTo>
                      <a:pt x="2570" y="0"/>
                    </a:moveTo>
                    <a:cubicBezTo>
                      <a:pt x="1161" y="0"/>
                      <a:pt x="1" y="1160"/>
                      <a:pt x="1" y="2570"/>
                    </a:cubicBezTo>
                    <a:cubicBezTo>
                      <a:pt x="1" y="3997"/>
                      <a:pt x="1161" y="5139"/>
                      <a:pt x="2570" y="5139"/>
                    </a:cubicBezTo>
                    <a:cubicBezTo>
                      <a:pt x="2677" y="5139"/>
                      <a:pt x="2767" y="5139"/>
                      <a:pt x="2856" y="5121"/>
                    </a:cubicBezTo>
                    <a:cubicBezTo>
                      <a:pt x="1571" y="4996"/>
                      <a:pt x="572" y="3908"/>
                      <a:pt x="572" y="2570"/>
                    </a:cubicBezTo>
                    <a:cubicBezTo>
                      <a:pt x="572" y="1249"/>
                      <a:pt x="1571" y="161"/>
                      <a:pt x="2856" y="18"/>
                    </a:cubicBezTo>
                    <a:cubicBezTo>
                      <a:pt x="2767" y="18"/>
                      <a:pt x="2677" y="0"/>
                      <a:pt x="2570" y="0"/>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4246752" y="2150864"/>
                <a:ext cx="16353" cy="58150"/>
              </a:xfrm>
              <a:custGeom>
                <a:rect b="b" l="l" r="r" t="t"/>
                <a:pathLst>
                  <a:path extrusionOk="0" h="1465" w="412">
                    <a:moveTo>
                      <a:pt x="197" y="1"/>
                    </a:moveTo>
                    <a:cubicBezTo>
                      <a:pt x="90" y="1"/>
                      <a:pt x="1" y="90"/>
                      <a:pt x="1" y="197"/>
                    </a:cubicBezTo>
                    <a:lnTo>
                      <a:pt x="1" y="1464"/>
                    </a:lnTo>
                    <a:lnTo>
                      <a:pt x="411" y="1464"/>
                    </a:lnTo>
                    <a:lnTo>
                      <a:pt x="411" y="197"/>
                    </a:lnTo>
                    <a:cubicBezTo>
                      <a:pt x="411" y="90"/>
                      <a:pt x="322" y="1"/>
                      <a:pt x="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4234010" y="2207545"/>
                <a:ext cx="41836" cy="41836"/>
              </a:xfrm>
              <a:custGeom>
                <a:rect b="b" l="l" r="r" t="t"/>
                <a:pathLst>
                  <a:path extrusionOk="0" h="1054" w="1054">
                    <a:moveTo>
                      <a:pt x="518" y="0"/>
                    </a:moveTo>
                    <a:cubicBezTo>
                      <a:pt x="233" y="0"/>
                      <a:pt x="1" y="232"/>
                      <a:pt x="1" y="518"/>
                    </a:cubicBezTo>
                    <a:cubicBezTo>
                      <a:pt x="1" y="803"/>
                      <a:pt x="233" y="1053"/>
                      <a:pt x="518" y="1053"/>
                    </a:cubicBezTo>
                    <a:cubicBezTo>
                      <a:pt x="822" y="1053"/>
                      <a:pt x="1054" y="803"/>
                      <a:pt x="1054" y="518"/>
                    </a:cubicBezTo>
                    <a:cubicBezTo>
                      <a:pt x="1054" y="232"/>
                      <a:pt x="822"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4276521" y="2214610"/>
                <a:ext cx="194811" cy="194811"/>
              </a:xfrm>
              <a:custGeom>
                <a:rect b="b" l="l" r="r" t="t"/>
                <a:pathLst>
                  <a:path extrusionOk="0" h="4908" w="4908">
                    <a:moveTo>
                      <a:pt x="2463" y="1"/>
                    </a:moveTo>
                    <a:cubicBezTo>
                      <a:pt x="1802" y="1"/>
                      <a:pt x="1214" y="251"/>
                      <a:pt x="768" y="679"/>
                    </a:cubicBezTo>
                    <a:cubicBezTo>
                      <a:pt x="732" y="714"/>
                      <a:pt x="696" y="750"/>
                      <a:pt x="661" y="786"/>
                    </a:cubicBezTo>
                    <a:cubicBezTo>
                      <a:pt x="250" y="1232"/>
                      <a:pt x="0" y="1803"/>
                      <a:pt x="0" y="2445"/>
                    </a:cubicBezTo>
                    <a:cubicBezTo>
                      <a:pt x="0" y="3088"/>
                      <a:pt x="250" y="3676"/>
                      <a:pt x="661" y="4122"/>
                    </a:cubicBezTo>
                    <a:cubicBezTo>
                      <a:pt x="696" y="4158"/>
                      <a:pt x="732" y="4194"/>
                      <a:pt x="768" y="4229"/>
                    </a:cubicBezTo>
                    <a:cubicBezTo>
                      <a:pt x="1214" y="4640"/>
                      <a:pt x="1802" y="4907"/>
                      <a:pt x="2463" y="4907"/>
                    </a:cubicBezTo>
                    <a:cubicBezTo>
                      <a:pt x="3123" y="4907"/>
                      <a:pt x="3712" y="4640"/>
                      <a:pt x="4158" y="4229"/>
                    </a:cubicBezTo>
                    <a:cubicBezTo>
                      <a:pt x="4193" y="4194"/>
                      <a:pt x="4229" y="4158"/>
                      <a:pt x="4265" y="4122"/>
                    </a:cubicBezTo>
                    <a:cubicBezTo>
                      <a:pt x="4657" y="3676"/>
                      <a:pt x="4907" y="3088"/>
                      <a:pt x="4907" y="2445"/>
                    </a:cubicBezTo>
                    <a:cubicBezTo>
                      <a:pt x="4907" y="1803"/>
                      <a:pt x="4657" y="1232"/>
                      <a:pt x="4265" y="786"/>
                    </a:cubicBezTo>
                    <a:cubicBezTo>
                      <a:pt x="4229" y="750"/>
                      <a:pt x="4193" y="714"/>
                      <a:pt x="4158" y="679"/>
                    </a:cubicBezTo>
                    <a:cubicBezTo>
                      <a:pt x="3712" y="251"/>
                      <a:pt x="3123" y="1"/>
                      <a:pt x="24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4267312" y="2214689"/>
                <a:ext cx="127532" cy="194652"/>
              </a:xfrm>
              <a:custGeom>
                <a:rect b="b" l="l" r="r" t="t"/>
                <a:pathLst>
                  <a:path extrusionOk="0" h="4904" w="3213">
                    <a:moveTo>
                      <a:pt x="2703" y="1"/>
                    </a:moveTo>
                    <a:cubicBezTo>
                      <a:pt x="2073" y="1"/>
                      <a:pt x="1441" y="235"/>
                      <a:pt x="964" y="712"/>
                    </a:cubicBezTo>
                    <a:cubicBezTo>
                      <a:pt x="0" y="1676"/>
                      <a:pt x="0" y="3228"/>
                      <a:pt x="964" y="4174"/>
                    </a:cubicBezTo>
                    <a:cubicBezTo>
                      <a:pt x="1442" y="4666"/>
                      <a:pt x="2075" y="4903"/>
                      <a:pt x="2706" y="4903"/>
                    </a:cubicBezTo>
                    <a:cubicBezTo>
                      <a:pt x="2876" y="4903"/>
                      <a:pt x="3046" y="4886"/>
                      <a:pt x="3212" y="4852"/>
                    </a:cubicBezTo>
                    <a:cubicBezTo>
                      <a:pt x="2766" y="4745"/>
                      <a:pt x="2338" y="4531"/>
                      <a:pt x="1999" y="4174"/>
                    </a:cubicBezTo>
                    <a:cubicBezTo>
                      <a:pt x="1035" y="3228"/>
                      <a:pt x="1035" y="1676"/>
                      <a:pt x="1999" y="712"/>
                    </a:cubicBezTo>
                    <a:cubicBezTo>
                      <a:pt x="2338" y="373"/>
                      <a:pt x="2766" y="141"/>
                      <a:pt x="3212" y="52"/>
                    </a:cubicBezTo>
                    <a:cubicBezTo>
                      <a:pt x="3045" y="18"/>
                      <a:pt x="2874" y="1"/>
                      <a:pt x="2703" y="1"/>
                    </a:cubicBezTo>
                    <a:close/>
                  </a:path>
                </a:pathLst>
              </a:custGeom>
              <a:solidFill>
                <a:srgbClr val="EDE6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4302718" y="2241522"/>
                <a:ext cx="32627" cy="140988"/>
              </a:xfrm>
              <a:custGeom>
                <a:rect b="b" l="l" r="r" t="t"/>
                <a:pathLst>
                  <a:path extrusionOk="0" h="3552" w="822">
                    <a:moveTo>
                      <a:pt x="108" y="1"/>
                    </a:moveTo>
                    <a:cubicBezTo>
                      <a:pt x="72" y="36"/>
                      <a:pt x="36" y="72"/>
                      <a:pt x="1" y="108"/>
                    </a:cubicBezTo>
                    <a:cubicBezTo>
                      <a:pt x="429" y="554"/>
                      <a:pt x="679" y="1143"/>
                      <a:pt x="679" y="1767"/>
                    </a:cubicBezTo>
                    <a:cubicBezTo>
                      <a:pt x="679" y="2392"/>
                      <a:pt x="429" y="2980"/>
                      <a:pt x="1" y="3444"/>
                    </a:cubicBezTo>
                    <a:cubicBezTo>
                      <a:pt x="36" y="3480"/>
                      <a:pt x="72" y="3516"/>
                      <a:pt x="108" y="3551"/>
                    </a:cubicBezTo>
                    <a:cubicBezTo>
                      <a:pt x="572" y="3070"/>
                      <a:pt x="821" y="2445"/>
                      <a:pt x="821" y="1767"/>
                    </a:cubicBezTo>
                    <a:cubicBezTo>
                      <a:pt x="821" y="1107"/>
                      <a:pt x="572" y="483"/>
                      <a:pt x="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4412508" y="2241522"/>
                <a:ext cx="33302" cy="140988"/>
              </a:xfrm>
              <a:custGeom>
                <a:rect b="b" l="l" r="r" t="t"/>
                <a:pathLst>
                  <a:path extrusionOk="0" h="3552" w="839">
                    <a:moveTo>
                      <a:pt x="732" y="1"/>
                    </a:moveTo>
                    <a:cubicBezTo>
                      <a:pt x="268" y="483"/>
                      <a:pt x="0" y="1107"/>
                      <a:pt x="0" y="1767"/>
                    </a:cubicBezTo>
                    <a:cubicBezTo>
                      <a:pt x="0" y="2445"/>
                      <a:pt x="268" y="3070"/>
                      <a:pt x="732" y="3551"/>
                    </a:cubicBezTo>
                    <a:cubicBezTo>
                      <a:pt x="767" y="3516"/>
                      <a:pt x="803" y="3480"/>
                      <a:pt x="839" y="3444"/>
                    </a:cubicBezTo>
                    <a:cubicBezTo>
                      <a:pt x="393" y="2998"/>
                      <a:pt x="161" y="2392"/>
                      <a:pt x="161" y="1767"/>
                    </a:cubicBezTo>
                    <a:cubicBezTo>
                      <a:pt x="161" y="1143"/>
                      <a:pt x="393" y="554"/>
                      <a:pt x="839" y="108"/>
                    </a:cubicBezTo>
                    <a:cubicBezTo>
                      <a:pt x="803" y="72"/>
                      <a:pt x="767" y="36"/>
                      <a:pt x="7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0"/>
              <p:cNvGrpSpPr/>
              <p:nvPr/>
            </p:nvGrpSpPr>
            <p:grpSpPr>
              <a:xfrm>
                <a:off x="4305536" y="2248388"/>
                <a:ext cx="137455" cy="127056"/>
                <a:chOff x="4305536" y="2248388"/>
                <a:chExt cx="137455" cy="127056"/>
              </a:xfrm>
            </p:grpSpPr>
            <p:sp>
              <p:nvSpPr>
                <p:cNvPr id="406" name="Google Shape;406;p30"/>
                <p:cNvSpPr/>
                <p:nvPr/>
              </p:nvSpPr>
              <p:spPr>
                <a:xfrm>
                  <a:off x="4423820" y="2248388"/>
                  <a:ext cx="19171" cy="15837"/>
                </a:xfrm>
                <a:custGeom>
                  <a:rect b="b" l="l" r="r" t="t"/>
                  <a:pathLst>
                    <a:path extrusionOk="0" h="399" w="483">
                      <a:moveTo>
                        <a:pt x="132" y="1"/>
                      </a:moveTo>
                      <a:cubicBezTo>
                        <a:pt x="113" y="1"/>
                        <a:pt x="92" y="2"/>
                        <a:pt x="72" y="6"/>
                      </a:cubicBezTo>
                      <a:cubicBezTo>
                        <a:pt x="19" y="6"/>
                        <a:pt x="1" y="42"/>
                        <a:pt x="1" y="78"/>
                      </a:cubicBezTo>
                      <a:cubicBezTo>
                        <a:pt x="1" y="131"/>
                        <a:pt x="36" y="149"/>
                        <a:pt x="90" y="149"/>
                      </a:cubicBezTo>
                      <a:cubicBezTo>
                        <a:pt x="99" y="147"/>
                        <a:pt x="108" y="147"/>
                        <a:pt x="117" y="147"/>
                      </a:cubicBezTo>
                      <a:cubicBezTo>
                        <a:pt x="215" y="147"/>
                        <a:pt x="306" y="231"/>
                        <a:pt x="322" y="345"/>
                      </a:cubicBezTo>
                      <a:cubicBezTo>
                        <a:pt x="322" y="381"/>
                        <a:pt x="358" y="399"/>
                        <a:pt x="411" y="399"/>
                      </a:cubicBezTo>
                      <a:cubicBezTo>
                        <a:pt x="429" y="399"/>
                        <a:pt x="447" y="399"/>
                        <a:pt x="447" y="381"/>
                      </a:cubicBezTo>
                      <a:cubicBezTo>
                        <a:pt x="465" y="363"/>
                        <a:pt x="482" y="345"/>
                        <a:pt x="465" y="310"/>
                      </a:cubicBezTo>
                      <a:cubicBezTo>
                        <a:pt x="449" y="134"/>
                        <a:pt x="304"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4415326" y="2263789"/>
                  <a:ext cx="19171" cy="13456"/>
                </a:xfrm>
                <a:custGeom>
                  <a:rect b="b" l="l" r="r" t="t"/>
                  <a:pathLst>
                    <a:path extrusionOk="0" h="339" w="483">
                      <a:moveTo>
                        <a:pt x="152" y="0"/>
                      </a:moveTo>
                      <a:cubicBezTo>
                        <a:pt x="119" y="0"/>
                        <a:pt x="87" y="4"/>
                        <a:pt x="54" y="11"/>
                      </a:cubicBezTo>
                      <a:cubicBezTo>
                        <a:pt x="18" y="29"/>
                        <a:pt x="1" y="64"/>
                        <a:pt x="1" y="100"/>
                      </a:cubicBezTo>
                      <a:cubicBezTo>
                        <a:pt x="14" y="140"/>
                        <a:pt x="37" y="160"/>
                        <a:pt x="71" y="160"/>
                      </a:cubicBezTo>
                      <a:cubicBezTo>
                        <a:pt x="82" y="160"/>
                        <a:pt x="94" y="158"/>
                        <a:pt x="108" y="153"/>
                      </a:cubicBezTo>
                      <a:cubicBezTo>
                        <a:pt x="143" y="153"/>
                        <a:pt x="197" y="153"/>
                        <a:pt x="250" y="171"/>
                      </a:cubicBezTo>
                      <a:cubicBezTo>
                        <a:pt x="286" y="207"/>
                        <a:pt x="322" y="243"/>
                        <a:pt x="340" y="296"/>
                      </a:cubicBezTo>
                      <a:cubicBezTo>
                        <a:pt x="340" y="322"/>
                        <a:pt x="368" y="339"/>
                        <a:pt x="398" y="339"/>
                      </a:cubicBezTo>
                      <a:cubicBezTo>
                        <a:pt x="408" y="339"/>
                        <a:pt x="419" y="337"/>
                        <a:pt x="429" y="332"/>
                      </a:cubicBezTo>
                      <a:cubicBezTo>
                        <a:pt x="429" y="332"/>
                        <a:pt x="447" y="332"/>
                        <a:pt x="464" y="314"/>
                      </a:cubicBezTo>
                      <a:cubicBezTo>
                        <a:pt x="482" y="296"/>
                        <a:pt x="482" y="278"/>
                        <a:pt x="482" y="243"/>
                      </a:cubicBezTo>
                      <a:cubicBezTo>
                        <a:pt x="447" y="153"/>
                        <a:pt x="393" y="82"/>
                        <a:pt x="322" y="46"/>
                      </a:cubicBezTo>
                      <a:cubicBezTo>
                        <a:pt x="265" y="12"/>
                        <a:pt x="209"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4409650" y="2280738"/>
                  <a:ext cx="19171" cy="11392"/>
                </a:xfrm>
                <a:custGeom>
                  <a:rect b="b" l="l" r="r" t="t"/>
                  <a:pathLst>
                    <a:path extrusionOk="0" h="287" w="483">
                      <a:moveTo>
                        <a:pt x="182" y="0"/>
                      </a:moveTo>
                      <a:cubicBezTo>
                        <a:pt x="135" y="0"/>
                        <a:pt x="89" y="9"/>
                        <a:pt x="36" y="30"/>
                      </a:cubicBezTo>
                      <a:cubicBezTo>
                        <a:pt x="1" y="48"/>
                        <a:pt x="1" y="101"/>
                        <a:pt x="19" y="137"/>
                      </a:cubicBezTo>
                      <a:cubicBezTo>
                        <a:pt x="32" y="163"/>
                        <a:pt x="54" y="180"/>
                        <a:pt x="80" y="180"/>
                      </a:cubicBezTo>
                      <a:cubicBezTo>
                        <a:pt x="89" y="180"/>
                        <a:pt x="98" y="177"/>
                        <a:pt x="108" y="173"/>
                      </a:cubicBezTo>
                      <a:cubicBezTo>
                        <a:pt x="133" y="160"/>
                        <a:pt x="167" y="147"/>
                        <a:pt x="198" y="147"/>
                      </a:cubicBezTo>
                      <a:cubicBezTo>
                        <a:pt x="210" y="147"/>
                        <a:pt x="222" y="149"/>
                        <a:pt x="233" y="155"/>
                      </a:cubicBezTo>
                      <a:cubicBezTo>
                        <a:pt x="286" y="173"/>
                        <a:pt x="322" y="208"/>
                        <a:pt x="340" y="244"/>
                      </a:cubicBezTo>
                      <a:cubicBezTo>
                        <a:pt x="353" y="270"/>
                        <a:pt x="376" y="287"/>
                        <a:pt x="401" y="287"/>
                      </a:cubicBezTo>
                      <a:cubicBezTo>
                        <a:pt x="410" y="287"/>
                        <a:pt x="419" y="284"/>
                        <a:pt x="429" y="280"/>
                      </a:cubicBezTo>
                      <a:cubicBezTo>
                        <a:pt x="447" y="280"/>
                        <a:pt x="447" y="262"/>
                        <a:pt x="447" y="262"/>
                      </a:cubicBezTo>
                      <a:cubicBezTo>
                        <a:pt x="483" y="244"/>
                        <a:pt x="483" y="208"/>
                        <a:pt x="465" y="173"/>
                      </a:cubicBezTo>
                      <a:cubicBezTo>
                        <a:pt x="429" y="101"/>
                        <a:pt x="358" y="48"/>
                        <a:pt x="286" y="12"/>
                      </a:cubicBezTo>
                      <a:cubicBezTo>
                        <a:pt x="249" y="5"/>
                        <a:pt x="215"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4406117" y="2298282"/>
                  <a:ext cx="19886" cy="9606"/>
                </a:xfrm>
                <a:custGeom>
                  <a:rect b="b" l="l" r="r" t="t"/>
                  <a:pathLst>
                    <a:path extrusionOk="0" h="242" w="501">
                      <a:moveTo>
                        <a:pt x="237" y="1"/>
                      </a:moveTo>
                      <a:cubicBezTo>
                        <a:pt x="168" y="1"/>
                        <a:pt x="97" y="24"/>
                        <a:pt x="36" y="70"/>
                      </a:cubicBezTo>
                      <a:cubicBezTo>
                        <a:pt x="18" y="105"/>
                        <a:pt x="1" y="141"/>
                        <a:pt x="36" y="177"/>
                      </a:cubicBezTo>
                      <a:cubicBezTo>
                        <a:pt x="47" y="198"/>
                        <a:pt x="69" y="206"/>
                        <a:pt x="94" y="206"/>
                      </a:cubicBezTo>
                      <a:cubicBezTo>
                        <a:pt x="111" y="206"/>
                        <a:pt x="129" y="202"/>
                        <a:pt x="143" y="194"/>
                      </a:cubicBezTo>
                      <a:cubicBezTo>
                        <a:pt x="168" y="170"/>
                        <a:pt x="205" y="156"/>
                        <a:pt x="242" y="156"/>
                      </a:cubicBezTo>
                      <a:cubicBezTo>
                        <a:pt x="285" y="156"/>
                        <a:pt x="329" y="174"/>
                        <a:pt x="357" y="212"/>
                      </a:cubicBezTo>
                      <a:cubicBezTo>
                        <a:pt x="368" y="233"/>
                        <a:pt x="391" y="242"/>
                        <a:pt x="415" y="242"/>
                      </a:cubicBezTo>
                      <a:cubicBezTo>
                        <a:pt x="432" y="242"/>
                        <a:pt x="450" y="238"/>
                        <a:pt x="465" y="230"/>
                      </a:cubicBezTo>
                      <a:cubicBezTo>
                        <a:pt x="465" y="230"/>
                        <a:pt x="465" y="212"/>
                        <a:pt x="465" y="212"/>
                      </a:cubicBezTo>
                      <a:cubicBezTo>
                        <a:pt x="500" y="194"/>
                        <a:pt x="500" y="141"/>
                        <a:pt x="465" y="123"/>
                      </a:cubicBezTo>
                      <a:cubicBezTo>
                        <a:pt x="414" y="42"/>
                        <a:pt x="328"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4406117" y="2315945"/>
                  <a:ext cx="19886" cy="9566"/>
                </a:xfrm>
                <a:custGeom>
                  <a:rect b="b" l="l" r="r" t="t"/>
                  <a:pathLst>
                    <a:path extrusionOk="0" h="241" w="501">
                      <a:moveTo>
                        <a:pt x="263" y="0"/>
                      </a:moveTo>
                      <a:cubicBezTo>
                        <a:pt x="178" y="0"/>
                        <a:pt x="96" y="37"/>
                        <a:pt x="36" y="106"/>
                      </a:cubicBezTo>
                      <a:cubicBezTo>
                        <a:pt x="1" y="142"/>
                        <a:pt x="18" y="196"/>
                        <a:pt x="36" y="213"/>
                      </a:cubicBezTo>
                      <a:cubicBezTo>
                        <a:pt x="54" y="231"/>
                        <a:pt x="76" y="240"/>
                        <a:pt x="96" y="240"/>
                      </a:cubicBezTo>
                      <a:cubicBezTo>
                        <a:pt x="117" y="240"/>
                        <a:pt x="134" y="231"/>
                        <a:pt x="143" y="213"/>
                      </a:cubicBezTo>
                      <a:cubicBezTo>
                        <a:pt x="176" y="170"/>
                        <a:pt x="228" y="147"/>
                        <a:pt x="280" y="147"/>
                      </a:cubicBezTo>
                      <a:cubicBezTo>
                        <a:pt x="313" y="147"/>
                        <a:pt x="347" y="157"/>
                        <a:pt x="375" y="178"/>
                      </a:cubicBezTo>
                      <a:cubicBezTo>
                        <a:pt x="384" y="196"/>
                        <a:pt x="402" y="204"/>
                        <a:pt x="420" y="204"/>
                      </a:cubicBezTo>
                      <a:cubicBezTo>
                        <a:pt x="438" y="204"/>
                        <a:pt x="456" y="196"/>
                        <a:pt x="465" y="178"/>
                      </a:cubicBezTo>
                      <a:cubicBezTo>
                        <a:pt x="500" y="142"/>
                        <a:pt x="500" y="88"/>
                        <a:pt x="465" y="71"/>
                      </a:cubicBezTo>
                      <a:cubicBezTo>
                        <a:pt x="401" y="23"/>
                        <a:pt x="33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4409650" y="2331703"/>
                  <a:ext cx="19171" cy="11431"/>
                </a:xfrm>
                <a:custGeom>
                  <a:rect b="b" l="l" r="r" t="t"/>
                  <a:pathLst>
                    <a:path extrusionOk="0" h="288" w="483">
                      <a:moveTo>
                        <a:pt x="292" y="1"/>
                      </a:moveTo>
                      <a:cubicBezTo>
                        <a:pt x="259" y="1"/>
                        <a:pt x="227" y="5"/>
                        <a:pt x="197" y="13"/>
                      </a:cubicBezTo>
                      <a:cubicBezTo>
                        <a:pt x="108" y="48"/>
                        <a:pt x="54" y="102"/>
                        <a:pt x="19" y="173"/>
                      </a:cubicBezTo>
                      <a:cubicBezTo>
                        <a:pt x="1" y="209"/>
                        <a:pt x="1" y="262"/>
                        <a:pt x="36" y="280"/>
                      </a:cubicBezTo>
                      <a:cubicBezTo>
                        <a:pt x="51" y="285"/>
                        <a:pt x="64" y="287"/>
                        <a:pt x="76" y="287"/>
                      </a:cubicBezTo>
                      <a:cubicBezTo>
                        <a:pt x="108" y="287"/>
                        <a:pt x="130" y="271"/>
                        <a:pt x="144" y="245"/>
                      </a:cubicBezTo>
                      <a:cubicBezTo>
                        <a:pt x="161" y="209"/>
                        <a:pt x="197" y="173"/>
                        <a:pt x="233" y="155"/>
                      </a:cubicBezTo>
                      <a:cubicBezTo>
                        <a:pt x="286" y="155"/>
                        <a:pt x="322" y="155"/>
                        <a:pt x="376" y="173"/>
                      </a:cubicBezTo>
                      <a:cubicBezTo>
                        <a:pt x="381" y="178"/>
                        <a:pt x="387" y="181"/>
                        <a:pt x="395" y="181"/>
                      </a:cubicBezTo>
                      <a:cubicBezTo>
                        <a:pt x="413" y="181"/>
                        <a:pt x="434" y="168"/>
                        <a:pt x="447" y="155"/>
                      </a:cubicBezTo>
                      <a:cubicBezTo>
                        <a:pt x="465" y="155"/>
                        <a:pt x="465" y="138"/>
                        <a:pt x="465" y="138"/>
                      </a:cubicBezTo>
                      <a:cubicBezTo>
                        <a:pt x="483" y="102"/>
                        <a:pt x="465" y="48"/>
                        <a:pt x="429" y="30"/>
                      </a:cubicBezTo>
                      <a:cubicBezTo>
                        <a:pt x="387" y="10"/>
                        <a:pt x="339"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4415326" y="2346270"/>
                  <a:ext cx="19171" cy="13773"/>
                </a:xfrm>
                <a:custGeom>
                  <a:rect b="b" l="l" r="r" t="t"/>
                  <a:pathLst>
                    <a:path extrusionOk="0" h="347" w="483">
                      <a:moveTo>
                        <a:pt x="327" y="1"/>
                      </a:moveTo>
                      <a:cubicBezTo>
                        <a:pt x="271" y="1"/>
                        <a:pt x="216" y="16"/>
                        <a:pt x="161" y="38"/>
                      </a:cubicBezTo>
                      <a:cubicBezTo>
                        <a:pt x="90" y="92"/>
                        <a:pt x="36" y="163"/>
                        <a:pt x="1" y="252"/>
                      </a:cubicBezTo>
                      <a:cubicBezTo>
                        <a:pt x="1" y="288"/>
                        <a:pt x="18" y="324"/>
                        <a:pt x="54" y="341"/>
                      </a:cubicBezTo>
                      <a:cubicBezTo>
                        <a:pt x="64" y="345"/>
                        <a:pt x="73" y="346"/>
                        <a:pt x="82" y="346"/>
                      </a:cubicBezTo>
                      <a:cubicBezTo>
                        <a:pt x="120" y="346"/>
                        <a:pt x="147" y="317"/>
                        <a:pt x="161" y="288"/>
                      </a:cubicBezTo>
                      <a:cubicBezTo>
                        <a:pt x="161" y="234"/>
                        <a:pt x="197" y="199"/>
                        <a:pt x="233" y="181"/>
                      </a:cubicBezTo>
                      <a:cubicBezTo>
                        <a:pt x="264" y="160"/>
                        <a:pt x="295" y="151"/>
                        <a:pt x="323" y="151"/>
                      </a:cubicBezTo>
                      <a:cubicBezTo>
                        <a:pt x="343" y="151"/>
                        <a:pt x="360" y="156"/>
                        <a:pt x="375" y="163"/>
                      </a:cubicBezTo>
                      <a:cubicBezTo>
                        <a:pt x="411" y="163"/>
                        <a:pt x="447" y="163"/>
                        <a:pt x="464" y="145"/>
                      </a:cubicBezTo>
                      <a:cubicBezTo>
                        <a:pt x="464" y="127"/>
                        <a:pt x="464" y="127"/>
                        <a:pt x="482" y="110"/>
                      </a:cubicBezTo>
                      <a:cubicBezTo>
                        <a:pt x="482" y="74"/>
                        <a:pt x="464" y="20"/>
                        <a:pt x="429" y="20"/>
                      </a:cubicBezTo>
                      <a:cubicBezTo>
                        <a:pt x="395" y="7"/>
                        <a:pt x="361"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4423820" y="2359607"/>
                  <a:ext cx="19171" cy="15837"/>
                </a:xfrm>
                <a:custGeom>
                  <a:rect b="b" l="l" r="r" t="t"/>
                  <a:pathLst>
                    <a:path extrusionOk="0" h="399" w="483">
                      <a:moveTo>
                        <a:pt x="350" y="0"/>
                      </a:moveTo>
                      <a:cubicBezTo>
                        <a:pt x="176" y="0"/>
                        <a:pt x="17" y="133"/>
                        <a:pt x="1" y="309"/>
                      </a:cubicBezTo>
                      <a:cubicBezTo>
                        <a:pt x="1" y="362"/>
                        <a:pt x="19" y="398"/>
                        <a:pt x="72" y="398"/>
                      </a:cubicBezTo>
                      <a:cubicBezTo>
                        <a:pt x="108" y="398"/>
                        <a:pt x="143" y="380"/>
                        <a:pt x="143" y="327"/>
                      </a:cubicBezTo>
                      <a:cubicBezTo>
                        <a:pt x="160" y="229"/>
                        <a:pt x="250" y="146"/>
                        <a:pt x="361" y="146"/>
                      </a:cubicBezTo>
                      <a:cubicBezTo>
                        <a:pt x="372" y="146"/>
                        <a:pt x="382" y="147"/>
                        <a:pt x="393" y="148"/>
                      </a:cubicBezTo>
                      <a:cubicBezTo>
                        <a:pt x="411" y="148"/>
                        <a:pt x="429" y="148"/>
                        <a:pt x="447" y="130"/>
                      </a:cubicBezTo>
                      <a:cubicBezTo>
                        <a:pt x="465" y="113"/>
                        <a:pt x="465" y="95"/>
                        <a:pt x="465" y="77"/>
                      </a:cubicBezTo>
                      <a:cubicBezTo>
                        <a:pt x="482" y="41"/>
                        <a:pt x="447" y="5"/>
                        <a:pt x="411" y="5"/>
                      </a:cubicBezTo>
                      <a:cubicBezTo>
                        <a:pt x="391" y="2"/>
                        <a:pt x="37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4305536" y="2248428"/>
                  <a:ext cx="19171" cy="15798"/>
                </a:xfrm>
                <a:custGeom>
                  <a:rect b="b" l="l" r="r" t="t"/>
                  <a:pathLst>
                    <a:path extrusionOk="0" h="398" w="483">
                      <a:moveTo>
                        <a:pt x="363" y="1"/>
                      </a:moveTo>
                      <a:cubicBezTo>
                        <a:pt x="285" y="1"/>
                        <a:pt x="202" y="33"/>
                        <a:pt x="144" y="77"/>
                      </a:cubicBezTo>
                      <a:cubicBezTo>
                        <a:pt x="72" y="130"/>
                        <a:pt x="19" y="219"/>
                        <a:pt x="1" y="309"/>
                      </a:cubicBezTo>
                      <a:cubicBezTo>
                        <a:pt x="1" y="362"/>
                        <a:pt x="37" y="398"/>
                        <a:pt x="72" y="398"/>
                      </a:cubicBezTo>
                      <a:cubicBezTo>
                        <a:pt x="108" y="398"/>
                        <a:pt x="144" y="380"/>
                        <a:pt x="162" y="344"/>
                      </a:cubicBezTo>
                      <a:cubicBezTo>
                        <a:pt x="162" y="273"/>
                        <a:pt x="197" y="237"/>
                        <a:pt x="233" y="201"/>
                      </a:cubicBezTo>
                      <a:cubicBezTo>
                        <a:pt x="286" y="166"/>
                        <a:pt x="340" y="148"/>
                        <a:pt x="393" y="148"/>
                      </a:cubicBezTo>
                      <a:cubicBezTo>
                        <a:pt x="411" y="148"/>
                        <a:pt x="447" y="148"/>
                        <a:pt x="465" y="130"/>
                      </a:cubicBezTo>
                      <a:cubicBezTo>
                        <a:pt x="465" y="112"/>
                        <a:pt x="483" y="94"/>
                        <a:pt x="483" y="77"/>
                      </a:cubicBezTo>
                      <a:cubicBezTo>
                        <a:pt x="483" y="41"/>
                        <a:pt x="447" y="5"/>
                        <a:pt x="411" y="5"/>
                      </a:cubicBezTo>
                      <a:cubicBezTo>
                        <a:pt x="396" y="2"/>
                        <a:pt x="379"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4314070" y="2263630"/>
                  <a:ext cx="19132" cy="13615"/>
                </a:xfrm>
                <a:custGeom>
                  <a:rect b="b" l="l" r="r" t="t"/>
                  <a:pathLst>
                    <a:path extrusionOk="0" h="343" w="482">
                      <a:moveTo>
                        <a:pt x="317" y="1"/>
                      </a:moveTo>
                      <a:cubicBezTo>
                        <a:pt x="173" y="1"/>
                        <a:pt x="44" y="100"/>
                        <a:pt x="0" y="247"/>
                      </a:cubicBezTo>
                      <a:cubicBezTo>
                        <a:pt x="0" y="282"/>
                        <a:pt x="18" y="336"/>
                        <a:pt x="54" y="336"/>
                      </a:cubicBezTo>
                      <a:cubicBezTo>
                        <a:pt x="63" y="341"/>
                        <a:pt x="74" y="343"/>
                        <a:pt x="85" y="343"/>
                      </a:cubicBezTo>
                      <a:cubicBezTo>
                        <a:pt x="114" y="343"/>
                        <a:pt x="143" y="326"/>
                        <a:pt x="143" y="300"/>
                      </a:cubicBezTo>
                      <a:cubicBezTo>
                        <a:pt x="174" y="207"/>
                        <a:pt x="259" y="154"/>
                        <a:pt x="340" y="154"/>
                      </a:cubicBezTo>
                      <a:cubicBezTo>
                        <a:pt x="352" y="154"/>
                        <a:pt x="363" y="155"/>
                        <a:pt x="375" y="157"/>
                      </a:cubicBezTo>
                      <a:cubicBezTo>
                        <a:pt x="385" y="163"/>
                        <a:pt x="394" y="165"/>
                        <a:pt x="402" y="165"/>
                      </a:cubicBezTo>
                      <a:cubicBezTo>
                        <a:pt x="421" y="165"/>
                        <a:pt x="434" y="152"/>
                        <a:pt x="446" y="140"/>
                      </a:cubicBezTo>
                      <a:cubicBezTo>
                        <a:pt x="464" y="140"/>
                        <a:pt x="464" y="122"/>
                        <a:pt x="464" y="104"/>
                      </a:cubicBezTo>
                      <a:cubicBezTo>
                        <a:pt x="482" y="68"/>
                        <a:pt x="464" y="33"/>
                        <a:pt x="410" y="15"/>
                      </a:cubicBezTo>
                      <a:cubicBezTo>
                        <a:pt x="379" y="5"/>
                        <a:pt x="348"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4319707" y="2280738"/>
                  <a:ext cx="19171" cy="11392"/>
                </a:xfrm>
                <a:custGeom>
                  <a:rect b="b" l="l" r="r" t="t"/>
                  <a:pathLst>
                    <a:path extrusionOk="0" h="287" w="483">
                      <a:moveTo>
                        <a:pt x="292" y="0"/>
                      </a:moveTo>
                      <a:cubicBezTo>
                        <a:pt x="259" y="0"/>
                        <a:pt x="227" y="5"/>
                        <a:pt x="197" y="12"/>
                      </a:cubicBezTo>
                      <a:cubicBezTo>
                        <a:pt x="108" y="48"/>
                        <a:pt x="54" y="101"/>
                        <a:pt x="19" y="173"/>
                      </a:cubicBezTo>
                      <a:cubicBezTo>
                        <a:pt x="1" y="208"/>
                        <a:pt x="1" y="262"/>
                        <a:pt x="36" y="280"/>
                      </a:cubicBezTo>
                      <a:cubicBezTo>
                        <a:pt x="51" y="284"/>
                        <a:pt x="64" y="287"/>
                        <a:pt x="76" y="287"/>
                      </a:cubicBezTo>
                      <a:cubicBezTo>
                        <a:pt x="108" y="287"/>
                        <a:pt x="130" y="270"/>
                        <a:pt x="144" y="244"/>
                      </a:cubicBezTo>
                      <a:cubicBezTo>
                        <a:pt x="161" y="208"/>
                        <a:pt x="197" y="173"/>
                        <a:pt x="233" y="155"/>
                      </a:cubicBezTo>
                      <a:cubicBezTo>
                        <a:pt x="248" y="149"/>
                        <a:pt x="263" y="147"/>
                        <a:pt x="276" y="147"/>
                      </a:cubicBezTo>
                      <a:cubicBezTo>
                        <a:pt x="309" y="147"/>
                        <a:pt x="338" y="160"/>
                        <a:pt x="375" y="173"/>
                      </a:cubicBezTo>
                      <a:cubicBezTo>
                        <a:pt x="381" y="178"/>
                        <a:pt x="387" y="180"/>
                        <a:pt x="395" y="180"/>
                      </a:cubicBezTo>
                      <a:cubicBezTo>
                        <a:pt x="413" y="180"/>
                        <a:pt x="434" y="167"/>
                        <a:pt x="447" y="155"/>
                      </a:cubicBezTo>
                      <a:cubicBezTo>
                        <a:pt x="465" y="155"/>
                        <a:pt x="465" y="137"/>
                        <a:pt x="465" y="137"/>
                      </a:cubicBezTo>
                      <a:cubicBezTo>
                        <a:pt x="483" y="101"/>
                        <a:pt x="465" y="48"/>
                        <a:pt x="429" y="30"/>
                      </a:cubicBezTo>
                      <a:cubicBezTo>
                        <a:pt x="387" y="9"/>
                        <a:pt x="339"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4322565" y="2298282"/>
                  <a:ext cx="19132" cy="9606"/>
                </a:xfrm>
                <a:custGeom>
                  <a:rect b="b" l="l" r="r" t="t"/>
                  <a:pathLst>
                    <a:path extrusionOk="0" h="242" w="482">
                      <a:moveTo>
                        <a:pt x="259" y="1"/>
                      </a:moveTo>
                      <a:cubicBezTo>
                        <a:pt x="169" y="1"/>
                        <a:pt x="79" y="42"/>
                        <a:pt x="18" y="123"/>
                      </a:cubicBezTo>
                      <a:cubicBezTo>
                        <a:pt x="0" y="159"/>
                        <a:pt x="0" y="194"/>
                        <a:pt x="36" y="230"/>
                      </a:cubicBezTo>
                      <a:cubicBezTo>
                        <a:pt x="51" y="238"/>
                        <a:pt x="65" y="242"/>
                        <a:pt x="80" y="242"/>
                      </a:cubicBezTo>
                      <a:cubicBezTo>
                        <a:pt x="101" y="242"/>
                        <a:pt x="122" y="233"/>
                        <a:pt x="143" y="212"/>
                      </a:cubicBezTo>
                      <a:cubicBezTo>
                        <a:pt x="172" y="174"/>
                        <a:pt x="211" y="156"/>
                        <a:pt x="251" y="156"/>
                      </a:cubicBezTo>
                      <a:cubicBezTo>
                        <a:pt x="287" y="156"/>
                        <a:pt x="324" y="170"/>
                        <a:pt x="357" y="194"/>
                      </a:cubicBezTo>
                      <a:cubicBezTo>
                        <a:pt x="372" y="202"/>
                        <a:pt x="387" y="206"/>
                        <a:pt x="401" y="206"/>
                      </a:cubicBezTo>
                      <a:cubicBezTo>
                        <a:pt x="422" y="206"/>
                        <a:pt x="443" y="198"/>
                        <a:pt x="464" y="177"/>
                      </a:cubicBezTo>
                      <a:cubicBezTo>
                        <a:pt x="482" y="141"/>
                        <a:pt x="482" y="105"/>
                        <a:pt x="446" y="70"/>
                      </a:cubicBezTo>
                      <a:cubicBezTo>
                        <a:pt x="393" y="24"/>
                        <a:pt x="326"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322565" y="2315905"/>
                  <a:ext cx="19132" cy="9606"/>
                </a:xfrm>
                <a:custGeom>
                  <a:rect b="b" l="l" r="r" t="t"/>
                  <a:pathLst>
                    <a:path extrusionOk="0" h="242" w="482">
                      <a:moveTo>
                        <a:pt x="268" y="0"/>
                      </a:moveTo>
                      <a:cubicBezTo>
                        <a:pt x="179" y="0"/>
                        <a:pt x="107" y="18"/>
                        <a:pt x="36" y="72"/>
                      </a:cubicBezTo>
                      <a:cubicBezTo>
                        <a:pt x="0" y="89"/>
                        <a:pt x="0" y="143"/>
                        <a:pt x="18" y="179"/>
                      </a:cubicBezTo>
                      <a:cubicBezTo>
                        <a:pt x="36" y="197"/>
                        <a:pt x="54" y="205"/>
                        <a:pt x="72" y="205"/>
                      </a:cubicBezTo>
                      <a:cubicBezTo>
                        <a:pt x="89" y="205"/>
                        <a:pt x="107" y="197"/>
                        <a:pt x="125" y="179"/>
                      </a:cubicBezTo>
                      <a:cubicBezTo>
                        <a:pt x="150" y="166"/>
                        <a:pt x="176" y="153"/>
                        <a:pt x="207" y="153"/>
                      </a:cubicBezTo>
                      <a:cubicBezTo>
                        <a:pt x="220" y="153"/>
                        <a:pt x="234" y="156"/>
                        <a:pt x="250" y="161"/>
                      </a:cubicBezTo>
                      <a:cubicBezTo>
                        <a:pt x="286" y="161"/>
                        <a:pt x="321" y="179"/>
                        <a:pt x="339" y="214"/>
                      </a:cubicBezTo>
                      <a:cubicBezTo>
                        <a:pt x="357" y="232"/>
                        <a:pt x="379" y="241"/>
                        <a:pt x="399" y="241"/>
                      </a:cubicBezTo>
                      <a:cubicBezTo>
                        <a:pt x="419" y="241"/>
                        <a:pt x="437" y="232"/>
                        <a:pt x="446" y="214"/>
                      </a:cubicBezTo>
                      <a:lnTo>
                        <a:pt x="464" y="214"/>
                      </a:lnTo>
                      <a:cubicBezTo>
                        <a:pt x="482" y="197"/>
                        <a:pt x="482" y="143"/>
                        <a:pt x="464" y="107"/>
                      </a:cubicBezTo>
                      <a:cubicBezTo>
                        <a:pt x="411" y="54"/>
                        <a:pt x="339" y="18"/>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4319707" y="2331703"/>
                  <a:ext cx="19171" cy="11431"/>
                </a:xfrm>
                <a:custGeom>
                  <a:rect b="b" l="l" r="r" t="t"/>
                  <a:pathLst>
                    <a:path extrusionOk="0" h="288" w="483">
                      <a:moveTo>
                        <a:pt x="182" y="1"/>
                      </a:moveTo>
                      <a:cubicBezTo>
                        <a:pt x="135" y="1"/>
                        <a:pt x="89" y="10"/>
                        <a:pt x="36" y="30"/>
                      </a:cubicBezTo>
                      <a:cubicBezTo>
                        <a:pt x="1" y="48"/>
                        <a:pt x="1" y="102"/>
                        <a:pt x="19" y="138"/>
                      </a:cubicBezTo>
                      <a:cubicBezTo>
                        <a:pt x="32" y="164"/>
                        <a:pt x="54" y="180"/>
                        <a:pt x="80" y="180"/>
                      </a:cubicBezTo>
                      <a:cubicBezTo>
                        <a:pt x="89" y="180"/>
                        <a:pt x="98" y="178"/>
                        <a:pt x="108" y="173"/>
                      </a:cubicBezTo>
                      <a:cubicBezTo>
                        <a:pt x="144" y="155"/>
                        <a:pt x="197" y="155"/>
                        <a:pt x="233" y="155"/>
                      </a:cubicBezTo>
                      <a:cubicBezTo>
                        <a:pt x="286" y="173"/>
                        <a:pt x="322" y="209"/>
                        <a:pt x="340" y="245"/>
                      </a:cubicBezTo>
                      <a:cubicBezTo>
                        <a:pt x="353" y="271"/>
                        <a:pt x="375" y="287"/>
                        <a:pt x="401" y="287"/>
                      </a:cubicBezTo>
                      <a:cubicBezTo>
                        <a:pt x="410" y="287"/>
                        <a:pt x="419" y="285"/>
                        <a:pt x="429" y="280"/>
                      </a:cubicBezTo>
                      <a:cubicBezTo>
                        <a:pt x="447" y="280"/>
                        <a:pt x="447" y="262"/>
                        <a:pt x="447" y="262"/>
                      </a:cubicBezTo>
                      <a:cubicBezTo>
                        <a:pt x="483" y="245"/>
                        <a:pt x="483" y="209"/>
                        <a:pt x="465" y="173"/>
                      </a:cubicBezTo>
                      <a:cubicBezTo>
                        <a:pt x="429" y="102"/>
                        <a:pt x="358" y="48"/>
                        <a:pt x="286" y="13"/>
                      </a:cubicBezTo>
                      <a:cubicBezTo>
                        <a:pt x="249" y="5"/>
                        <a:pt x="215" y="1"/>
                        <a:pt x="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4314070" y="2346270"/>
                  <a:ext cx="19132" cy="13773"/>
                </a:xfrm>
                <a:custGeom>
                  <a:rect b="b" l="l" r="r" t="t"/>
                  <a:pathLst>
                    <a:path extrusionOk="0" h="347" w="482">
                      <a:moveTo>
                        <a:pt x="155" y="1"/>
                      </a:moveTo>
                      <a:cubicBezTo>
                        <a:pt x="122" y="1"/>
                        <a:pt x="88" y="7"/>
                        <a:pt x="54" y="20"/>
                      </a:cubicBezTo>
                      <a:cubicBezTo>
                        <a:pt x="18" y="20"/>
                        <a:pt x="0" y="74"/>
                        <a:pt x="0" y="110"/>
                      </a:cubicBezTo>
                      <a:cubicBezTo>
                        <a:pt x="15" y="139"/>
                        <a:pt x="41" y="168"/>
                        <a:pt x="70" y="168"/>
                      </a:cubicBezTo>
                      <a:cubicBezTo>
                        <a:pt x="76" y="168"/>
                        <a:pt x="83" y="166"/>
                        <a:pt x="89" y="163"/>
                      </a:cubicBezTo>
                      <a:cubicBezTo>
                        <a:pt x="111" y="156"/>
                        <a:pt x="134" y="151"/>
                        <a:pt x="155" y="151"/>
                      </a:cubicBezTo>
                      <a:cubicBezTo>
                        <a:pt x="184" y="151"/>
                        <a:pt x="211" y="160"/>
                        <a:pt x="232" y="181"/>
                      </a:cubicBezTo>
                      <a:cubicBezTo>
                        <a:pt x="286" y="199"/>
                        <a:pt x="321" y="234"/>
                        <a:pt x="321" y="288"/>
                      </a:cubicBezTo>
                      <a:cubicBezTo>
                        <a:pt x="336" y="317"/>
                        <a:pt x="362" y="346"/>
                        <a:pt x="391" y="346"/>
                      </a:cubicBezTo>
                      <a:cubicBezTo>
                        <a:pt x="397" y="346"/>
                        <a:pt x="404" y="345"/>
                        <a:pt x="410" y="341"/>
                      </a:cubicBezTo>
                      <a:cubicBezTo>
                        <a:pt x="428" y="341"/>
                        <a:pt x="446" y="324"/>
                        <a:pt x="446" y="324"/>
                      </a:cubicBezTo>
                      <a:cubicBezTo>
                        <a:pt x="464" y="306"/>
                        <a:pt x="482" y="270"/>
                        <a:pt x="464" y="252"/>
                      </a:cubicBezTo>
                      <a:cubicBezTo>
                        <a:pt x="446" y="163"/>
                        <a:pt x="393" y="92"/>
                        <a:pt x="303" y="38"/>
                      </a:cubicBezTo>
                      <a:cubicBezTo>
                        <a:pt x="259" y="16"/>
                        <a:pt x="208"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4305536" y="2359567"/>
                  <a:ext cx="19171" cy="15877"/>
                </a:xfrm>
                <a:custGeom>
                  <a:rect b="b" l="l" r="r" t="t"/>
                  <a:pathLst>
                    <a:path extrusionOk="0" h="400" w="483">
                      <a:moveTo>
                        <a:pt x="138" y="0"/>
                      </a:moveTo>
                      <a:cubicBezTo>
                        <a:pt x="115" y="0"/>
                        <a:pt x="93" y="2"/>
                        <a:pt x="72" y="6"/>
                      </a:cubicBezTo>
                      <a:cubicBezTo>
                        <a:pt x="37" y="6"/>
                        <a:pt x="1" y="42"/>
                        <a:pt x="1" y="78"/>
                      </a:cubicBezTo>
                      <a:cubicBezTo>
                        <a:pt x="19" y="131"/>
                        <a:pt x="54" y="149"/>
                        <a:pt x="90" y="149"/>
                      </a:cubicBezTo>
                      <a:cubicBezTo>
                        <a:pt x="144" y="149"/>
                        <a:pt x="197" y="149"/>
                        <a:pt x="251" y="185"/>
                      </a:cubicBezTo>
                      <a:cubicBezTo>
                        <a:pt x="286" y="221"/>
                        <a:pt x="322" y="274"/>
                        <a:pt x="322" y="328"/>
                      </a:cubicBezTo>
                      <a:cubicBezTo>
                        <a:pt x="340" y="381"/>
                        <a:pt x="376" y="399"/>
                        <a:pt x="411" y="399"/>
                      </a:cubicBezTo>
                      <a:cubicBezTo>
                        <a:pt x="429" y="399"/>
                        <a:pt x="447" y="381"/>
                        <a:pt x="465" y="381"/>
                      </a:cubicBezTo>
                      <a:cubicBezTo>
                        <a:pt x="483" y="363"/>
                        <a:pt x="483" y="345"/>
                        <a:pt x="483" y="310"/>
                      </a:cubicBezTo>
                      <a:cubicBezTo>
                        <a:pt x="465" y="221"/>
                        <a:pt x="411" y="131"/>
                        <a:pt x="340" y="78"/>
                      </a:cubicBezTo>
                      <a:cubicBezTo>
                        <a:pt x="285" y="23"/>
                        <a:pt x="210" y="0"/>
                        <a:pt x="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a:off x="0" y="0"/>
            <a:ext cx="9144000" cy="1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0" y="4981500"/>
            <a:ext cx="9144000" cy="1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4"/>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53" name="Google Shape;5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4"/>
          <p:cNvSpPr txBox="1"/>
          <p:nvPr>
            <p:ph idx="1" type="body"/>
          </p:nvPr>
        </p:nvSpPr>
        <p:spPr>
          <a:xfrm>
            <a:off x="720000" y="11167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55" name="Google Shape;55;p4"/>
          <p:cNvSpPr/>
          <p:nvPr/>
        </p:nvSpPr>
        <p:spPr>
          <a:xfrm>
            <a:off x="8670058" y="21840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670054" y="259995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670063" y="470225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49958" y="23037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49954" y="26119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49963" y="4714225"/>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22" name="Shape 422"/>
        <p:cNvGrpSpPr/>
        <p:nvPr/>
      </p:nvGrpSpPr>
      <p:grpSpPr>
        <a:xfrm>
          <a:off x="0" y="0"/>
          <a:ext cx="0" cy="0"/>
          <a:chOff x="0" y="0"/>
          <a:chExt cx="0" cy="0"/>
        </a:xfrm>
      </p:grpSpPr>
      <p:sp>
        <p:nvSpPr>
          <p:cNvPr id="423" name="Google Shape;423;p31"/>
          <p:cNvSpPr/>
          <p:nvPr/>
        </p:nvSpPr>
        <p:spPr>
          <a:xfrm>
            <a:off x="2000250" y="4967100"/>
            <a:ext cx="51435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2000250" y="0"/>
            <a:ext cx="51435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1"/>
          <p:cNvPicPr preferRelativeResize="0"/>
          <p:nvPr/>
        </p:nvPicPr>
        <p:blipFill>
          <a:blip r:embed="rId2">
            <a:alphaModFix/>
          </a:blip>
          <a:stretch>
            <a:fillRect/>
          </a:stretch>
        </p:blipFill>
        <p:spPr>
          <a:xfrm>
            <a:off x="0" y="2286"/>
            <a:ext cx="9144000" cy="5138928"/>
          </a:xfrm>
          <a:prstGeom prst="rect">
            <a:avLst/>
          </a:prstGeom>
          <a:noFill/>
          <a:ln>
            <a:noFill/>
          </a:ln>
        </p:spPr>
      </p:pic>
      <p:grpSp>
        <p:nvGrpSpPr>
          <p:cNvPr id="426" name="Google Shape;426;p31"/>
          <p:cNvGrpSpPr/>
          <p:nvPr/>
        </p:nvGrpSpPr>
        <p:grpSpPr>
          <a:xfrm>
            <a:off x="3921284" y="5028831"/>
            <a:ext cx="1301420" cy="52923"/>
            <a:chOff x="4335628" y="4819522"/>
            <a:chExt cx="1301420" cy="52923"/>
          </a:xfrm>
        </p:grpSpPr>
        <p:sp>
          <p:nvSpPr>
            <p:cNvPr id="427" name="Google Shape;427;p31"/>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1"/>
          <p:cNvGrpSpPr/>
          <p:nvPr/>
        </p:nvGrpSpPr>
        <p:grpSpPr>
          <a:xfrm>
            <a:off x="4291074" y="28898"/>
            <a:ext cx="561850" cy="112525"/>
            <a:chOff x="84362" y="1920498"/>
            <a:chExt cx="561850" cy="112525"/>
          </a:xfrm>
        </p:grpSpPr>
        <p:sp>
          <p:nvSpPr>
            <p:cNvPr id="435" name="Google Shape;435;p31"/>
            <p:cNvSpPr/>
            <p:nvPr/>
          </p:nvSpPr>
          <p:spPr>
            <a:xfrm>
              <a:off x="306037"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84362" y="1920498"/>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527712"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31"/>
          <p:cNvSpPr txBox="1"/>
          <p:nvPr>
            <p:ph hasCustomPrompt="1" type="title"/>
          </p:nvPr>
        </p:nvSpPr>
        <p:spPr>
          <a:xfrm>
            <a:off x="2750400" y="547600"/>
            <a:ext cx="3643200" cy="8916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39" name="Google Shape;439;p31"/>
          <p:cNvSpPr txBox="1"/>
          <p:nvPr>
            <p:ph idx="1" type="subTitle"/>
          </p:nvPr>
        </p:nvSpPr>
        <p:spPr>
          <a:xfrm>
            <a:off x="2750388" y="1439127"/>
            <a:ext cx="3643200" cy="454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40" name="Google Shape;440;p31"/>
          <p:cNvSpPr txBox="1"/>
          <p:nvPr>
            <p:ph hasCustomPrompt="1" idx="2" type="title"/>
          </p:nvPr>
        </p:nvSpPr>
        <p:spPr>
          <a:xfrm>
            <a:off x="2750400" y="1904775"/>
            <a:ext cx="3643200" cy="8916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1" name="Google Shape;441;p31"/>
          <p:cNvSpPr txBox="1"/>
          <p:nvPr>
            <p:ph idx="3" type="subTitle"/>
          </p:nvPr>
        </p:nvSpPr>
        <p:spPr>
          <a:xfrm>
            <a:off x="2750388" y="2791614"/>
            <a:ext cx="3643200" cy="457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42" name="Google Shape;442;p31"/>
          <p:cNvSpPr txBox="1"/>
          <p:nvPr>
            <p:ph hasCustomPrompt="1" idx="4" type="title"/>
          </p:nvPr>
        </p:nvSpPr>
        <p:spPr>
          <a:xfrm>
            <a:off x="2750400" y="3261951"/>
            <a:ext cx="3643200" cy="8916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3" name="Google Shape;443;p31"/>
          <p:cNvSpPr txBox="1"/>
          <p:nvPr>
            <p:ph idx="5" type="subTitle"/>
          </p:nvPr>
        </p:nvSpPr>
        <p:spPr>
          <a:xfrm>
            <a:off x="2750388" y="4146799"/>
            <a:ext cx="3643200" cy="457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44" name="Shape 444"/>
        <p:cNvGrpSpPr/>
        <p:nvPr/>
      </p:nvGrpSpPr>
      <p:grpSpPr>
        <a:xfrm>
          <a:off x="0" y="0"/>
          <a:ext cx="0" cy="0"/>
          <a:chOff x="0" y="0"/>
          <a:chExt cx="0" cy="0"/>
        </a:xfrm>
      </p:grpSpPr>
      <p:pic>
        <p:nvPicPr>
          <p:cNvPr id="445" name="Google Shape;445;p32"/>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446" name="Google Shape;446;p32"/>
          <p:cNvSpPr txBox="1"/>
          <p:nvPr>
            <p:ph hasCustomPrompt="1" type="title"/>
          </p:nvPr>
        </p:nvSpPr>
        <p:spPr>
          <a:xfrm>
            <a:off x="1304313" y="3640502"/>
            <a:ext cx="1398900" cy="572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7" name="Google Shape;447;p32"/>
          <p:cNvSpPr txBox="1"/>
          <p:nvPr>
            <p:ph idx="1" type="subTitle"/>
          </p:nvPr>
        </p:nvSpPr>
        <p:spPr>
          <a:xfrm>
            <a:off x="917163" y="2983801"/>
            <a:ext cx="2173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8" name="Google Shape;448;p32"/>
          <p:cNvSpPr txBox="1"/>
          <p:nvPr>
            <p:ph idx="2" type="subTitle"/>
          </p:nvPr>
        </p:nvSpPr>
        <p:spPr>
          <a:xfrm>
            <a:off x="917163" y="2680738"/>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9" name="Google Shape;449;p32"/>
          <p:cNvSpPr txBox="1"/>
          <p:nvPr>
            <p:ph hasCustomPrompt="1" idx="3" type="title"/>
          </p:nvPr>
        </p:nvSpPr>
        <p:spPr>
          <a:xfrm>
            <a:off x="3873150" y="3640502"/>
            <a:ext cx="1397700" cy="572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0" name="Google Shape;450;p32"/>
          <p:cNvSpPr txBox="1"/>
          <p:nvPr>
            <p:ph idx="4" type="subTitle"/>
          </p:nvPr>
        </p:nvSpPr>
        <p:spPr>
          <a:xfrm>
            <a:off x="3487081" y="2983801"/>
            <a:ext cx="2173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51" name="Google Shape;451;p32"/>
          <p:cNvSpPr txBox="1"/>
          <p:nvPr>
            <p:ph idx="5" type="subTitle"/>
          </p:nvPr>
        </p:nvSpPr>
        <p:spPr>
          <a:xfrm>
            <a:off x="3485400" y="2680738"/>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2" name="Google Shape;452;p32"/>
          <p:cNvSpPr txBox="1"/>
          <p:nvPr>
            <p:ph hasCustomPrompt="1" idx="6" type="title"/>
          </p:nvPr>
        </p:nvSpPr>
        <p:spPr>
          <a:xfrm>
            <a:off x="6444750" y="3678276"/>
            <a:ext cx="1397700" cy="572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32"/>
          <p:cNvSpPr txBox="1"/>
          <p:nvPr>
            <p:ph idx="7" type="subTitle"/>
          </p:nvPr>
        </p:nvSpPr>
        <p:spPr>
          <a:xfrm>
            <a:off x="6057000" y="2983801"/>
            <a:ext cx="2173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54" name="Google Shape;454;p32"/>
          <p:cNvSpPr txBox="1"/>
          <p:nvPr>
            <p:ph idx="8" type="subTitle"/>
          </p:nvPr>
        </p:nvSpPr>
        <p:spPr>
          <a:xfrm>
            <a:off x="6057000" y="2680738"/>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5" name="Google Shape;455;p32"/>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32"/>
          <p:cNvSpPr/>
          <p:nvPr/>
        </p:nvSpPr>
        <p:spPr>
          <a:xfrm>
            <a:off x="4402659" y="91238"/>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32"/>
          <p:cNvCxnSpPr/>
          <p:nvPr/>
        </p:nvCxnSpPr>
        <p:spPr>
          <a:xfrm>
            <a:off x="0" y="251888"/>
            <a:ext cx="4162800" cy="0"/>
          </a:xfrm>
          <a:prstGeom prst="straightConnector1">
            <a:avLst/>
          </a:prstGeom>
          <a:noFill/>
          <a:ln cap="flat" cmpd="sng" w="9525">
            <a:solidFill>
              <a:schemeClr val="lt1"/>
            </a:solidFill>
            <a:prstDash val="solid"/>
            <a:round/>
            <a:headEnd len="med" w="med" type="none"/>
            <a:tailEnd len="med" w="med" type="none"/>
          </a:ln>
        </p:spPr>
      </p:cxnSp>
      <p:cxnSp>
        <p:nvCxnSpPr>
          <p:cNvPr id="458" name="Google Shape;458;p32"/>
          <p:cNvCxnSpPr/>
          <p:nvPr/>
        </p:nvCxnSpPr>
        <p:spPr>
          <a:xfrm>
            <a:off x="4981200" y="251888"/>
            <a:ext cx="4162800" cy="0"/>
          </a:xfrm>
          <a:prstGeom prst="straightConnector1">
            <a:avLst/>
          </a:prstGeom>
          <a:noFill/>
          <a:ln cap="flat" cmpd="sng" w="9525">
            <a:solidFill>
              <a:schemeClr val="lt1"/>
            </a:solidFill>
            <a:prstDash val="solid"/>
            <a:round/>
            <a:headEnd len="med" w="med" type="none"/>
            <a:tailEnd len="med" w="med" type="none"/>
          </a:ln>
        </p:spPr>
      </p:cxnSp>
      <p:sp>
        <p:nvSpPr>
          <p:cNvPr id="459" name="Google Shape;459;p32"/>
          <p:cNvSpPr/>
          <p:nvPr/>
        </p:nvSpPr>
        <p:spPr>
          <a:xfrm rot="-5400000">
            <a:off x="-1672225" y="2487025"/>
            <a:ext cx="40500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rot="5401012">
            <a:off x="6825125" y="2488749"/>
            <a:ext cx="40749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183434" y="241629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8702934" y="241109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63" name="Shape 463"/>
        <p:cNvGrpSpPr/>
        <p:nvPr/>
      </p:nvGrpSpPr>
      <p:grpSpPr>
        <a:xfrm>
          <a:off x="0" y="0"/>
          <a:ext cx="0" cy="0"/>
          <a:chOff x="0" y="0"/>
          <a:chExt cx="0" cy="0"/>
        </a:xfrm>
      </p:grpSpPr>
      <p:pic>
        <p:nvPicPr>
          <p:cNvPr id="464" name="Google Shape;464;p33"/>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465" name="Google Shape;465;p33"/>
          <p:cNvSpPr txBox="1"/>
          <p:nvPr>
            <p:ph type="title"/>
          </p:nvPr>
        </p:nvSpPr>
        <p:spPr>
          <a:xfrm>
            <a:off x="0" y="684025"/>
            <a:ext cx="9144000" cy="1393200"/>
          </a:xfrm>
          <a:prstGeom prst="rect">
            <a:avLst/>
          </a:prstGeom>
          <a:solidFill>
            <a:schemeClr val="dk2"/>
          </a:solidFill>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sz="85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466" name="Google Shape;466;p33"/>
          <p:cNvSpPr txBox="1"/>
          <p:nvPr>
            <p:ph idx="1" type="subTitle"/>
          </p:nvPr>
        </p:nvSpPr>
        <p:spPr>
          <a:xfrm>
            <a:off x="713225" y="2157742"/>
            <a:ext cx="38589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7" name="Google Shape;467;p33"/>
          <p:cNvSpPr txBox="1"/>
          <p:nvPr/>
        </p:nvSpPr>
        <p:spPr>
          <a:xfrm>
            <a:off x="713225" y="4047800"/>
            <a:ext cx="4945800" cy="5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1200">
                <a:solidFill>
                  <a:schemeClr val="lt1"/>
                </a:solidFill>
                <a:latin typeface="Roboto Condensed"/>
                <a:ea typeface="Roboto Condensed"/>
                <a:cs typeface="Roboto Condensed"/>
                <a:sym typeface="Roboto Condensed"/>
              </a:rPr>
              <a:t>CREDITS:</a:t>
            </a:r>
            <a:r>
              <a:rPr lang="en" sz="1200">
                <a:solidFill>
                  <a:schemeClr val="lt1"/>
                </a:solidFill>
                <a:latin typeface="Roboto Condensed"/>
                <a:ea typeface="Roboto Condensed"/>
                <a:cs typeface="Roboto Condensed"/>
                <a:sym typeface="Roboto Condensed"/>
              </a:rPr>
              <a:t> This presentation template was created by </a:t>
            </a:r>
            <a:r>
              <a:rPr b="1" lang="en" sz="1200">
                <a:solidFill>
                  <a:schemeClr val="lt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200">
                <a:solidFill>
                  <a:schemeClr val="lt1"/>
                </a:solidFill>
                <a:latin typeface="Roboto Condensed"/>
                <a:ea typeface="Roboto Condensed"/>
                <a:cs typeface="Roboto Condensed"/>
                <a:sym typeface="Roboto Condensed"/>
              </a:rPr>
              <a:t>, and includes icons by </a:t>
            </a:r>
            <a:r>
              <a:rPr b="1" lang="en" sz="1200">
                <a:solidFill>
                  <a:schemeClr val="lt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200">
                <a:solidFill>
                  <a:schemeClr val="lt1"/>
                </a:solidFill>
                <a:latin typeface="Roboto Condensed"/>
                <a:ea typeface="Roboto Condensed"/>
                <a:cs typeface="Roboto Condensed"/>
                <a:sym typeface="Roboto Condensed"/>
              </a:rPr>
              <a:t>, and infographics &amp; images by </a:t>
            </a:r>
            <a:r>
              <a:rPr b="1" lang="en" sz="1200">
                <a:solidFill>
                  <a:schemeClr val="lt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200">
                <a:solidFill>
                  <a:schemeClr val="lt1"/>
                </a:solidFill>
                <a:latin typeface="Roboto Condensed"/>
                <a:ea typeface="Roboto Condensed"/>
                <a:cs typeface="Roboto Condensed"/>
                <a:sym typeface="Roboto Condensed"/>
              </a:rPr>
              <a:t> </a:t>
            </a:r>
            <a:endParaRPr b="1" sz="1200">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68" name="Shape 468"/>
        <p:cNvGrpSpPr/>
        <p:nvPr/>
      </p:nvGrpSpPr>
      <p:grpSpPr>
        <a:xfrm>
          <a:off x="0" y="0"/>
          <a:ext cx="0" cy="0"/>
          <a:chOff x="0" y="0"/>
          <a:chExt cx="0" cy="0"/>
        </a:xfrm>
      </p:grpSpPr>
      <p:pic>
        <p:nvPicPr>
          <p:cNvPr id="469" name="Google Shape;469;p34"/>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470" name="Google Shape;470;p34"/>
          <p:cNvSpPr/>
          <p:nvPr/>
        </p:nvSpPr>
        <p:spPr>
          <a:xfrm rot="938">
            <a:off x="2922150" y="1550"/>
            <a:ext cx="3299700" cy="53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34"/>
          <p:cNvGrpSpPr/>
          <p:nvPr/>
        </p:nvGrpSpPr>
        <p:grpSpPr>
          <a:xfrm>
            <a:off x="3921290" y="243447"/>
            <a:ext cx="1301420" cy="52923"/>
            <a:chOff x="4335628" y="4819522"/>
            <a:chExt cx="1301420" cy="52923"/>
          </a:xfrm>
        </p:grpSpPr>
        <p:sp>
          <p:nvSpPr>
            <p:cNvPr id="472" name="Google Shape;472;p34"/>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34"/>
          <p:cNvSpPr/>
          <p:nvPr/>
        </p:nvSpPr>
        <p:spPr>
          <a:xfrm>
            <a:off x="249958" y="3239529"/>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249958" y="47740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34"/>
          <p:cNvCxnSpPr>
            <a:stCxn id="469" idx="1"/>
          </p:cNvCxnSpPr>
          <p:nvPr/>
        </p:nvCxnSpPr>
        <p:spPr>
          <a:xfrm>
            <a:off x="0" y="2571750"/>
            <a:ext cx="707100" cy="0"/>
          </a:xfrm>
          <a:prstGeom prst="straightConnector1">
            <a:avLst/>
          </a:prstGeom>
          <a:noFill/>
          <a:ln cap="flat" cmpd="sng" w="19050">
            <a:solidFill>
              <a:schemeClr val="lt1"/>
            </a:solidFill>
            <a:prstDash val="solid"/>
            <a:round/>
            <a:headEnd len="med" w="med" type="none"/>
            <a:tailEnd len="med" w="med" type="none"/>
          </a:ln>
        </p:spPr>
      </p:cxnSp>
      <p:sp>
        <p:nvSpPr>
          <p:cNvPr id="482" name="Google Shape;482;p34"/>
          <p:cNvSpPr/>
          <p:nvPr/>
        </p:nvSpPr>
        <p:spPr>
          <a:xfrm>
            <a:off x="249958" y="1704996"/>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249958" y="17046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8680733" y="3239567"/>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8680733" y="477410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34"/>
          <p:cNvCxnSpPr/>
          <p:nvPr/>
        </p:nvCxnSpPr>
        <p:spPr>
          <a:xfrm>
            <a:off x="8430775" y="2571788"/>
            <a:ext cx="707100" cy="0"/>
          </a:xfrm>
          <a:prstGeom prst="straightConnector1">
            <a:avLst/>
          </a:prstGeom>
          <a:noFill/>
          <a:ln cap="flat" cmpd="sng" w="19050">
            <a:solidFill>
              <a:schemeClr val="lt1"/>
            </a:solidFill>
            <a:prstDash val="solid"/>
            <a:round/>
            <a:headEnd len="med" w="med" type="none"/>
            <a:tailEnd len="med" w="med" type="none"/>
          </a:ln>
        </p:spPr>
      </p:cxnSp>
      <p:sp>
        <p:nvSpPr>
          <p:cNvPr id="487" name="Google Shape;487;p34"/>
          <p:cNvSpPr/>
          <p:nvPr/>
        </p:nvSpPr>
        <p:spPr>
          <a:xfrm>
            <a:off x="8680733" y="1705033"/>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8680733" y="170500"/>
            <a:ext cx="209700" cy="1989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4"/>
          <p:cNvGrpSpPr/>
          <p:nvPr/>
        </p:nvGrpSpPr>
        <p:grpSpPr>
          <a:xfrm flipH="1">
            <a:off x="8312910" y="4420503"/>
            <a:ext cx="707108" cy="661060"/>
            <a:chOff x="3972088" y="409464"/>
            <a:chExt cx="1102960" cy="1031135"/>
          </a:xfrm>
        </p:grpSpPr>
        <p:sp>
          <p:nvSpPr>
            <p:cNvPr id="490" name="Google Shape;490;p34"/>
            <p:cNvSpPr/>
            <p:nvPr/>
          </p:nvSpPr>
          <p:spPr>
            <a:xfrm>
              <a:off x="3972088" y="415510"/>
              <a:ext cx="1089227" cy="1025088"/>
            </a:xfrm>
            <a:custGeom>
              <a:rect b="b" l="l" r="r" t="t"/>
              <a:pathLst>
                <a:path extrusionOk="0" h="4270" w="4569">
                  <a:moveTo>
                    <a:pt x="2963" y="0"/>
                  </a:moveTo>
                  <a:cubicBezTo>
                    <a:pt x="2770" y="0"/>
                    <a:pt x="2581" y="72"/>
                    <a:pt x="2418" y="157"/>
                  </a:cubicBezTo>
                  <a:lnTo>
                    <a:pt x="2409" y="157"/>
                  </a:lnTo>
                  <a:cubicBezTo>
                    <a:pt x="2409" y="157"/>
                    <a:pt x="2373" y="175"/>
                    <a:pt x="2311" y="220"/>
                  </a:cubicBezTo>
                  <a:cubicBezTo>
                    <a:pt x="2204" y="282"/>
                    <a:pt x="2115" y="362"/>
                    <a:pt x="2034" y="452"/>
                  </a:cubicBezTo>
                  <a:cubicBezTo>
                    <a:pt x="1829" y="648"/>
                    <a:pt x="1588" y="969"/>
                    <a:pt x="1455" y="1415"/>
                  </a:cubicBezTo>
                  <a:cubicBezTo>
                    <a:pt x="1178" y="2316"/>
                    <a:pt x="268" y="2878"/>
                    <a:pt x="268" y="2878"/>
                  </a:cubicBezTo>
                  <a:cubicBezTo>
                    <a:pt x="268" y="2878"/>
                    <a:pt x="317" y="2882"/>
                    <a:pt x="394" y="2882"/>
                  </a:cubicBezTo>
                  <a:cubicBezTo>
                    <a:pt x="607" y="2882"/>
                    <a:pt x="1034" y="2853"/>
                    <a:pt x="1249" y="2637"/>
                  </a:cubicBezTo>
                  <a:lnTo>
                    <a:pt x="1249" y="2637"/>
                  </a:lnTo>
                  <a:cubicBezTo>
                    <a:pt x="1249" y="2637"/>
                    <a:pt x="509" y="3940"/>
                    <a:pt x="0" y="4270"/>
                  </a:cubicBezTo>
                  <a:cubicBezTo>
                    <a:pt x="0" y="4270"/>
                    <a:pt x="1553" y="3922"/>
                    <a:pt x="2365" y="2878"/>
                  </a:cubicBezTo>
                  <a:lnTo>
                    <a:pt x="2365" y="2878"/>
                  </a:lnTo>
                  <a:cubicBezTo>
                    <a:pt x="2365" y="2878"/>
                    <a:pt x="2186" y="3503"/>
                    <a:pt x="1571" y="4118"/>
                  </a:cubicBezTo>
                  <a:cubicBezTo>
                    <a:pt x="1571" y="4118"/>
                    <a:pt x="3355" y="3306"/>
                    <a:pt x="4095" y="2325"/>
                  </a:cubicBezTo>
                  <a:cubicBezTo>
                    <a:pt x="4309" y="2075"/>
                    <a:pt x="4452" y="1754"/>
                    <a:pt x="4452" y="1397"/>
                  </a:cubicBezTo>
                  <a:cubicBezTo>
                    <a:pt x="4452" y="1397"/>
                    <a:pt x="4568" y="184"/>
                    <a:pt x="3051" y="6"/>
                  </a:cubicBezTo>
                  <a:cubicBezTo>
                    <a:pt x="3022" y="2"/>
                    <a:pt x="2992" y="0"/>
                    <a:pt x="2963" y="0"/>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4"/>
            <p:cNvGrpSpPr/>
            <p:nvPr/>
          </p:nvGrpSpPr>
          <p:grpSpPr>
            <a:xfrm>
              <a:off x="3984395" y="409464"/>
              <a:ext cx="1090653" cy="1017464"/>
              <a:chOff x="5063347" y="2735455"/>
              <a:chExt cx="363345" cy="338974"/>
            </a:xfrm>
          </p:grpSpPr>
          <p:sp>
            <p:nvSpPr>
              <p:cNvPr id="492" name="Google Shape;492;p34"/>
              <p:cNvSpPr/>
              <p:nvPr/>
            </p:nvSpPr>
            <p:spPr>
              <a:xfrm>
                <a:off x="5063347" y="2735455"/>
                <a:ext cx="363345" cy="338974"/>
              </a:xfrm>
              <a:custGeom>
                <a:rect b="b" l="l" r="r" t="t"/>
                <a:pathLst>
                  <a:path extrusionOk="0" h="8540" w="9154">
                    <a:moveTo>
                      <a:pt x="5939" y="1"/>
                    </a:moveTo>
                    <a:cubicBezTo>
                      <a:pt x="5545" y="1"/>
                      <a:pt x="5177" y="146"/>
                      <a:pt x="4836" y="332"/>
                    </a:cubicBezTo>
                    <a:lnTo>
                      <a:pt x="4836" y="314"/>
                    </a:lnTo>
                    <a:cubicBezTo>
                      <a:pt x="4836" y="314"/>
                      <a:pt x="4747" y="368"/>
                      <a:pt x="4622" y="457"/>
                    </a:cubicBezTo>
                    <a:cubicBezTo>
                      <a:pt x="4426" y="582"/>
                      <a:pt x="4247" y="725"/>
                      <a:pt x="4069" y="903"/>
                    </a:cubicBezTo>
                    <a:cubicBezTo>
                      <a:pt x="3658" y="1313"/>
                      <a:pt x="3177" y="1938"/>
                      <a:pt x="2909" y="2848"/>
                    </a:cubicBezTo>
                    <a:cubicBezTo>
                      <a:pt x="2356" y="4650"/>
                      <a:pt x="536" y="5756"/>
                      <a:pt x="536" y="5756"/>
                    </a:cubicBezTo>
                    <a:cubicBezTo>
                      <a:pt x="536" y="5756"/>
                      <a:pt x="659" y="5767"/>
                      <a:pt x="848" y="5767"/>
                    </a:cubicBezTo>
                    <a:cubicBezTo>
                      <a:pt x="1294" y="5767"/>
                      <a:pt x="2103" y="5706"/>
                      <a:pt x="2516" y="5292"/>
                    </a:cubicBezTo>
                    <a:lnTo>
                      <a:pt x="2516" y="5292"/>
                    </a:lnTo>
                    <a:cubicBezTo>
                      <a:pt x="2516" y="5293"/>
                      <a:pt x="1018" y="7880"/>
                      <a:pt x="1" y="8540"/>
                    </a:cubicBezTo>
                    <a:cubicBezTo>
                      <a:pt x="1" y="8540"/>
                      <a:pt x="3123" y="7844"/>
                      <a:pt x="4747" y="5774"/>
                    </a:cubicBezTo>
                    <a:lnTo>
                      <a:pt x="4747" y="5774"/>
                    </a:lnTo>
                    <a:cubicBezTo>
                      <a:pt x="4747" y="5774"/>
                      <a:pt x="4390" y="7023"/>
                      <a:pt x="3159" y="8254"/>
                    </a:cubicBezTo>
                    <a:cubicBezTo>
                      <a:pt x="3159" y="8254"/>
                      <a:pt x="6709" y="6613"/>
                      <a:pt x="8190" y="4650"/>
                    </a:cubicBezTo>
                    <a:cubicBezTo>
                      <a:pt x="8636" y="4168"/>
                      <a:pt x="8904" y="3508"/>
                      <a:pt x="8904" y="2794"/>
                    </a:cubicBezTo>
                    <a:cubicBezTo>
                      <a:pt x="8904" y="2794"/>
                      <a:pt x="9154" y="386"/>
                      <a:pt x="6121" y="11"/>
                    </a:cubicBezTo>
                    <a:cubicBezTo>
                      <a:pt x="6060" y="4"/>
                      <a:pt x="5999" y="1"/>
                      <a:pt x="5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5219140" y="2756412"/>
                <a:ext cx="177108" cy="177108"/>
              </a:xfrm>
              <a:custGeom>
                <a:rect b="b" l="l" r="r" t="t"/>
                <a:pathLst>
                  <a:path extrusionOk="0" h="4462" w="4462">
                    <a:moveTo>
                      <a:pt x="2142" y="0"/>
                    </a:moveTo>
                    <a:cubicBezTo>
                      <a:pt x="1589" y="18"/>
                      <a:pt x="1054" y="250"/>
                      <a:pt x="643" y="661"/>
                    </a:cubicBezTo>
                    <a:cubicBezTo>
                      <a:pt x="233" y="1071"/>
                      <a:pt x="19" y="1606"/>
                      <a:pt x="1" y="2141"/>
                    </a:cubicBezTo>
                    <a:cubicBezTo>
                      <a:pt x="1" y="2195"/>
                      <a:pt x="1" y="2231"/>
                      <a:pt x="1" y="2284"/>
                    </a:cubicBezTo>
                    <a:cubicBezTo>
                      <a:pt x="1" y="2837"/>
                      <a:pt x="233" y="3390"/>
                      <a:pt x="643" y="3801"/>
                    </a:cubicBezTo>
                    <a:cubicBezTo>
                      <a:pt x="1072" y="4229"/>
                      <a:pt x="1625" y="4443"/>
                      <a:pt x="2178" y="4461"/>
                    </a:cubicBezTo>
                    <a:lnTo>
                      <a:pt x="2320" y="4461"/>
                    </a:lnTo>
                    <a:cubicBezTo>
                      <a:pt x="2856" y="4443"/>
                      <a:pt x="3391" y="4229"/>
                      <a:pt x="3801" y="3801"/>
                    </a:cubicBezTo>
                    <a:cubicBezTo>
                      <a:pt x="4212" y="3390"/>
                      <a:pt x="4426" y="2855"/>
                      <a:pt x="4462" y="2320"/>
                    </a:cubicBezTo>
                    <a:cubicBezTo>
                      <a:pt x="4462" y="2284"/>
                      <a:pt x="4462" y="2231"/>
                      <a:pt x="4462" y="2177"/>
                    </a:cubicBezTo>
                    <a:cubicBezTo>
                      <a:pt x="4444" y="1624"/>
                      <a:pt x="4230" y="1071"/>
                      <a:pt x="3801" y="661"/>
                    </a:cubicBezTo>
                    <a:cubicBezTo>
                      <a:pt x="3373" y="232"/>
                      <a:pt x="2820" y="18"/>
                      <a:pt x="2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5210646" y="2756452"/>
                <a:ext cx="115505" cy="177068"/>
              </a:xfrm>
              <a:custGeom>
                <a:rect b="b" l="l" r="r" t="t"/>
                <a:pathLst>
                  <a:path extrusionOk="0" h="4461" w="2910">
                    <a:moveTo>
                      <a:pt x="2439" y="1"/>
                    </a:moveTo>
                    <a:cubicBezTo>
                      <a:pt x="1866" y="1"/>
                      <a:pt x="1291" y="226"/>
                      <a:pt x="857" y="660"/>
                    </a:cubicBezTo>
                    <a:cubicBezTo>
                      <a:pt x="1" y="1534"/>
                      <a:pt x="1" y="2943"/>
                      <a:pt x="857" y="3800"/>
                    </a:cubicBezTo>
                    <a:cubicBezTo>
                      <a:pt x="1287" y="4243"/>
                      <a:pt x="1856" y="4460"/>
                      <a:pt x="2423" y="4460"/>
                    </a:cubicBezTo>
                    <a:cubicBezTo>
                      <a:pt x="2586" y="4460"/>
                      <a:pt x="2750" y="4442"/>
                      <a:pt x="2909" y="4406"/>
                    </a:cubicBezTo>
                    <a:cubicBezTo>
                      <a:pt x="2499" y="4317"/>
                      <a:pt x="2124" y="4121"/>
                      <a:pt x="1803" y="3800"/>
                    </a:cubicBezTo>
                    <a:cubicBezTo>
                      <a:pt x="929" y="2943"/>
                      <a:pt x="929" y="1534"/>
                      <a:pt x="1803" y="660"/>
                    </a:cubicBezTo>
                    <a:cubicBezTo>
                      <a:pt x="2124" y="338"/>
                      <a:pt x="2499" y="142"/>
                      <a:pt x="2909" y="53"/>
                    </a:cubicBezTo>
                    <a:cubicBezTo>
                      <a:pt x="2755" y="18"/>
                      <a:pt x="2597" y="1"/>
                      <a:pt x="2439"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5219140" y="2756412"/>
                <a:ext cx="89983" cy="90697"/>
              </a:xfrm>
              <a:custGeom>
                <a:rect b="b" l="l" r="r" t="t"/>
                <a:pathLst>
                  <a:path extrusionOk="0" h="2285" w="2267">
                    <a:moveTo>
                      <a:pt x="2142" y="0"/>
                    </a:moveTo>
                    <a:cubicBezTo>
                      <a:pt x="2124" y="571"/>
                      <a:pt x="1910" y="1107"/>
                      <a:pt x="1500" y="1499"/>
                    </a:cubicBezTo>
                    <a:cubicBezTo>
                      <a:pt x="1107" y="1910"/>
                      <a:pt x="572" y="2141"/>
                      <a:pt x="1" y="2141"/>
                    </a:cubicBezTo>
                    <a:cubicBezTo>
                      <a:pt x="1" y="2177"/>
                      <a:pt x="1" y="2231"/>
                      <a:pt x="1" y="2284"/>
                    </a:cubicBezTo>
                    <a:cubicBezTo>
                      <a:pt x="608" y="2266"/>
                      <a:pt x="1161" y="2034"/>
                      <a:pt x="1589" y="1606"/>
                    </a:cubicBezTo>
                    <a:cubicBezTo>
                      <a:pt x="2035" y="1178"/>
                      <a:pt x="2267" y="607"/>
                      <a:pt x="2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5305551" y="2843537"/>
                <a:ext cx="90697" cy="89983"/>
              </a:xfrm>
              <a:custGeom>
                <a:rect b="b" l="l" r="r" t="t"/>
                <a:pathLst>
                  <a:path extrusionOk="0" h="2267" w="2285">
                    <a:moveTo>
                      <a:pt x="2285" y="0"/>
                    </a:moveTo>
                    <a:cubicBezTo>
                      <a:pt x="1678" y="0"/>
                      <a:pt x="1107" y="232"/>
                      <a:pt x="679" y="660"/>
                    </a:cubicBezTo>
                    <a:cubicBezTo>
                      <a:pt x="251" y="1088"/>
                      <a:pt x="19" y="1659"/>
                      <a:pt x="1" y="2266"/>
                    </a:cubicBezTo>
                    <a:lnTo>
                      <a:pt x="143" y="2266"/>
                    </a:lnTo>
                    <a:cubicBezTo>
                      <a:pt x="143" y="1695"/>
                      <a:pt x="375" y="1160"/>
                      <a:pt x="768" y="767"/>
                    </a:cubicBezTo>
                    <a:cubicBezTo>
                      <a:pt x="1178" y="357"/>
                      <a:pt x="1714" y="143"/>
                      <a:pt x="2285" y="125"/>
                    </a:cubicBezTo>
                    <a:cubicBezTo>
                      <a:pt x="2285" y="89"/>
                      <a:pt x="2285" y="36"/>
                      <a:pt x="2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34"/>
              <p:cNvGrpSpPr/>
              <p:nvPr/>
            </p:nvGrpSpPr>
            <p:grpSpPr>
              <a:xfrm>
                <a:off x="5229778" y="2765422"/>
                <a:ext cx="158691" cy="156746"/>
                <a:chOff x="5229778" y="2765422"/>
                <a:chExt cx="158691" cy="156746"/>
              </a:xfrm>
            </p:grpSpPr>
            <p:sp>
              <p:nvSpPr>
                <p:cNvPr id="498" name="Google Shape;498;p34"/>
                <p:cNvSpPr/>
                <p:nvPr/>
              </p:nvSpPr>
              <p:spPr>
                <a:xfrm>
                  <a:off x="5377077" y="2837385"/>
                  <a:ext cx="11392" cy="19648"/>
                </a:xfrm>
                <a:custGeom>
                  <a:rect b="b" l="l" r="r" t="t"/>
                  <a:pathLst>
                    <a:path extrusionOk="0" h="495" w="287">
                      <a:moveTo>
                        <a:pt x="81" y="1"/>
                      </a:moveTo>
                      <a:cubicBezTo>
                        <a:pt x="61" y="1"/>
                        <a:pt x="40" y="9"/>
                        <a:pt x="19" y="30"/>
                      </a:cubicBezTo>
                      <a:cubicBezTo>
                        <a:pt x="1" y="48"/>
                        <a:pt x="1" y="101"/>
                        <a:pt x="37" y="119"/>
                      </a:cubicBezTo>
                      <a:cubicBezTo>
                        <a:pt x="126" y="191"/>
                        <a:pt x="144" y="316"/>
                        <a:pt x="72" y="387"/>
                      </a:cubicBezTo>
                      <a:cubicBezTo>
                        <a:pt x="54" y="423"/>
                        <a:pt x="54" y="458"/>
                        <a:pt x="90" y="494"/>
                      </a:cubicBezTo>
                      <a:lnTo>
                        <a:pt x="126" y="494"/>
                      </a:lnTo>
                      <a:cubicBezTo>
                        <a:pt x="144" y="494"/>
                        <a:pt x="161" y="494"/>
                        <a:pt x="179" y="476"/>
                      </a:cubicBezTo>
                      <a:cubicBezTo>
                        <a:pt x="286" y="333"/>
                        <a:pt x="269" y="119"/>
                        <a:pt x="126" y="12"/>
                      </a:cubicBezTo>
                      <a:cubicBezTo>
                        <a:pt x="111" y="5"/>
                        <a:pt x="96"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5361518" y="2841830"/>
                  <a:ext cx="11352" cy="18735"/>
                </a:xfrm>
                <a:custGeom>
                  <a:rect b="b" l="l" r="r" t="t"/>
                  <a:pathLst>
                    <a:path extrusionOk="0" h="472" w="286">
                      <a:moveTo>
                        <a:pt x="79" y="0"/>
                      </a:moveTo>
                      <a:cubicBezTo>
                        <a:pt x="54" y="0"/>
                        <a:pt x="31" y="17"/>
                        <a:pt x="18" y="43"/>
                      </a:cubicBezTo>
                      <a:cubicBezTo>
                        <a:pt x="0" y="79"/>
                        <a:pt x="18" y="114"/>
                        <a:pt x="54" y="132"/>
                      </a:cubicBezTo>
                      <a:cubicBezTo>
                        <a:pt x="90" y="150"/>
                        <a:pt x="107" y="186"/>
                        <a:pt x="125" y="239"/>
                      </a:cubicBezTo>
                      <a:cubicBezTo>
                        <a:pt x="143" y="275"/>
                        <a:pt x="125" y="328"/>
                        <a:pt x="107" y="364"/>
                      </a:cubicBezTo>
                      <a:cubicBezTo>
                        <a:pt x="90" y="400"/>
                        <a:pt x="107" y="436"/>
                        <a:pt x="143" y="453"/>
                      </a:cubicBezTo>
                      <a:cubicBezTo>
                        <a:pt x="143" y="471"/>
                        <a:pt x="161" y="471"/>
                        <a:pt x="179" y="471"/>
                      </a:cubicBezTo>
                      <a:cubicBezTo>
                        <a:pt x="197" y="471"/>
                        <a:pt x="214" y="453"/>
                        <a:pt x="232" y="436"/>
                      </a:cubicBezTo>
                      <a:cubicBezTo>
                        <a:pt x="268" y="364"/>
                        <a:pt x="286" y="275"/>
                        <a:pt x="250" y="204"/>
                      </a:cubicBezTo>
                      <a:cubicBezTo>
                        <a:pt x="232" y="114"/>
                        <a:pt x="179" y="61"/>
                        <a:pt x="107" y="7"/>
                      </a:cubicBezTo>
                      <a:cubicBezTo>
                        <a:pt x="98" y="3"/>
                        <a:pt x="8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5346633" y="2849610"/>
                  <a:ext cx="12067" cy="16591"/>
                </a:xfrm>
                <a:custGeom>
                  <a:rect b="b" l="l" r="r" t="t"/>
                  <a:pathLst>
                    <a:path extrusionOk="0" h="418" w="304">
                      <a:moveTo>
                        <a:pt x="77" y="1"/>
                      </a:moveTo>
                      <a:cubicBezTo>
                        <a:pt x="47" y="1"/>
                        <a:pt x="18" y="17"/>
                        <a:pt x="18" y="43"/>
                      </a:cubicBezTo>
                      <a:cubicBezTo>
                        <a:pt x="1" y="79"/>
                        <a:pt x="18" y="115"/>
                        <a:pt x="54" y="132"/>
                      </a:cubicBezTo>
                      <a:cubicBezTo>
                        <a:pt x="90" y="150"/>
                        <a:pt x="126" y="168"/>
                        <a:pt x="143" y="204"/>
                      </a:cubicBezTo>
                      <a:cubicBezTo>
                        <a:pt x="161" y="240"/>
                        <a:pt x="161" y="293"/>
                        <a:pt x="161" y="329"/>
                      </a:cubicBezTo>
                      <a:cubicBezTo>
                        <a:pt x="143" y="364"/>
                        <a:pt x="161" y="400"/>
                        <a:pt x="197" y="418"/>
                      </a:cubicBezTo>
                      <a:lnTo>
                        <a:pt x="215" y="418"/>
                      </a:lnTo>
                      <a:cubicBezTo>
                        <a:pt x="250" y="418"/>
                        <a:pt x="268" y="400"/>
                        <a:pt x="286" y="364"/>
                      </a:cubicBezTo>
                      <a:cubicBezTo>
                        <a:pt x="304" y="293"/>
                        <a:pt x="304" y="222"/>
                        <a:pt x="268" y="150"/>
                      </a:cubicBezTo>
                      <a:cubicBezTo>
                        <a:pt x="233" y="79"/>
                        <a:pt x="179" y="25"/>
                        <a:pt x="108" y="8"/>
                      </a:cubicBezTo>
                      <a:cubicBezTo>
                        <a:pt x="98" y="3"/>
                        <a:pt x="87"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5333177" y="2859811"/>
                  <a:ext cx="13495" cy="14210"/>
                </a:xfrm>
                <a:custGeom>
                  <a:rect b="b" l="l" r="r" t="t"/>
                  <a:pathLst>
                    <a:path extrusionOk="0" h="358" w="340">
                      <a:moveTo>
                        <a:pt x="72" y="0"/>
                      </a:moveTo>
                      <a:cubicBezTo>
                        <a:pt x="36" y="0"/>
                        <a:pt x="1" y="18"/>
                        <a:pt x="1" y="54"/>
                      </a:cubicBezTo>
                      <a:cubicBezTo>
                        <a:pt x="1" y="90"/>
                        <a:pt x="18" y="125"/>
                        <a:pt x="54" y="143"/>
                      </a:cubicBezTo>
                      <a:cubicBezTo>
                        <a:pt x="143" y="143"/>
                        <a:pt x="197" y="214"/>
                        <a:pt x="179" y="286"/>
                      </a:cubicBezTo>
                      <a:cubicBezTo>
                        <a:pt x="179" y="322"/>
                        <a:pt x="197" y="357"/>
                        <a:pt x="250" y="357"/>
                      </a:cubicBezTo>
                      <a:cubicBezTo>
                        <a:pt x="286" y="357"/>
                        <a:pt x="322" y="339"/>
                        <a:pt x="322" y="304"/>
                      </a:cubicBezTo>
                      <a:cubicBezTo>
                        <a:pt x="340" y="161"/>
                        <a:pt x="233" y="18"/>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5320436" y="2871759"/>
                  <a:ext cx="14924" cy="12860"/>
                </a:xfrm>
                <a:custGeom>
                  <a:rect b="b" l="l" r="r" t="t"/>
                  <a:pathLst>
                    <a:path extrusionOk="0" h="324" w="376">
                      <a:moveTo>
                        <a:pt x="106" y="1"/>
                      </a:moveTo>
                      <a:cubicBezTo>
                        <a:pt x="95" y="1"/>
                        <a:pt x="84" y="1"/>
                        <a:pt x="72" y="3"/>
                      </a:cubicBezTo>
                      <a:cubicBezTo>
                        <a:pt x="36" y="3"/>
                        <a:pt x="0" y="38"/>
                        <a:pt x="18" y="74"/>
                      </a:cubicBezTo>
                      <a:cubicBezTo>
                        <a:pt x="18" y="110"/>
                        <a:pt x="54" y="145"/>
                        <a:pt x="90" y="145"/>
                      </a:cubicBezTo>
                      <a:cubicBezTo>
                        <a:pt x="99" y="143"/>
                        <a:pt x="108" y="142"/>
                        <a:pt x="117" y="142"/>
                      </a:cubicBezTo>
                      <a:cubicBezTo>
                        <a:pt x="179" y="142"/>
                        <a:pt x="235" y="193"/>
                        <a:pt x="250" y="270"/>
                      </a:cubicBezTo>
                      <a:cubicBezTo>
                        <a:pt x="250" y="306"/>
                        <a:pt x="268" y="324"/>
                        <a:pt x="304" y="324"/>
                      </a:cubicBezTo>
                      <a:lnTo>
                        <a:pt x="322" y="324"/>
                      </a:lnTo>
                      <a:cubicBezTo>
                        <a:pt x="357" y="324"/>
                        <a:pt x="375" y="288"/>
                        <a:pt x="375" y="253"/>
                      </a:cubicBezTo>
                      <a:cubicBezTo>
                        <a:pt x="359" y="104"/>
                        <a:pt x="250" y="1"/>
                        <a:pt x="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5311227" y="2884857"/>
                  <a:ext cx="17028" cy="11114"/>
                </a:xfrm>
                <a:custGeom>
                  <a:rect b="b" l="l" r="r" t="t"/>
                  <a:pathLst>
                    <a:path extrusionOk="0" h="280" w="429">
                      <a:moveTo>
                        <a:pt x="143" y="0"/>
                      </a:moveTo>
                      <a:cubicBezTo>
                        <a:pt x="113" y="0"/>
                        <a:pt x="84" y="4"/>
                        <a:pt x="54" y="12"/>
                      </a:cubicBezTo>
                      <a:cubicBezTo>
                        <a:pt x="18" y="30"/>
                        <a:pt x="0" y="65"/>
                        <a:pt x="0" y="101"/>
                      </a:cubicBezTo>
                      <a:cubicBezTo>
                        <a:pt x="14" y="127"/>
                        <a:pt x="36" y="144"/>
                        <a:pt x="61" y="144"/>
                      </a:cubicBezTo>
                      <a:cubicBezTo>
                        <a:pt x="71" y="144"/>
                        <a:pt x="80" y="141"/>
                        <a:pt x="90" y="137"/>
                      </a:cubicBezTo>
                      <a:cubicBezTo>
                        <a:pt x="125" y="137"/>
                        <a:pt x="179" y="137"/>
                        <a:pt x="215" y="154"/>
                      </a:cubicBezTo>
                      <a:cubicBezTo>
                        <a:pt x="250" y="172"/>
                        <a:pt x="268" y="208"/>
                        <a:pt x="286" y="244"/>
                      </a:cubicBezTo>
                      <a:cubicBezTo>
                        <a:pt x="286" y="262"/>
                        <a:pt x="322" y="279"/>
                        <a:pt x="357" y="279"/>
                      </a:cubicBezTo>
                      <a:lnTo>
                        <a:pt x="375" y="279"/>
                      </a:lnTo>
                      <a:cubicBezTo>
                        <a:pt x="411" y="262"/>
                        <a:pt x="429" y="226"/>
                        <a:pt x="411" y="190"/>
                      </a:cubicBezTo>
                      <a:cubicBezTo>
                        <a:pt x="393" y="119"/>
                        <a:pt x="340" y="65"/>
                        <a:pt x="268" y="30"/>
                      </a:cubicBezTo>
                      <a:cubicBezTo>
                        <a:pt x="226" y="9"/>
                        <a:pt x="185"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5304162" y="2898472"/>
                  <a:ext cx="19132" cy="10241"/>
                </a:xfrm>
                <a:custGeom>
                  <a:rect b="b" l="l" r="r" t="t"/>
                  <a:pathLst>
                    <a:path extrusionOk="0" h="258" w="482">
                      <a:moveTo>
                        <a:pt x="207" y="1"/>
                      </a:moveTo>
                      <a:cubicBezTo>
                        <a:pt x="150" y="1"/>
                        <a:pt x="88" y="17"/>
                        <a:pt x="36" y="43"/>
                      </a:cubicBezTo>
                      <a:cubicBezTo>
                        <a:pt x="0" y="61"/>
                        <a:pt x="0" y="97"/>
                        <a:pt x="18" y="133"/>
                      </a:cubicBezTo>
                      <a:cubicBezTo>
                        <a:pt x="31" y="159"/>
                        <a:pt x="54" y="175"/>
                        <a:pt x="79" y="175"/>
                      </a:cubicBezTo>
                      <a:cubicBezTo>
                        <a:pt x="88" y="175"/>
                        <a:pt x="98" y="173"/>
                        <a:pt x="107" y="168"/>
                      </a:cubicBezTo>
                      <a:cubicBezTo>
                        <a:pt x="128" y="147"/>
                        <a:pt x="155" y="139"/>
                        <a:pt x="181" y="139"/>
                      </a:cubicBezTo>
                      <a:cubicBezTo>
                        <a:pt x="199" y="139"/>
                        <a:pt x="217" y="143"/>
                        <a:pt x="232" y="150"/>
                      </a:cubicBezTo>
                      <a:cubicBezTo>
                        <a:pt x="286" y="150"/>
                        <a:pt x="321" y="186"/>
                        <a:pt x="339" y="222"/>
                      </a:cubicBezTo>
                      <a:cubicBezTo>
                        <a:pt x="339" y="258"/>
                        <a:pt x="375" y="258"/>
                        <a:pt x="393" y="258"/>
                      </a:cubicBezTo>
                      <a:lnTo>
                        <a:pt x="428" y="258"/>
                      </a:lnTo>
                      <a:cubicBezTo>
                        <a:pt x="464" y="240"/>
                        <a:pt x="482" y="186"/>
                        <a:pt x="446" y="168"/>
                      </a:cubicBezTo>
                      <a:cubicBezTo>
                        <a:pt x="410" y="97"/>
                        <a:pt x="357" y="43"/>
                        <a:pt x="268" y="8"/>
                      </a:cubicBezTo>
                      <a:cubicBezTo>
                        <a:pt x="249" y="3"/>
                        <a:pt x="228"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5299200" y="2913039"/>
                  <a:ext cx="20561" cy="9129"/>
                </a:xfrm>
                <a:custGeom>
                  <a:rect b="b" l="l" r="r" t="t"/>
                  <a:pathLst>
                    <a:path extrusionOk="0" h="230" w="518">
                      <a:moveTo>
                        <a:pt x="245" y="0"/>
                      </a:moveTo>
                      <a:cubicBezTo>
                        <a:pt x="171" y="0"/>
                        <a:pt x="97" y="23"/>
                        <a:pt x="36" y="69"/>
                      </a:cubicBezTo>
                      <a:cubicBezTo>
                        <a:pt x="0" y="87"/>
                        <a:pt x="0" y="140"/>
                        <a:pt x="18" y="158"/>
                      </a:cubicBezTo>
                      <a:cubicBezTo>
                        <a:pt x="39" y="179"/>
                        <a:pt x="60" y="188"/>
                        <a:pt x="81" y="188"/>
                      </a:cubicBezTo>
                      <a:cubicBezTo>
                        <a:pt x="96" y="188"/>
                        <a:pt x="110" y="183"/>
                        <a:pt x="125" y="176"/>
                      </a:cubicBezTo>
                      <a:cubicBezTo>
                        <a:pt x="162" y="146"/>
                        <a:pt x="203" y="132"/>
                        <a:pt x="242" y="132"/>
                      </a:cubicBezTo>
                      <a:cubicBezTo>
                        <a:pt x="297" y="132"/>
                        <a:pt x="351" y="160"/>
                        <a:pt x="393" y="212"/>
                      </a:cubicBezTo>
                      <a:cubicBezTo>
                        <a:pt x="411" y="230"/>
                        <a:pt x="428" y="230"/>
                        <a:pt x="446" y="230"/>
                      </a:cubicBezTo>
                      <a:cubicBezTo>
                        <a:pt x="464" y="230"/>
                        <a:pt x="482" y="230"/>
                        <a:pt x="482" y="212"/>
                      </a:cubicBezTo>
                      <a:cubicBezTo>
                        <a:pt x="518" y="194"/>
                        <a:pt x="518" y="158"/>
                        <a:pt x="500" y="122"/>
                      </a:cubicBezTo>
                      <a:cubicBezTo>
                        <a:pt x="439" y="41"/>
                        <a:pt x="342"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5294953" y="2765422"/>
                  <a:ext cx="20561" cy="9447"/>
                </a:xfrm>
                <a:custGeom>
                  <a:rect b="b" l="l" r="r" t="t"/>
                  <a:pathLst>
                    <a:path extrusionOk="0" h="238" w="518">
                      <a:moveTo>
                        <a:pt x="238" y="1"/>
                      </a:moveTo>
                      <a:cubicBezTo>
                        <a:pt x="165" y="1"/>
                        <a:pt x="95" y="33"/>
                        <a:pt x="36" y="77"/>
                      </a:cubicBezTo>
                      <a:cubicBezTo>
                        <a:pt x="0" y="95"/>
                        <a:pt x="0" y="148"/>
                        <a:pt x="18" y="166"/>
                      </a:cubicBezTo>
                      <a:cubicBezTo>
                        <a:pt x="28" y="187"/>
                        <a:pt x="51" y="195"/>
                        <a:pt x="75" y="195"/>
                      </a:cubicBezTo>
                      <a:cubicBezTo>
                        <a:pt x="92" y="195"/>
                        <a:pt x="110" y="191"/>
                        <a:pt x="125" y="184"/>
                      </a:cubicBezTo>
                      <a:cubicBezTo>
                        <a:pt x="151" y="158"/>
                        <a:pt x="187" y="141"/>
                        <a:pt x="225" y="141"/>
                      </a:cubicBezTo>
                      <a:cubicBezTo>
                        <a:pt x="239" y="141"/>
                        <a:pt x="253" y="143"/>
                        <a:pt x="268" y="148"/>
                      </a:cubicBezTo>
                      <a:cubicBezTo>
                        <a:pt x="303" y="148"/>
                        <a:pt x="357" y="184"/>
                        <a:pt x="393" y="219"/>
                      </a:cubicBezTo>
                      <a:cubicBezTo>
                        <a:pt x="410" y="237"/>
                        <a:pt x="428" y="237"/>
                        <a:pt x="446" y="237"/>
                      </a:cubicBezTo>
                      <a:cubicBezTo>
                        <a:pt x="464" y="237"/>
                        <a:pt x="482" y="237"/>
                        <a:pt x="482" y="219"/>
                      </a:cubicBezTo>
                      <a:cubicBezTo>
                        <a:pt x="518" y="202"/>
                        <a:pt x="518" y="166"/>
                        <a:pt x="500" y="130"/>
                      </a:cubicBezTo>
                      <a:cubicBezTo>
                        <a:pt x="446" y="59"/>
                        <a:pt x="357" y="23"/>
                        <a:pt x="286" y="5"/>
                      </a:cubicBezTo>
                      <a:cubicBezTo>
                        <a:pt x="270" y="2"/>
                        <a:pt x="254"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5291381" y="2780188"/>
                  <a:ext cx="19171" cy="10241"/>
                </a:xfrm>
                <a:custGeom>
                  <a:rect b="b" l="l" r="r" t="t"/>
                  <a:pathLst>
                    <a:path extrusionOk="0" h="258" w="483">
                      <a:moveTo>
                        <a:pt x="208" y="0"/>
                      </a:moveTo>
                      <a:cubicBezTo>
                        <a:pt x="156" y="0"/>
                        <a:pt x="102" y="14"/>
                        <a:pt x="54" y="44"/>
                      </a:cubicBezTo>
                      <a:cubicBezTo>
                        <a:pt x="19" y="62"/>
                        <a:pt x="1" y="97"/>
                        <a:pt x="37" y="133"/>
                      </a:cubicBezTo>
                      <a:cubicBezTo>
                        <a:pt x="50" y="159"/>
                        <a:pt x="72" y="176"/>
                        <a:pt x="97" y="176"/>
                      </a:cubicBezTo>
                      <a:cubicBezTo>
                        <a:pt x="107" y="176"/>
                        <a:pt x="116" y="173"/>
                        <a:pt x="126" y="169"/>
                      </a:cubicBezTo>
                      <a:cubicBezTo>
                        <a:pt x="150" y="151"/>
                        <a:pt x="177" y="143"/>
                        <a:pt x="206" y="143"/>
                      </a:cubicBezTo>
                      <a:cubicBezTo>
                        <a:pt x="263" y="143"/>
                        <a:pt x="322" y="175"/>
                        <a:pt x="358" y="222"/>
                      </a:cubicBezTo>
                      <a:cubicBezTo>
                        <a:pt x="358" y="240"/>
                        <a:pt x="393" y="258"/>
                        <a:pt x="411" y="258"/>
                      </a:cubicBezTo>
                      <a:lnTo>
                        <a:pt x="447" y="258"/>
                      </a:lnTo>
                      <a:cubicBezTo>
                        <a:pt x="483" y="240"/>
                        <a:pt x="483" y="186"/>
                        <a:pt x="465" y="151"/>
                      </a:cubicBezTo>
                      <a:cubicBezTo>
                        <a:pt x="417" y="56"/>
                        <a:pt x="314"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5286459" y="2794200"/>
                  <a:ext cx="17028" cy="11114"/>
                </a:xfrm>
                <a:custGeom>
                  <a:rect b="b" l="l" r="r" t="t"/>
                  <a:pathLst>
                    <a:path extrusionOk="0" h="280" w="429">
                      <a:moveTo>
                        <a:pt x="142" y="0"/>
                      </a:moveTo>
                      <a:cubicBezTo>
                        <a:pt x="113" y="0"/>
                        <a:pt x="83" y="4"/>
                        <a:pt x="54" y="12"/>
                      </a:cubicBezTo>
                      <a:cubicBezTo>
                        <a:pt x="18" y="30"/>
                        <a:pt x="0" y="65"/>
                        <a:pt x="0" y="101"/>
                      </a:cubicBezTo>
                      <a:cubicBezTo>
                        <a:pt x="13" y="127"/>
                        <a:pt x="36" y="144"/>
                        <a:pt x="61" y="144"/>
                      </a:cubicBezTo>
                      <a:cubicBezTo>
                        <a:pt x="70" y="144"/>
                        <a:pt x="80" y="142"/>
                        <a:pt x="89" y="137"/>
                      </a:cubicBezTo>
                      <a:cubicBezTo>
                        <a:pt x="125" y="137"/>
                        <a:pt x="161" y="137"/>
                        <a:pt x="196" y="155"/>
                      </a:cubicBezTo>
                      <a:cubicBezTo>
                        <a:pt x="250" y="172"/>
                        <a:pt x="268" y="190"/>
                        <a:pt x="285" y="244"/>
                      </a:cubicBezTo>
                      <a:cubicBezTo>
                        <a:pt x="285" y="262"/>
                        <a:pt x="321" y="280"/>
                        <a:pt x="339" y="280"/>
                      </a:cubicBezTo>
                      <a:lnTo>
                        <a:pt x="375" y="280"/>
                      </a:lnTo>
                      <a:cubicBezTo>
                        <a:pt x="410" y="262"/>
                        <a:pt x="428" y="226"/>
                        <a:pt x="410" y="190"/>
                      </a:cubicBezTo>
                      <a:cubicBezTo>
                        <a:pt x="393" y="119"/>
                        <a:pt x="339" y="65"/>
                        <a:pt x="268" y="30"/>
                      </a:cubicBezTo>
                      <a:cubicBezTo>
                        <a:pt x="226" y="9"/>
                        <a:pt x="184" y="0"/>
                        <a:pt x="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5277925" y="2806623"/>
                  <a:ext cx="14924" cy="12860"/>
                </a:xfrm>
                <a:custGeom>
                  <a:rect b="b" l="l" r="r" t="t"/>
                  <a:pathLst>
                    <a:path extrusionOk="0" h="324" w="376">
                      <a:moveTo>
                        <a:pt x="103" y="0"/>
                      </a:moveTo>
                      <a:cubicBezTo>
                        <a:pt x="93" y="0"/>
                        <a:pt x="83" y="1"/>
                        <a:pt x="72" y="2"/>
                      </a:cubicBezTo>
                      <a:cubicBezTo>
                        <a:pt x="37" y="2"/>
                        <a:pt x="1" y="38"/>
                        <a:pt x="1" y="74"/>
                      </a:cubicBezTo>
                      <a:cubicBezTo>
                        <a:pt x="19" y="109"/>
                        <a:pt x="37" y="145"/>
                        <a:pt x="90" y="145"/>
                      </a:cubicBezTo>
                      <a:cubicBezTo>
                        <a:pt x="99" y="143"/>
                        <a:pt x="109" y="142"/>
                        <a:pt x="118" y="142"/>
                      </a:cubicBezTo>
                      <a:cubicBezTo>
                        <a:pt x="179" y="142"/>
                        <a:pt x="233" y="192"/>
                        <a:pt x="233" y="270"/>
                      </a:cubicBezTo>
                      <a:cubicBezTo>
                        <a:pt x="233" y="306"/>
                        <a:pt x="269" y="323"/>
                        <a:pt x="304" y="323"/>
                      </a:cubicBezTo>
                      <a:lnTo>
                        <a:pt x="322" y="323"/>
                      </a:lnTo>
                      <a:cubicBezTo>
                        <a:pt x="358" y="323"/>
                        <a:pt x="376" y="288"/>
                        <a:pt x="376" y="252"/>
                      </a:cubicBezTo>
                      <a:cubicBezTo>
                        <a:pt x="359" y="103"/>
                        <a:pt x="235" y="0"/>
                        <a:pt x="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5268042" y="2817142"/>
                  <a:ext cx="12781" cy="14369"/>
                </a:xfrm>
                <a:custGeom>
                  <a:rect b="b" l="l" r="r" t="t"/>
                  <a:pathLst>
                    <a:path extrusionOk="0" h="362" w="322">
                      <a:moveTo>
                        <a:pt x="52" y="0"/>
                      </a:moveTo>
                      <a:cubicBezTo>
                        <a:pt x="24" y="0"/>
                        <a:pt x="0" y="29"/>
                        <a:pt x="0" y="58"/>
                      </a:cubicBezTo>
                      <a:cubicBezTo>
                        <a:pt x="0" y="94"/>
                        <a:pt x="18" y="130"/>
                        <a:pt x="54" y="130"/>
                      </a:cubicBezTo>
                      <a:cubicBezTo>
                        <a:pt x="89" y="130"/>
                        <a:pt x="125" y="148"/>
                        <a:pt x="143" y="183"/>
                      </a:cubicBezTo>
                      <a:cubicBezTo>
                        <a:pt x="179" y="219"/>
                        <a:pt x="179" y="255"/>
                        <a:pt x="179" y="290"/>
                      </a:cubicBezTo>
                      <a:cubicBezTo>
                        <a:pt x="179" y="326"/>
                        <a:pt x="196" y="362"/>
                        <a:pt x="232" y="362"/>
                      </a:cubicBezTo>
                      <a:lnTo>
                        <a:pt x="250" y="362"/>
                      </a:lnTo>
                      <a:cubicBezTo>
                        <a:pt x="286" y="362"/>
                        <a:pt x="303" y="344"/>
                        <a:pt x="321" y="308"/>
                      </a:cubicBezTo>
                      <a:cubicBezTo>
                        <a:pt x="321" y="237"/>
                        <a:pt x="303" y="165"/>
                        <a:pt x="250" y="94"/>
                      </a:cubicBezTo>
                      <a:cubicBezTo>
                        <a:pt x="214" y="41"/>
                        <a:pt x="143" y="5"/>
                        <a:pt x="71" y="5"/>
                      </a:cubicBezTo>
                      <a:cubicBezTo>
                        <a:pt x="65" y="2"/>
                        <a:pt x="58"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5255975" y="2824842"/>
                  <a:ext cx="12106" cy="16591"/>
                </a:xfrm>
                <a:custGeom>
                  <a:rect b="b" l="l" r="r" t="t"/>
                  <a:pathLst>
                    <a:path extrusionOk="0" h="418" w="305">
                      <a:moveTo>
                        <a:pt x="77" y="0"/>
                      </a:moveTo>
                      <a:cubicBezTo>
                        <a:pt x="47" y="0"/>
                        <a:pt x="19" y="17"/>
                        <a:pt x="19" y="43"/>
                      </a:cubicBezTo>
                      <a:cubicBezTo>
                        <a:pt x="1" y="78"/>
                        <a:pt x="19" y="114"/>
                        <a:pt x="54" y="132"/>
                      </a:cubicBezTo>
                      <a:cubicBezTo>
                        <a:pt x="90" y="150"/>
                        <a:pt x="126" y="168"/>
                        <a:pt x="144" y="203"/>
                      </a:cubicBezTo>
                      <a:cubicBezTo>
                        <a:pt x="161" y="239"/>
                        <a:pt x="161" y="275"/>
                        <a:pt x="144" y="310"/>
                      </a:cubicBezTo>
                      <a:cubicBezTo>
                        <a:pt x="144" y="346"/>
                        <a:pt x="161" y="400"/>
                        <a:pt x="197" y="400"/>
                      </a:cubicBezTo>
                      <a:cubicBezTo>
                        <a:pt x="197" y="400"/>
                        <a:pt x="215" y="417"/>
                        <a:pt x="215" y="417"/>
                      </a:cubicBezTo>
                      <a:cubicBezTo>
                        <a:pt x="251" y="417"/>
                        <a:pt x="268" y="400"/>
                        <a:pt x="286" y="364"/>
                      </a:cubicBezTo>
                      <a:cubicBezTo>
                        <a:pt x="304" y="293"/>
                        <a:pt x="304" y="203"/>
                        <a:pt x="268" y="150"/>
                      </a:cubicBezTo>
                      <a:cubicBezTo>
                        <a:pt x="233" y="78"/>
                        <a:pt x="179" y="25"/>
                        <a:pt x="108" y="7"/>
                      </a:cubicBezTo>
                      <a:cubicBezTo>
                        <a:pt x="98" y="2"/>
                        <a:pt x="87"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5243234" y="2829764"/>
                  <a:ext cx="11392" cy="18735"/>
                </a:xfrm>
                <a:custGeom>
                  <a:rect b="b" l="l" r="r" t="t"/>
                  <a:pathLst>
                    <a:path extrusionOk="0" h="472" w="287">
                      <a:moveTo>
                        <a:pt x="79" y="1"/>
                      </a:moveTo>
                      <a:cubicBezTo>
                        <a:pt x="54" y="1"/>
                        <a:pt x="32" y="18"/>
                        <a:pt x="18" y="44"/>
                      </a:cubicBezTo>
                      <a:cubicBezTo>
                        <a:pt x="1" y="79"/>
                        <a:pt x="18" y="115"/>
                        <a:pt x="54" y="133"/>
                      </a:cubicBezTo>
                      <a:cubicBezTo>
                        <a:pt x="90" y="151"/>
                        <a:pt x="108" y="186"/>
                        <a:pt x="126" y="240"/>
                      </a:cubicBezTo>
                      <a:cubicBezTo>
                        <a:pt x="143" y="276"/>
                        <a:pt x="126" y="329"/>
                        <a:pt x="108" y="365"/>
                      </a:cubicBezTo>
                      <a:cubicBezTo>
                        <a:pt x="90" y="401"/>
                        <a:pt x="108" y="436"/>
                        <a:pt x="143" y="454"/>
                      </a:cubicBezTo>
                      <a:cubicBezTo>
                        <a:pt x="143" y="454"/>
                        <a:pt x="161" y="472"/>
                        <a:pt x="179" y="472"/>
                      </a:cubicBezTo>
                      <a:cubicBezTo>
                        <a:pt x="197" y="472"/>
                        <a:pt x="215" y="454"/>
                        <a:pt x="233" y="436"/>
                      </a:cubicBezTo>
                      <a:cubicBezTo>
                        <a:pt x="268" y="365"/>
                        <a:pt x="286" y="276"/>
                        <a:pt x="250" y="204"/>
                      </a:cubicBezTo>
                      <a:cubicBezTo>
                        <a:pt x="233" y="115"/>
                        <a:pt x="179" y="62"/>
                        <a:pt x="108" y="8"/>
                      </a:cubicBezTo>
                      <a:cubicBezTo>
                        <a:pt x="98" y="3"/>
                        <a:pt x="8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5229778" y="2832781"/>
                  <a:ext cx="9963" cy="19965"/>
                </a:xfrm>
                <a:custGeom>
                  <a:rect b="b" l="l" r="r" t="t"/>
                  <a:pathLst>
                    <a:path extrusionOk="0" h="503" w="251">
                      <a:moveTo>
                        <a:pt x="80" y="1"/>
                      </a:moveTo>
                      <a:cubicBezTo>
                        <a:pt x="60" y="1"/>
                        <a:pt x="39" y="11"/>
                        <a:pt x="18" y="21"/>
                      </a:cubicBezTo>
                      <a:cubicBezTo>
                        <a:pt x="1" y="57"/>
                        <a:pt x="1" y="93"/>
                        <a:pt x="36" y="128"/>
                      </a:cubicBezTo>
                      <a:cubicBezTo>
                        <a:pt x="72" y="164"/>
                        <a:pt x="108" y="200"/>
                        <a:pt x="108" y="253"/>
                      </a:cubicBezTo>
                      <a:cubicBezTo>
                        <a:pt x="125" y="307"/>
                        <a:pt x="108" y="360"/>
                        <a:pt x="72" y="396"/>
                      </a:cubicBezTo>
                      <a:cubicBezTo>
                        <a:pt x="54" y="432"/>
                        <a:pt x="54" y="467"/>
                        <a:pt x="90" y="485"/>
                      </a:cubicBezTo>
                      <a:cubicBezTo>
                        <a:pt x="90" y="503"/>
                        <a:pt x="108" y="503"/>
                        <a:pt x="125" y="503"/>
                      </a:cubicBezTo>
                      <a:cubicBezTo>
                        <a:pt x="143" y="503"/>
                        <a:pt x="161" y="503"/>
                        <a:pt x="179" y="485"/>
                      </a:cubicBezTo>
                      <a:cubicBezTo>
                        <a:pt x="233" y="414"/>
                        <a:pt x="250" y="325"/>
                        <a:pt x="250" y="235"/>
                      </a:cubicBezTo>
                      <a:cubicBezTo>
                        <a:pt x="233" y="146"/>
                        <a:pt x="197" y="75"/>
                        <a:pt x="125" y="21"/>
                      </a:cubicBezTo>
                      <a:cubicBezTo>
                        <a:pt x="110" y="6"/>
                        <a:pt x="95"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14" name="Google Shape;514;p34"/>
          <p:cNvGrpSpPr/>
          <p:nvPr/>
        </p:nvGrpSpPr>
        <p:grpSpPr>
          <a:xfrm rot="1344658">
            <a:off x="-143995" y="726779"/>
            <a:ext cx="767896" cy="620790"/>
            <a:chOff x="7781495" y="2055920"/>
            <a:chExt cx="361787" cy="292472"/>
          </a:xfrm>
        </p:grpSpPr>
        <p:sp>
          <p:nvSpPr>
            <p:cNvPr id="515" name="Google Shape;515;p34"/>
            <p:cNvSpPr/>
            <p:nvPr/>
          </p:nvSpPr>
          <p:spPr>
            <a:xfrm>
              <a:off x="7782556" y="2059344"/>
              <a:ext cx="360726" cy="289048"/>
            </a:xfrm>
            <a:custGeom>
              <a:rect b="b" l="l" r="r" t="t"/>
              <a:pathLst>
                <a:path extrusionOk="0" h="3614" w="4542">
                  <a:moveTo>
                    <a:pt x="1874" y="0"/>
                  </a:moveTo>
                  <a:cubicBezTo>
                    <a:pt x="1767" y="9"/>
                    <a:pt x="1651" y="18"/>
                    <a:pt x="1544" y="36"/>
                  </a:cubicBezTo>
                  <a:cubicBezTo>
                    <a:pt x="1544" y="45"/>
                    <a:pt x="1544" y="45"/>
                    <a:pt x="1544" y="45"/>
                  </a:cubicBezTo>
                  <a:cubicBezTo>
                    <a:pt x="1490" y="54"/>
                    <a:pt x="1437" y="63"/>
                    <a:pt x="1383" y="81"/>
                  </a:cubicBezTo>
                  <a:cubicBezTo>
                    <a:pt x="1374" y="81"/>
                    <a:pt x="1374" y="90"/>
                    <a:pt x="1365" y="90"/>
                  </a:cubicBezTo>
                  <a:cubicBezTo>
                    <a:pt x="1321" y="107"/>
                    <a:pt x="1267" y="125"/>
                    <a:pt x="1214" y="143"/>
                  </a:cubicBezTo>
                  <a:cubicBezTo>
                    <a:pt x="786" y="322"/>
                    <a:pt x="429" y="661"/>
                    <a:pt x="232" y="1124"/>
                  </a:cubicBezTo>
                  <a:cubicBezTo>
                    <a:pt x="27" y="1624"/>
                    <a:pt x="1" y="2418"/>
                    <a:pt x="232" y="2873"/>
                  </a:cubicBezTo>
                  <a:cubicBezTo>
                    <a:pt x="232" y="2873"/>
                    <a:pt x="803" y="3301"/>
                    <a:pt x="1223" y="3480"/>
                  </a:cubicBezTo>
                  <a:cubicBezTo>
                    <a:pt x="1348" y="3524"/>
                    <a:pt x="1473" y="3560"/>
                    <a:pt x="1597" y="3587"/>
                  </a:cubicBezTo>
                  <a:lnTo>
                    <a:pt x="1606" y="3587"/>
                  </a:lnTo>
                  <a:cubicBezTo>
                    <a:pt x="1669" y="3596"/>
                    <a:pt x="1722" y="3605"/>
                    <a:pt x="1785" y="3605"/>
                  </a:cubicBezTo>
                  <a:lnTo>
                    <a:pt x="1794" y="3605"/>
                  </a:lnTo>
                  <a:cubicBezTo>
                    <a:pt x="1847" y="3613"/>
                    <a:pt x="1910" y="3613"/>
                    <a:pt x="1963" y="3613"/>
                  </a:cubicBezTo>
                  <a:cubicBezTo>
                    <a:pt x="1972" y="3613"/>
                    <a:pt x="1990" y="3605"/>
                    <a:pt x="2008" y="3605"/>
                  </a:cubicBezTo>
                  <a:cubicBezTo>
                    <a:pt x="2052" y="3605"/>
                    <a:pt x="2106" y="3605"/>
                    <a:pt x="2151" y="3596"/>
                  </a:cubicBezTo>
                  <a:cubicBezTo>
                    <a:pt x="2347" y="3569"/>
                    <a:pt x="2534" y="3506"/>
                    <a:pt x="2704" y="3426"/>
                  </a:cubicBezTo>
                  <a:cubicBezTo>
                    <a:pt x="2739" y="3408"/>
                    <a:pt x="2766" y="3399"/>
                    <a:pt x="2793" y="3381"/>
                  </a:cubicBezTo>
                  <a:cubicBezTo>
                    <a:pt x="3025" y="3230"/>
                    <a:pt x="3123" y="2935"/>
                    <a:pt x="3016" y="2677"/>
                  </a:cubicBezTo>
                  <a:cubicBezTo>
                    <a:pt x="2953" y="2525"/>
                    <a:pt x="2829" y="2418"/>
                    <a:pt x="2686" y="2356"/>
                  </a:cubicBezTo>
                  <a:cubicBezTo>
                    <a:pt x="2688" y="2356"/>
                    <a:pt x="2694" y="2356"/>
                    <a:pt x="2703" y="2356"/>
                  </a:cubicBezTo>
                  <a:cubicBezTo>
                    <a:pt x="2847" y="2356"/>
                    <a:pt x="3806" y="2348"/>
                    <a:pt x="4274" y="2106"/>
                  </a:cubicBezTo>
                  <a:cubicBezTo>
                    <a:pt x="4399" y="2043"/>
                    <a:pt x="4488" y="1963"/>
                    <a:pt x="4524" y="1865"/>
                  </a:cubicBezTo>
                  <a:cubicBezTo>
                    <a:pt x="4541" y="1802"/>
                    <a:pt x="4506" y="1740"/>
                    <a:pt x="4443" y="1731"/>
                  </a:cubicBezTo>
                  <a:cubicBezTo>
                    <a:pt x="4176" y="1669"/>
                    <a:pt x="3703" y="1562"/>
                    <a:pt x="3703" y="1562"/>
                  </a:cubicBezTo>
                  <a:lnTo>
                    <a:pt x="3694" y="1571"/>
                  </a:lnTo>
                  <a:cubicBezTo>
                    <a:pt x="3694" y="1571"/>
                    <a:pt x="3694" y="1562"/>
                    <a:pt x="3694" y="1562"/>
                  </a:cubicBezTo>
                  <a:lnTo>
                    <a:pt x="3685" y="1571"/>
                  </a:lnTo>
                  <a:cubicBezTo>
                    <a:pt x="3685" y="1571"/>
                    <a:pt x="3685" y="1562"/>
                    <a:pt x="3685" y="1562"/>
                  </a:cubicBezTo>
                  <a:cubicBezTo>
                    <a:pt x="3694" y="1535"/>
                    <a:pt x="3685" y="1508"/>
                    <a:pt x="3685" y="1490"/>
                  </a:cubicBezTo>
                  <a:cubicBezTo>
                    <a:pt x="3676" y="1455"/>
                    <a:pt x="3667" y="1419"/>
                    <a:pt x="3658" y="1383"/>
                  </a:cubicBezTo>
                  <a:cubicBezTo>
                    <a:pt x="3533" y="839"/>
                    <a:pt x="3150" y="366"/>
                    <a:pt x="2597" y="134"/>
                  </a:cubicBezTo>
                  <a:cubicBezTo>
                    <a:pt x="2445" y="81"/>
                    <a:pt x="2302" y="45"/>
                    <a:pt x="2151" y="18"/>
                  </a:cubicBezTo>
                  <a:lnTo>
                    <a:pt x="2115" y="18"/>
                  </a:lnTo>
                  <a:cubicBezTo>
                    <a:pt x="2088" y="9"/>
                    <a:pt x="2061" y="9"/>
                    <a:pt x="2035" y="9"/>
                  </a:cubicBezTo>
                  <a:lnTo>
                    <a:pt x="1936" y="9"/>
                  </a:lnTo>
                  <a:cubicBezTo>
                    <a:pt x="1919" y="0"/>
                    <a:pt x="1892" y="0"/>
                    <a:pt x="1874" y="0"/>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4"/>
            <p:cNvGrpSpPr/>
            <p:nvPr/>
          </p:nvGrpSpPr>
          <p:grpSpPr>
            <a:xfrm>
              <a:off x="7781495" y="2055920"/>
              <a:ext cx="359813" cy="286342"/>
              <a:chOff x="7781495" y="2055920"/>
              <a:chExt cx="359813" cy="286342"/>
            </a:xfrm>
          </p:grpSpPr>
          <p:sp>
            <p:nvSpPr>
              <p:cNvPr id="517" name="Google Shape;517;p34"/>
              <p:cNvSpPr/>
              <p:nvPr/>
            </p:nvSpPr>
            <p:spPr>
              <a:xfrm>
                <a:off x="7781495" y="2055959"/>
                <a:ext cx="359813" cy="286302"/>
              </a:xfrm>
              <a:custGeom>
                <a:rect b="b" l="l" r="r" t="t"/>
                <a:pathLst>
                  <a:path extrusionOk="0" h="7213" w="9065">
                    <a:moveTo>
                      <a:pt x="3812" y="0"/>
                    </a:moveTo>
                    <a:cubicBezTo>
                      <a:pt x="2394" y="0"/>
                      <a:pt x="1046" y="840"/>
                      <a:pt x="465" y="2231"/>
                    </a:cubicBezTo>
                    <a:cubicBezTo>
                      <a:pt x="54" y="3248"/>
                      <a:pt x="1" y="4836"/>
                      <a:pt x="465" y="5728"/>
                    </a:cubicBezTo>
                    <a:cubicBezTo>
                      <a:pt x="465" y="5728"/>
                      <a:pt x="1606" y="6603"/>
                      <a:pt x="2445" y="6942"/>
                    </a:cubicBezTo>
                    <a:cubicBezTo>
                      <a:pt x="2885" y="7126"/>
                      <a:pt x="3346" y="7213"/>
                      <a:pt x="3802" y="7213"/>
                    </a:cubicBezTo>
                    <a:cubicBezTo>
                      <a:pt x="4363" y="7213"/>
                      <a:pt x="4915" y="7081"/>
                      <a:pt x="5407" y="6835"/>
                    </a:cubicBezTo>
                    <a:cubicBezTo>
                      <a:pt x="5461" y="6817"/>
                      <a:pt x="5532" y="6781"/>
                      <a:pt x="5585" y="6746"/>
                    </a:cubicBezTo>
                    <a:cubicBezTo>
                      <a:pt x="6049" y="6460"/>
                      <a:pt x="6228" y="5853"/>
                      <a:pt x="6014" y="5336"/>
                    </a:cubicBezTo>
                    <a:cubicBezTo>
                      <a:pt x="5889" y="5033"/>
                      <a:pt x="5657" y="4819"/>
                      <a:pt x="5371" y="4711"/>
                    </a:cubicBezTo>
                    <a:cubicBezTo>
                      <a:pt x="5375" y="4711"/>
                      <a:pt x="5387" y="4712"/>
                      <a:pt x="5406" y="4712"/>
                    </a:cubicBezTo>
                    <a:cubicBezTo>
                      <a:pt x="5692" y="4712"/>
                      <a:pt x="7595" y="4696"/>
                      <a:pt x="8529" y="4212"/>
                    </a:cubicBezTo>
                    <a:cubicBezTo>
                      <a:pt x="8779" y="4069"/>
                      <a:pt x="8958" y="3909"/>
                      <a:pt x="9029" y="3712"/>
                    </a:cubicBezTo>
                    <a:cubicBezTo>
                      <a:pt x="9065" y="3605"/>
                      <a:pt x="8993" y="3480"/>
                      <a:pt x="8886" y="3445"/>
                    </a:cubicBezTo>
                    <a:cubicBezTo>
                      <a:pt x="8351" y="3338"/>
                      <a:pt x="7388" y="3123"/>
                      <a:pt x="7388" y="3123"/>
                    </a:cubicBezTo>
                    <a:lnTo>
                      <a:pt x="7370" y="3123"/>
                    </a:lnTo>
                    <a:cubicBezTo>
                      <a:pt x="7370" y="3070"/>
                      <a:pt x="7370" y="3016"/>
                      <a:pt x="7352" y="2963"/>
                    </a:cubicBezTo>
                    <a:cubicBezTo>
                      <a:pt x="7352" y="2892"/>
                      <a:pt x="7334" y="2820"/>
                      <a:pt x="7316" y="2749"/>
                    </a:cubicBezTo>
                    <a:cubicBezTo>
                      <a:pt x="7048" y="1678"/>
                      <a:pt x="6281" y="733"/>
                      <a:pt x="5175" y="269"/>
                    </a:cubicBezTo>
                    <a:cubicBezTo>
                      <a:pt x="4729" y="87"/>
                      <a:pt x="4267"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7986904" y="2066597"/>
                <a:ext cx="87125" cy="123999"/>
              </a:xfrm>
              <a:custGeom>
                <a:rect b="b" l="l" r="r" t="t"/>
                <a:pathLst>
                  <a:path extrusionOk="0" h="3124" w="2195">
                    <a:moveTo>
                      <a:pt x="0" y="1"/>
                    </a:moveTo>
                    <a:cubicBezTo>
                      <a:pt x="0" y="1"/>
                      <a:pt x="1909" y="1660"/>
                      <a:pt x="1909" y="3123"/>
                    </a:cubicBezTo>
                    <a:lnTo>
                      <a:pt x="2195" y="2855"/>
                    </a:lnTo>
                    <a:cubicBezTo>
                      <a:pt x="2195" y="2802"/>
                      <a:pt x="2195" y="2748"/>
                      <a:pt x="2177" y="2695"/>
                    </a:cubicBezTo>
                    <a:cubicBezTo>
                      <a:pt x="1963" y="1535"/>
                      <a:pt x="1178" y="482"/>
                      <a:pt x="0"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7781495" y="2055920"/>
                <a:ext cx="170717" cy="286262"/>
              </a:xfrm>
              <a:custGeom>
                <a:rect b="b" l="l" r="r" t="t"/>
                <a:pathLst>
                  <a:path extrusionOk="0" h="7212" w="4301">
                    <a:moveTo>
                      <a:pt x="3791" y="1"/>
                    </a:moveTo>
                    <a:cubicBezTo>
                      <a:pt x="2380" y="1"/>
                      <a:pt x="1038" y="846"/>
                      <a:pt x="465" y="2232"/>
                    </a:cubicBezTo>
                    <a:cubicBezTo>
                      <a:pt x="54" y="3249"/>
                      <a:pt x="1" y="4837"/>
                      <a:pt x="465" y="5729"/>
                    </a:cubicBezTo>
                    <a:cubicBezTo>
                      <a:pt x="465" y="5729"/>
                      <a:pt x="1589" y="6604"/>
                      <a:pt x="2427" y="6943"/>
                    </a:cubicBezTo>
                    <a:cubicBezTo>
                      <a:pt x="2881" y="7124"/>
                      <a:pt x="3344" y="7212"/>
                      <a:pt x="3796" y="7212"/>
                    </a:cubicBezTo>
                    <a:cubicBezTo>
                      <a:pt x="3966" y="7212"/>
                      <a:pt x="4135" y="7199"/>
                      <a:pt x="4301" y="7175"/>
                    </a:cubicBezTo>
                    <a:cubicBezTo>
                      <a:pt x="4015" y="7139"/>
                      <a:pt x="3712" y="7068"/>
                      <a:pt x="3426" y="6943"/>
                    </a:cubicBezTo>
                    <a:lnTo>
                      <a:pt x="3409" y="6943"/>
                    </a:lnTo>
                    <a:cubicBezTo>
                      <a:pt x="1696" y="6211"/>
                      <a:pt x="804" y="4320"/>
                      <a:pt x="1357" y="2553"/>
                    </a:cubicBezTo>
                    <a:cubicBezTo>
                      <a:pt x="1392" y="2446"/>
                      <a:pt x="1428" y="2339"/>
                      <a:pt x="1464" y="2232"/>
                    </a:cubicBezTo>
                    <a:cubicBezTo>
                      <a:pt x="1963" y="1001"/>
                      <a:pt x="3070" y="198"/>
                      <a:pt x="4301" y="38"/>
                    </a:cubicBezTo>
                    <a:cubicBezTo>
                      <a:pt x="4131" y="13"/>
                      <a:pt x="3961" y="1"/>
                      <a:pt x="3791"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8062677" y="2179919"/>
                <a:ext cx="78631" cy="43225"/>
              </a:xfrm>
              <a:custGeom>
                <a:rect b="b" l="l" r="r" t="t"/>
                <a:pathLst>
                  <a:path extrusionOk="0" h="1089" w="1981">
                    <a:moveTo>
                      <a:pt x="286" y="0"/>
                    </a:moveTo>
                    <a:lnTo>
                      <a:pt x="0" y="268"/>
                    </a:lnTo>
                    <a:cubicBezTo>
                      <a:pt x="0" y="268"/>
                      <a:pt x="1285" y="607"/>
                      <a:pt x="1445" y="1089"/>
                    </a:cubicBezTo>
                    <a:cubicBezTo>
                      <a:pt x="1695" y="946"/>
                      <a:pt x="1874" y="786"/>
                      <a:pt x="1945" y="589"/>
                    </a:cubicBezTo>
                    <a:cubicBezTo>
                      <a:pt x="1981" y="482"/>
                      <a:pt x="1909" y="357"/>
                      <a:pt x="1784" y="322"/>
                    </a:cubicBezTo>
                    <a:cubicBezTo>
                      <a:pt x="1249" y="215"/>
                      <a:pt x="304" y="0"/>
                      <a:pt x="304" y="0"/>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7960667" y="2272005"/>
                <a:ext cx="28380" cy="28340"/>
              </a:xfrm>
              <a:custGeom>
                <a:rect b="b" l="l" r="r" t="t"/>
                <a:pathLst>
                  <a:path extrusionOk="0" h="714" w="715">
                    <a:moveTo>
                      <a:pt x="358" y="0"/>
                    </a:moveTo>
                    <a:cubicBezTo>
                      <a:pt x="161" y="0"/>
                      <a:pt x="1" y="161"/>
                      <a:pt x="1" y="357"/>
                    </a:cubicBezTo>
                    <a:cubicBezTo>
                      <a:pt x="1" y="553"/>
                      <a:pt x="161" y="714"/>
                      <a:pt x="358" y="714"/>
                    </a:cubicBezTo>
                    <a:cubicBezTo>
                      <a:pt x="554" y="714"/>
                      <a:pt x="715" y="553"/>
                      <a:pt x="715" y="357"/>
                    </a:cubicBezTo>
                    <a:cubicBezTo>
                      <a:pt x="715" y="161"/>
                      <a:pt x="554" y="0"/>
                      <a:pt x="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8015205" y="2165034"/>
                <a:ext cx="58824" cy="51759"/>
              </a:xfrm>
              <a:custGeom>
                <a:rect b="b" l="l" r="r" t="t"/>
                <a:pathLst>
                  <a:path extrusionOk="0" h="1304" w="1482">
                    <a:moveTo>
                      <a:pt x="1428" y="1"/>
                    </a:moveTo>
                    <a:cubicBezTo>
                      <a:pt x="964" y="661"/>
                      <a:pt x="19" y="1285"/>
                      <a:pt x="1" y="1303"/>
                    </a:cubicBezTo>
                    <a:cubicBezTo>
                      <a:pt x="982" y="982"/>
                      <a:pt x="1482" y="375"/>
                      <a:pt x="1482" y="375"/>
                    </a:cubicBezTo>
                    <a:cubicBezTo>
                      <a:pt x="1482" y="322"/>
                      <a:pt x="1482" y="268"/>
                      <a:pt x="1464" y="215"/>
                    </a:cubicBezTo>
                    <a:cubicBezTo>
                      <a:pt x="1446" y="144"/>
                      <a:pt x="1428" y="72"/>
                      <a:pt x="1428"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23" name="Shape 523"/>
        <p:cNvGrpSpPr/>
        <p:nvPr/>
      </p:nvGrpSpPr>
      <p:grpSpPr>
        <a:xfrm>
          <a:off x="0" y="0"/>
          <a:ext cx="0" cy="0"/>
          <a:chOff x="0" y="0"/>
          <a:chExt cx="0" cy="0"/>
        </a:xfrm>
      </p:grpSpPr>
      <p:pic>
        <p:nvPicPr>
          <p:cNvPr id="524" name="Google Shape;524;p35"/>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525" name="Google Shape;525;p35"/>
          <p:cNvSpPr/>
          <p:nvPr/>
        </p:nvSpPr>
        <p:spPr>
          <a:xfrm rot="902">
            <a:off x="125" y="4604701"/>
            <a:ext cx="9144000" cy="53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rot="902">
            <a:off x="125" y="1201"/>
            <a:ext cx="9144000" cy="53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rot="-5400000">
            <a:off x="-1676950" y="2490800"/>
            <a:ext cx="40500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4402784" y="10919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rot="-5400000">
            <a:off x="6777175" y="2483550"/>
            <a:ext cx="4050000" cy="17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4402784" y="4712691"/>
            <a:ext cx="338700" cy="3213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35"/>
          <p:cNvGrpSpPr/>
          <p:nvPr/>
        </p:nvGrpSpPr>
        <p:grpSpPr>
          <a:xfrm rot="8100000">
            <a:off x="-225877" y="1998404"/>
            <a:ext cx="1147840" cy="1146372"/>
            <a:chOff x="417622" y="2734928"/>
            <a:chExt cx="356783" cy="356311"/>
          </a:xfrm>
        </p:grpSpPr>
        <p:sp>
          <p:nvSpPr>
            <p:cNvPr id="532" name="Google Shape;532;p35"/>
            <p:cNvSpPr/>
            <p:nvPr/>
          </p:nvSpPr>
          <p:spPr>
            <a:xfrm>
              <a:off x="417622" y="2734928"/>
              <a:ext cx="355007" cy="356311"/>
            </a:xfrm>
            <a:custGeom>
              <a:rect b="b" l="l" r="r" t="t"/>
              <a:pathLst>
                <a:path extrusionOk="0" h="4455" w="4470">
                  <a:moveTo>
                    <a:pt x="3997" y="1"/>
                  </a:moveTo>
                  <a:cubicBezTo>
                    <a:pt x="3946" y="1"/>
                    <a:pt x="3894" y="21"/>
                    <a:pt x="3854" y="61"/>
                  </a:cubicBezTo>
                  <a:lnTo>
                    <a:pt x="3167" y="748"/>
                  </a:lnTo>
                  <a:lnTo>
                    <a:pt x="3158" y="748"/>
                  </a:lnTo>
                  <a:cubicBezTo>
                    <a:pt x="3096" y="578"/>
                    <a:pt x="2962" y="445"/>
                    <a:pt x="2784" y="391"/>
                  </a:cubicBezTo>
                  <a:cubicBezTo>
                    <a:pt x="2775" y="382"/>
                    <a:pt x="2775" y="382"/>
                    <a:pt x="2766" y="382"/>
                  </a:cubicBezTo>
                  <a:cubicBezTo>
                    <a:pt x="2757" y="382"/>
                    <a:pt x="2748" y="382"/>
                    <a:pt x="2739" y="373"/>
                  </a:cubicBezTo>
                  <a:cubicBezTo>
                    <a:pt x="2712" y="373"/>
                    <a:pt x="2694" y="364"/>
                    <a:pt x="2668" y="364"/>
                  </a:cubicBezTo>
                  <a:lnTo>
                    <a:pt x="2570" y="364"/>
                  </a:lnTo>
                  <a:cubicBezTo>
                    <a:pt x="2561" y="364"/>
                    <a:pt x="2543" y="364"/>
                    <a:pt x="2525" y="373"/>
                  </a:cubicBezTo>
                  <a:cubicBezTo>
                    <a:pt x="2516" y="373"/>
                    <a:pt x="2498" y="373"/>
                    <a:pt x="2480" y="382"/>
                  </a:cubicBezTo>
                  <a:cubicBezTo>
                    <a:pt x="2462" y="382"/>
                    <a:pt x="2436" y="391"/>
                    <a:pt x="2418" y="400"/>
                  </a:cubicBezTo>
                  <a:cubicBezTo>
                    <a:pt x="2409" y="400"/>
                    <a:pt x="2391" y="409"/>
                    <a:pt x="2382" y="409"/>
                  </a:cubicBezTo>
                  <a:cubicBezTo>
                    <a:pt x="2355" y="427"/>
                    <a:pt x="2338" y="436"/>
                    <a:pt x="2311" y="445"/>
                  </a:cubicBezTo>
                  <a:cubicBezTo>
                    <a:pt x="2302" y="454"/>
                    <a:pt x="2293" y="462"/>
                    <a:pt x="2284" y="462"/>
                  </a:cubicBezTo>
                  <a:cubicBezTo>
                    <a:pt x="2222" y="507"/>
                    <a:pt x="2177" y="561"/>
                    <a:pt x="2132" y="614"/>
                  </a:cubicBezTo>
                  <a:cubicBezTo>
                    <a:pt x="2123" y="623"/>
                    <a:pt x="2123" y="632"/>
                    <a:pt x="2115" y="650"/>
                  </a:cubicBezTo>
                  <a:cubicBezTo>
                    <a:pt x="2106" y="668"/>
                    <a:pt x="2088" y="686"/>
                    <a:pt x="2079" y="712"/>
                  </a:cubicBezTo>
                  <a:cubicBezTo>
                    <a:pt x="2079" y="721"/>
                    <a:pt x="2070" y="739"/>
                    <a:pt x="2070" y="748"/>
                  </a:cubicBezTo>
                  <a:cubicBezTo>
                    <a:pt x="2061" y="775"/>
                    <a:pt x="2052" y="793"/>
                    <a:pt x="2043" y="810"/>
                  </a:cubicBezTo>
                  <a:cubicBezTo>
                    <a:pt x="2043" y="828"/>
                    <a:pt x="2043" y="846"/>
                    <a:pt x="2043" y="864"/>
                  </a:cubicBezTo>
                  <a:cubicBezTo>
                    <a:pt x="2034" y="873"/>
                    <a:pt x="2034" y="891"/>
                    <a:pt x="2034" y="900"/>
                  </a:cubicBezTo>
                  <a:cubicBezTo>
                    <a:pt x="2034" y="917"/>
                    <a:pt x="2034" y="935"/>
                    <a:pt x="2034" y="944"/>
                  </a:cubicBezTo>
                  <a:cubicBezTo>
                    <a:pt x="2034" y="962"/>
                    <a:pt x="2034" y="971"/>
                    <a:pt x="2034" y="980"/>
                  </a:cubicBezTo>
                  <a:cubicBezTo>
                    <a:pt x="2034" y="998"/>
                    <a:pt x="2034" y="1016"/>
                    <a:pt x="2034" y="1024"/>
                  </a:cubicBezTo>
                  <a:cubicBezTo>
                    <a:pt x="2043" y="1042"/>
                    <a:pt x="2043" y="1060"/>
                    <a:pt x="2043" y="1078"/>
                  </a:cubicBezTo>
                  <a:cubicBezTo>
                    <a:pt x="2052" y="1096"/>
                    <a:pt x="2061" y="1123"/>
                    <a:pt x="2061" y="1140"/>
                  </a:cubicBezTo>
                  <a:cubicBezTo>
                    <a:pt x="2070" y="1149"/>
                    <a:pt x="2070" y="1167"/>
                    <a:pt x="2079" y="1185"/>
                  </a:cubicBezTo>
                  <a:cubicBezTo>
                    <a:pt x="2088" y="1203"/>
                    <a:pt x="2106" y="1221"/>
                    <a:pt x="2115" y="1248"/>
                  </a:cubicBezTo>
                  <a:cubicBezTo>
                    <a:pt x="2123" y="1256"/>
                    <a:pt x="2123" y="1265"/>
                    <a:pt x="2132" y="1274"/>
                  </a:cubicBezTo>
                  <a:cubicBezTo>
                    <a:pt x="2150" y="1310"/>
                    <a:pt x="2177" y="1337"/>
                    <a:pt x="2204" y="1355"/>
                  </a:cubicBezTo>
                  <a:lnTo>
                    <a:pt x="2204" y="1363"/>
                  </a:lnTo>
                  <a:cubicBezTo>
                    <a:pt x="2231" y="1390"/>
                    <a:pt x="2257" y="1408"/>
                    <a:pt x="2284" y="1426"/>
                  </a:cubicBezTo>
                  <a:cubicBezTo>
                    <a:pt x="2293" y="1435"/>
                    <a:pt x="2311" y="1444"/>
                    <a:pt x="2320" y="1444"/>
                  </a:cubicBezTo>
                  <a:cubicBezTo>
                    <a:pt x="2338" y="1462"/>
                    <a:pt x="2355" y="1471"/>
                    <a:pt x="2382" y="1479"/>
                  </a:cubicBezTo>
                  <a:cubicBezTo>
                    <a:pt x="2391" y="1488"/>
                    <a:pt x="2409" y="1488"/>
                    <a:pt x="2427" y="1497"/>
                  </a:cubicBezTo>
                  <a:lnTo>
                    <a:pt x="2436" y="1497"/>
                  </a:lnTo>
                  <a:lnTo>
                    <a:pt x="2436" y="1506"/>
                  </a:lnTo>
                  <a:lnTo>
                    <a:pt x="1428" y="2737"/>
                  </a:lnTo>
                  <a:lnTo>
                    <a:pt x="1347" y="2827"/>
                  </a:lnTo>
                  <a:cubicBezTo>
                    <a:pt x="1160" y="3058"/>
                    <a:pt x="964" y="3273"/>
                    <a:pt x="759" y="3487"/>
                  </a:cubicBezTo>
                  <a:lnTo>
                    <a:pt x="241" y="3995"/>
                  </a:lnTo>
                  <a:lnTo>
                    <a:pt x="223" y="3986"/>
                  </a:lnTo>
                  <a:cubicBezTo>
                    <a:pt x="214" y="3977"/>
                    <a:pt x="214" y="3968"/>
                    <a:pt x="205" y="3960"/>
                  </a:cubicBezTo>
                  <a:lnTo>
                    <a:pt x="205" y="3960"/>
                  </a:lnTo>
                  <a:lnTo>
                    <a:pt x="214" y="3977"/>
                  </a:lnTo>
                  <a:cubicBezTo>
                    <a:pt x="205" y="3968"/>
                    <a:pt x="197" y="3960"/>
                    <a:pt x="179" y="3951"/>
                  </a:cubicBezTo>
                  <a:cubicBezTo>
                    <a:pt x="165" y="3945"/>
                    <a:pt x="150" y="3942"/>
                    <a:pt x="134" y="3942"/>
                  </a:cubicBezTo>
                  <a:cubicBezTo>
                    <a:pt x="101" y="3942"/>
                    <a:pt x="66" y="3956"/>
                    <a:pt x="36" y="3986"/>
                  </a:cubicBezTo>
                  <a:cubicBezTo>
                    <a:pt x="27" y="3995"/>
                    <a:pt x="18" y="4013"/>
                    <a:pt x="9" y="4031"/>
                  </a:cubicBezTo>
                  <a:cubicBezTo>
                    <a:pt x="0" y="4049"/>
                    <a:pt x="0" y="4058"/>
                    <a:pt x="0" y="4075"/>
                  </a:cubicBezTo>
                  <a:cubicBezTo>
                    <a:pt x="0" y="4093"/>
                    <a:pt x="0" y="4111"/>
                    <a:pt x="9" y="4120"/>
                  </a:cubicBezTo>
                  <a:cubicBezTo>
                    <a:pt x="9" y="4120"/>
                    <a:pt x="9" y="4129"/>
                    <a:pt x="9" y="4129"/>
                  </a:cubicBezTo>
                  <a:cubicBezTo>
                    <a:pt x="9" y="4138"/>
                    <a:pt x="18" y="4138"/>
                    <a:pt x="27" y="4147"/>
                  </a:cubicBezTo>
                  <a:cubicBezTo>
                    <a:pt x="27" y="4156"/>
                    <a:pt x="36" y="4165"/>
                    <a:pt x="36" y="4174"/>
                  </a:cubicBezTo>
                  <a:lnTo>
                    <a:pt x="125" y="4254"/>
                  </a:lnTo>
                  <a:lnTo>
                    <a:pt x="286" y="4414"/>
                  </a:lnTo>
                  <a:cubicBezTo>
                    <a:pt x="308" y="4441"/>
                    <a:pt x="342" y="4455"/>
                    <a:pt x="376" y="4455"/>
                  </a:cubicBezTo>
                  <a:cubicBezTo>
                    <a:pt x="411" y="4455"/>
                    <a:pt x="446" y="4441"/>
                    <a:pt x="473" y="4414"/>
                  </a:cubicBezTo>
                  <a:cubicBezTo>
                    <a:pt x="491" y="4388"/>
                    <a:pt x="509" y="4352"/>
                    <a:pt x="509" y="4316"/>
                  </a:cubicBezTo>
                  <a:cubicBezTo>
                    <a:pt x="509" y="4290"/>
                    <a:pt x="491" y="4254"/>
                    <a:pt x="473" y="4227"/>
                  </a:cubicBezTo>
                  <a:lnTo>
                    <a:pt x="455" y="4209"/>
                  </a:lnTo>
                  <a:lnTo>
                    <a:pt x="919" y="3745"/>
                  </a:lnTo>
                  <a:cubicBezTo>
                    <a:pt x="1160" y="3505"/>
                    <a:pt x="1410" y="3273"/>
                    <a:pt x="1677" y="3058"/>
                  </a:cubicBezTo>
                  <a:lnTo>
                    <a:pt x="1713" y="3032"/>
                  </a:lnTo>
                  <a:lnTo>
                    <a:pt x="3105" y="1890"/>
                  </a:lnTo>
                  <a:lnTo>
                    <a:pt x="4398" y="596"/>
                  </a:lnTo>
                  <a:cubicBezTo>
                    <a:pt x="4470" y="525"/>
                    <a:pt x="4470" y="391"/>
                    <a:pt x="4398" y="311"/>
                  </a:cubicBezTo>
                  <a:lnTo>
                    <a:pt x="4229" y="150"/>
                  </a:lnTo>
                  <a:lnTo>
                    <a:pt x="4140" y="61"/>
                  </a:lnTo>
                  <a:cubicBezTo>
                    <a:pt x="4099" y="21"/>
                    <a:pt x="4048" y="1"/>
                    <a:pt x="3997" y="1"/>
                  </a:cubicBezTo>
                  <a:close/>
                </a:path>
              </a:pathLst>
            </a:custGeom>
            <a:solidFill>
              <a:schemeClr val="l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419554" y="2735336"/>
              <a:ext cx="354851" cy="353620"/>
            </a:xfrm>
            <a:custGeom>
              <a:rect b="b" l="l" r="r" t="t"/>
              <a:pathLst>
                <a:path extrusionOk="0" h="8909" w="8940">
                  <a:moveTo>
                    <a:pt x="7976" y="1"/>
                  </a:moveTo>
                  <a:cubicBezTo>
                    <a:pt x="7873" y="1"/>
                    <a:pt x="7771" y="41"/>
                    <a:pt x="7691" y="121"/>
                  </a:cubicBezTo>
                  <a:lnTo>
                    <a:pt x="6317" y="1495"/>
                  </a:lnTo>
                  <a:lnTo>
                    <a:pt x="4854" y="3029"/>
                  </a:lnTo>
                  <a:lnTo>
                    <a:pt x="2837" y="5492"/>
                  </a:lnTo>
                  <a:lnTo>
                    <a:pt x="2784" y="5563"/>
                  </a:lnTo>
                  <a:cubicBezTo>
                    <a:pt x="2356" y="6080"/>
                    <a:pt x="1892" y="6598"/>
                    <a:pt x="1410" y="7080"/>
                  </a:cubicBezTo>
                  <a:lnTo>
                    <a:pt x="482" y="8007"/>
                  </a:lnTo>
                  <a:lnTo>
                    <a:pt x="446" y="7972"/>
                  </a:lnTo>
                  <a:cubicBezTo>
                    <a:pt x="393" y="7918"/>
                    <a:pt x="326" y="7891"/>
                    <a:pt x="259" y="7891"/>
                  </a:cubicBezTo>
                  <a:cubicBezTo>
                    <a:pt x="192" y="7891"/>
                    <a:pt x="125" y="7918"/>
                    <a:pt x="72" y="7972"/>
                  </a:cubicBezTo>
                  <a:cubicBezTo>
                    <a:pt x="18" y="8025"/>
                    <a:pt x="0" y="8097"/>
                    <a:pt x="0" y="8168"/>
                  </a:cubicBezTo>
                  <a:cubicBezTo>
                    <a:pt x="0" y="8222"/>
                    <a:pt x="18" y="8293"/>
                    <a:pt x="72" y="8346"/>
                  </a:cubicBezTo>
                  <a:lnTo>
                    <a:pt x="553" y="8828"/>
                  </a:lnTo>
                  <a:cubicBezTo>
                    <a:pt x="607" y="8882"/>
                    <a:pt x="674" y="8908"/>
                    <a:pt x="741" y="8908"/>
                  </a:cubicBezTo>
                  <a:cubicBezTo>
                    <a:pt x="808" y="8908"/>
                    <a:pt x="875" y="8882"/>
                    <a:pt x="928" y="8828"/>
                  </a:cubicBezTo>
                  <a:cubicBezTo>
                    <a:pt x="982" y="8792"/>
                    <a:pt x="1000" y="8721"/>
                    <a:pt x="1000" y="8650"/>
                  </a:cubicBezTo>
                  <a:cubicBezTo>
                    <a:pt x="1000" y="8578"/>
                    <a:pt x="982" y="8507"/>
                    <a:pt x="928" y="8453"/>
                  </a:cubicBezTo>
                  <a:lnTo>
                    <a:pt x="892" y="8436"/>
                  </a:lnTo>
                  <a:lnTo>
                    <a:pt x="1820" y="7490"/>
                  </a:lnTo>
                  <a:cubicBezTo>
                    <a:pt x="2302" y="7008"/>
                    <a:pt x="2819" y="6544"/>
                    <a:pt x="3355" y="6116"/>
                  </a:cubicBezTo>
                  <a:lnTo>
                    <a:pt x="3408" y="6063"/>
                  </a:lnTo>
                  <a:lnTo>
                    <a:pt x="6192" y="3797"/>
                  </a:lnTo>
                  <a:lnTo>
                    <a:pt x="8779" y="1209"/>
                  </a:lnTo>
                  <a:cubicBezTo>
                    <a:pt x="8939" y="1049"/>
                    <a:pt x="8939" y="799"/>
                    <a:pt x="8779" y="638"/>
                  </a:cubicBezTo>
                  <a:lnTo>
                    <a:pt x="8261" y="121"/>
                  </a:lnTo>
                  <a:cubicBezTo>
                    <a:pt x="8181" y="41"/>
                    <a:pt x="8079" y="1"/>
                    <a:pt x="7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438686" y="2953287"/>
              <a:ext cx="116180" cy="116894"/>
            </a:xfrm>
            <a:custGeom>
              <a:rect b="b" l="l" r="r" t="t"/>
              <a:pathLst>
                <a:path extrusionOk="0" h="2945" w="2927">
                  <a:moveTo>
                    <a:pt x="2355" y="1"/>
                  </a:moveTo>
                  <a:lnTo>
                    <a:pt x="2302" y="72"/>
                  </a:lnTo>
                  <a:cubicBezTo>
                    <a:pt x="1874" y="589"/>
                    <a:pt x="1410" y="1107"/>
                    <a:pt x="928" y="1589"/>
                  </a:cubicBezTo>
                  <a:lnTo>
                    <a:pt x="0" y="2516"/>
                  </a:lnTo>
                  <a:lnTo>
                    <a:pt x="410" y="2945"/>
                  </a:lnTo>
                  <a:lnTo>
                    <a:pt x="1338" y="1999"/>
                  </a:lnTo>
                  <a:cubicBezTo>
                    <a:pt x="1820" y="1517"/>
                    <a:pt x="2337" y="1053"/>
                    <a:pt x="2873" y="625"/>
                  </a:cubicBezTo>
                  <a:lnTo>
                    <a:pt x="2926" y="572"/>
                  </a:lnTo>
                  <a:lnTo>
                    <a:pt x="23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419554" y="2735336"/>
              <a:ext cx="335005" cy="337704"/>
            </a:xfrm>
            <a:custGeom>
              <a:rect b="b" l="l" r="r" t="t"/>
              <a:pathLst>
                <a:path extrusionOk="0" h="8508" w="8440">
                  <a:moveTo>
                    <a:pt x="7976" y="1"/>
                  </a:moveTo>
                  <a:cubicBezTo>
                    <a:pt x="7873" y="1"/>
                    <a:pt x="7771" y="41"/>
                    <a:pt x="7691" y="121"/>
                  </a:cubicBezTo>
                  <a:lnTo>
                    <a:pt x="5121" y="2708"/>
                  </a:lnTo>
                  <a:lnTo>
                    <a:pt x="2837" y="5492"/>
                  </a:lnTo>
                  <a:lnTo>
                    <a:pt x="2141" y="6348"/>
                  </a:lnTo>
                  <a:lnTo>
                    <a:pt x="482" y="8007"/>
                  </a:lnTo>
                  <a:lnTo>
                    <a:pt x="446" y="7972"/>
                  </a:lnTo>
                  <a:cubicBezTo>
                    <a:pt x="393" y="7918"/>
                    <a:pt x="326" y="7891"/>
                    <a:pt x="259" y="7891"/>
                  </a:cubicBezTo>
                  <a:cubicBezTo>
                    <a:pt x="192" y="7891"/>
                    <a:pt x="125" y="7918"/>
                    <a:pt x="72" y="7972"/>
                  </a:cubicBezTo>
                  <a:cubicBezTo>
                    <a:pt x="18" y="8025"/>
                    <a:pt x="0" y="8097"/>
                    <a:pt x="0" y="8168"/>
                  </a:cubicBezTo>
                  <a:cubicBezTo>
                    <a:pt x="0" y="8222"/>
                    <a:pt x="18" y="8293"/>
                    <a:pt x="72" y="8346"/>
                  </a:cubicBezTo>
                  <a:lnTo>
                    <a:pt x="232" y="8507"/>
                  </a:lnTo>
                  <a:cubicBezTo>
                    <a:pt x="214" y="8489"/>
                    <a:pt x="232" y="8453"/>
                    <a:pt x="250" y="8418"/>
                  </a:cubicBezTo>
                  <a:cubicBezTo>
                    <a:pt x="268" y="8364"/>
                    <a:pt x="304" y="8311"/>
                    <a:pt x="357" y="8275"/>
                  </a:cubicBezTo>
                  <a:cubicBezTo>
                    <a:pt x="451" y="8182"/>
                    <a:pt x="544" y="8129"/>
                    <a:pt x="590" y="8129"/>
                  </a:cubicBezTo>
                  <a:cubicBezTo>
                    <a:pt x="597" y="8129"/>
                    <a:pt x="602" y="8130"/>
                    <a:pt x="607" y="8132"/>
                  </a:cubicBezTo>
                  <a:lnTo>
                    <a:pt x="625" y="8150"/>
                  </a:lnTo>
                  <a:lnTo>
                    <a:pt x="2284" y="6491"/>
                  </a:lnTo>
                  <a:lnTo>
                    <a:pt x="3034" y="5688"/>
                  </a:lnTo>
                  <a:lnTo>
                    <a:pt x="5478" y="3083"/>
                  </a:lnTo>
                  <a:lnTo>
                    <a:pt x="8065" y="496"/>
                  </a:lnTo>
                  <a:cubicBezTo>
                    <a:pt x="8194" y="367"/>
                    <a:pt x="8323" y="284"/>
                    <a:pt x="8397" y="284"/>
                  </a:cubicBezTo>
                  <a:cubicBezTo>
                    <a:pt x="8415" y="284"/>
                    <a:pt x="8429" y="289"/>
                    <a:pt x="8440" y="299"/>
                  </a:cubicBezTo>
                  <a:lnTo>
                    <a:pt x="8261" y="121"/>
                  </a:lnTo>
                  <a:cubicBezTo>
                    <a:pt x="8181" y="41"/>
                    <a:pt x="8079" y="1"/>
                    <a:pt x="7976"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435113" y="2953287"/>
              <a:ext cx="104868" cy="105582"/>
            </a:xfrm>
            <a:custGeom>
              <a:rect b="b" l="l" r="r" t="t"/>
              <a:pathLst>
                <a:path extrusionOk="0" h="2660" w="2642">
                  <a:moveTo>
                    <a:pt x="2445" y="1"/>
                  </a:moveTo>
                  <a:lnTo>
                    <a:pt x="1749" y="857"/>
                  </a:lnTo>
                  <a:lnTo>
                    <a:pt x="90" y="2516"/>
                  </a:lnTo>
                  <a:lnTo>
                    <a:pt x="54" y="2481"/>
                  </a:lnTo>
                  <a:cubicBezTo>
                    <a:pt x="37" y="2463"/>
                    <a:pt x="19" y="2463"/>
                    <a:pt x="1" y="2445"/>
                  </a:cubicBezTo>
                  <a:lnTo>
                    <a:pt x="1" y="2445"/>
                  </a:lnTo>
                  <a:lnTo>
                    <a:pt x="197" y="2641"/>
                  </a:lnTo>
                  <a:lnTo>
                    <a:pt x="215" y="2641"/>
                  </a:lnTo>
                  <a:lnTo>
                    <a:pt x="233" y="2659"/>
                  </a:lnTo>
                  <a:lnTo>
                    <a:pt x="1892" y="1000"/>
                  </a:lnTo>
                  <a:lnTo>
                    <a:pt x="2642" y="197"/>
                  </a:lnTo>
                  <a:lnTo>
                    <a:pt x="2445" y="1"/>
                  </a:ln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580309" y="2764192"/>
              <a:ext cx="92801" cy="92841"/>
            </a:xfrm>
            <a:custGeom>
              <a:rect b="b" l="l" r="r" t="t"/>
              <a:pathLst>
                <a:path extrusionOk="0" h="2339" w="2338">
                  <a:moveTo>
                    <a:pt x="1089" y="1"/>
                  </a:moveTo>
                  <a:cubicBezTo>
                    <a:pt x="500" y="54"/>
                    <a:pt x="54" y="518"/>
                    <a:pt x="1" y="1089"/>
                  </a:cubicBezTo>
                  <a:cubicBezTo>
                    <a:pt x="1" y="1107"/>
                    <a:pt x="1" y="1143"/>
                    <a:pt x="1" y="1178"/>
                  </a:cubicBezTo>
                  <a:cubicBezTo>
                    <a:pt x="1" y="1196"/>
                    <a:pt x="1" y="1214"/>
                    <a:pt x="1" y="1250"/>
                  </a:cubicBezTo>
                  <a:cubicBezTo>
                    <a:pt x="36" y="1838"/>
                    <a:pt x="518" y="2302"/>
                    <a:pt x="1107" y="2338"/>
                  </a:cubicBezTo>
                  <a:lnTo>
                    <a:pt x="1267" y="2338"/>
                  </a:lnTo>
                  <a:cubicBezTo>
                    <a:pt x="1838" y="2302"/>
                    <a:pt x="2302" y="1838"/>
                    <a:pt x="2338" y="1267"/>
                  </a:cubicBezTo>
                  <a:cubicBezTo>
                    <a:pt x="2338" y="1232"/>
                    <a:pt x="2338" y="1196"/>
                    <a:pt x="2338" y="1178"/>
                  </a:cubicBezTo>
                  <a:cubicBezTo>
                    <a:pt x="2338" y="1160"/>
                    <a:pt x="2338" y="1125"/>
                    <a:pt x="2338" y="1107"/>
                  </a:cubicBezTo>
                  <a:cubicBezTo>
                    <a:pt x="2302" y="518"/>
                    <a:pt x="1838" y="36"/>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580309" y="2764192"/>
              <a:ext cx="60253" cy="92841"/>
            </a:xfrm>
            <a:custGeom>
              <a:rect b="b" l="l" r="r" t="t"/>
              <a:pathLst>
                <a:path extrusionOk="0" h="2339" w="1518">
                  <a:moveTo>
                    <a:pt x="1178" y="1"/>
                  </a:moveTo>
                  <a:cubicBezTo>
                    <a:pt x="518" y="1"/>
                    <a:pt x="1" y="536"/>
                    <a:pt x="1" y="1178"/>
                  </a:cubicBezTo>
                  <a:cubicBezTo>
                    <a:pt x="1" y="1821"/>
                    <a:pt x="518" y="2338"/>
                    <a:pt x="1178" y="2338"/>
                  </a:cubicBezTo>
                  <a:cubicBezTo>
                    <a:pt x="1285" y="2338"/>
                    <a:pt x="1410" y="2320"/>
                    <a:pt x="1517" y="2302"/>
                  </a:cubicBezTo>
                  <a:cubicBezTo>
                    <a:pt x="1035" y="2142"/>
                    <a:pt x="679" y="1696"/>
                    <a:pt x="679" y="1178"/>
                  </a:cubicBezTo>
                  <a:cubicBezTo>
                    <a:pt x="679" y="643"/>
                    <a:pt x="1035" y="197"/>
                    <a:pt x="1517" y="54"/>
                  </a:cubicBezTo>
                  <a:cubicBezTo>
                    <a:pt x="1410" y="18"/>
                    <a:pt x="1285" y="1"/>
                    <a:pt x="1178"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624209" y="2808092"/>
              <a:ext cx="48901" cy="48941"/>
            </a:xfrm>
            <a:custGeom>
              <a:rect b="b" l="l" r="r" t="t"/>
              <a:pathLst>
                <a:path extrusionOk="0" h="1233" w="1232">
                  <a:moveTo>
                    <a:pt x="1232" y="1"/>
                  </a:moveTo>
                  <a:cubicBezTo>
                    <a:pt x="911" y="1"/>
                    <a:pt x="590" y="144"/>
                    <a:pt x="358" y="376"/>
                  </a:cubicBezTo>
                  <a:cubicBezTo>
                    <a:pt x="126" y="608"/>
                    <a:pt x="1" y="911"/>
                    <a:pt x="1" y="1232"/>
                  </a:cubicBezTo>
                  <a:lnTo>
                    <a:pt x="161" y="1232"/>
                  </a:lnTo>
                  <a:cubicBezTo>
                    <a:pt x="161" y="947"/>
                    <a:pt x="268" y="679"/>
                    <a:pt x="483" y="483"/>
                  </a:cubicBezTo>
                  <a:cubicBezTo>
                    <a:pt x="679" y="269"/>
                    <a:pt x="947" y="161"/>
                    <a:pt x="1232" y="161"/>
                  </a:cubicBezTo>
                  <a:cubicBezTo>
                    <a:pt x="1232" y="126"/>
                    <a:pt x="1232" y="90"/>
                    <a:pt x="1232" y="72"/>
                  </a:cubicBezTo>
                  <a:cubicBezTo>
                    <a:pt x="1232" y="54"/>
                    <a:pt x="1232" y="19"/>
                    <a:pt x="1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580309" y="2764192"/>
              <a:ext cx="48901" cy="49616"/>
            </a:xfrm>
            <a:custGeom>
              <a:rect b="b" l="l" r="r" t="t"/>
              <a:pathLst>
                <a:path extrusionOk="0" h="1250" w="1232">
                  <a:moveTo>
                    <a:pt x="1089" y="1"/>
                  </a:moveTo>
                  <a:cubicBezTo>
                    <a:pt x="1071" y="286"/>
                    <a:pt x="964" y="572"/>
                    <a:pt x="768" y="768"/>
                  </a:cubicBezTo>
                  <a:cubicBezTo>
                    <a:pt x="554" y="964"/>
                    <a:pt x="286" y="1089"/>
                    <a:pt x="1" y="1089"/>
                  </a:cubicBezTo>
                  <a:cubicBezTo>
                    <a:pt x="1" y="1107"/>
                    <a:pt x="1" y="1143"/>
                    <a:pt x="1" y="1178"/>
                  </a:cubicBezTo>
                  <a:cubicBezTo>
                    <a:pt x="1" y="1196"/>
                    <a:pt x="1" y="1214"/>
                    <a:pt x="1" y="1250"/>
                  </a:cubicBezTo>
                  <a:cubicBezTo>
                    <a:pt x="340" y="1232"/>
                    <a:pt x="643" y="1107"/>
                    <a:pt x="875" y="875"/>
                  </a:cubicBezTo>
                  <a:cubicBezTo>
                    <a:pt x="1107" y="643"/>
                    <a:pt x="1232" y="340"/>
                    <a:pt x="1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606506" y="2790746"/>
              <a:ext cx="12781" cy="12424"/>
            </a:xfrm>
            <a:custGeom>
              <a:rect b="b" l="l" r="r" t="t"/>
              <a:pathLst>
                <a:path extrusionOk="0" h="313" w="322">
                  <a:moveTo>
                    <a:pt x="81" y="1"/>
                  </a:moveTo>
                  <a:cubicBezTo>
                    <a:pt x="59" y="1"/>
                    <a:pt x="36" y="10"/>
                    <a:pt x="19" y="27"/>
                  </a:cubicBezTo>
                  <a:cubicBezTo>
                    <a:pt x="1" y="45"/>
                    <a:pt x="1" y="99"/>
                    <a:pt x="19" y="135"/>
                  </a:cubicBezTo>
                  <a:lnTo>
                    <a:pt x="179" y="295"/>
                  </a:lnTo>
                  <a:cubicBezTo>
                    <a:pt x="197" y="313"/>
                    <a:pt x="215" y="313"/>
                    <a:pt x="233" y="313"/>
                  </a:cubicBezTo>
                  <a:cubicBezTo>
                    <a:pt x="268" y="313"/>
                    <a:pt x="286" y="313"/>
                    <a:pt x="304" y="295"/>
                  </a:cubicBezTo>
                  <a:cubicBezTo>
                    <a:pt x="322" y="259"/>
                    <a:pt x="322" y="206"/>
                    <a:pt x="304" y="188"/>
                  </a:cubicBezTo>
                  <a:lnTo>
                    <a:pt x="144" y="27"/>
                  </a:lnTo>
                  <a:cubicBezTo>
                    <a:pt x="126" y="10"/>
                    <a:pt x="103"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616429" y="2775941"/>
              <a:ext cx="14924" cy="9526"/>
            </a:xfrm>
            <a:custGeom>
              <a:rect b="b" l="l" r="r" t="t"/>
              <a:pathLst>
                <a:path extrusionOk="0" h="240" w="376">
                  <a:moveTo>
                    <a:pt x="79" y="1"/>
                  </a:moveTo>
                  <a:cubicBezTo>
                    <a:pt x="54" y="1"/>
                    <a:pt x="31" y="18"/>
                    <a:pt x="18" y="44"/>
                  </a:cubicBezTo>
                  <a:cubicBezTo>
                    <a:pt x="1" y="97"/>
                    <a:pt x="18" y="133"/>
                    <a:pt x="54" y="151"/>
                  </a:cubicBezTo>
                  <a:lnTo>
                    <a:pt x="268" y="240"/>
                  </a:lnTo>
                  <a:lnTo>
                    <a:pt x="304" y="240"/>
                  </a:lnTo>
                  <a:cubicBezTo>
                    <a:pt x="322" y="240"/>
                    <a:pt x="357" y="222"/>
                    <a:pt x="375" y="186"/>
                  </a:cubicBezTo>
                  <a:cubicBezTo>
                    <a:pt x="375" y="151"/>
                    <a:pt x="357" y="97"/>
                    <a:pt x="322" y="97"/>
                  </a:cubicBezTo>
                  <a:lnTo>
                    <a:pt x="108" y="8"/>
                  </a:lnTo>
                  <a:cubicBezTo>
                    <a:pt x="98" y="3"/>
                    <a:pt x="8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593050" y="2799320"/>
              <a:ext cx="9963" cy="14488"/>
            </a:xfrm>
            <a:custGeom>
              <a:rect b="b" l="l" r="r" t="t"/>
              <a:pathLst>
                <a:path extrusionOk="0" h="365" w="251">
                  <a:moveTo>
                    <a:pt x="86" y="1"/>
                  </a:moveTo>
                  <a:cubicBezTo>
                    <a:pt x="75" y="1"/>
                    <a:pt x="64" y="3"/>
                    <a:pt x="54" y="8"/>
                  </a:cubicBezTo>
                  <a:cubicBezTo>
                    <a:pt x="19" y="26"/>
                    <a:pt x="1" y="61"/>
                    <a:pt x="19" y="115"/>
                  </a:cubicBezTo>
                  <a:lnTo>
                    <a:pt x="90" y="311"/>
                  </a:lnTo>
                  <a:cubicBezTo>
                    <a:pt x="108" y="347"/>
                    <a:pt x="144" y="365"/>
                    <a:pt x="161" y="365"/>
                  </a:cubicBezTo>
                  <a:lnTo>
                    <a:pt x="197" y="365"/>
                  </a:lnTo>
                  <a:cubicBezTo>
                    <a:pt x="233" y="347"/>
                    <a:pt x="251" y="293"/>
                    <a:pt x="233" y="258"/>
                  </a:cubicBezTo>
                  <a:lnTo>
                    <a:pt x="161" y="43"/>
                  </a:lnTo>
                  <a:cubicBezTo>
                    <a:pt x="148" y="17"/>
                    <a:pt x="116"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634132" y="2818372"/>
              <a:ext cx="13495" cy="13138"/>
            </a:xfrm>
            <a:custGeom>
              <a:rect b="b" l="l" r="r" t="t"/>
              <a:pathLst>
                <a:path extrusionOk="0" h="331" w="340">
                  <a:moveTo>
                    <a:pt x="90" y="1"/>
                  </a:moveTo>
                  <a:cubicBezTo>
                    <a:pt x="72" y="1"/>
                    <a:pt x="54" y="10"/>
                    <a:pt x="36" y="27"/>
                  </a:cubicBezTo>
                  <a:cubicBezTo>
                    <a:pt x="1" y="63"/>
                    <a:pt x="1" y="117"/>
                    <a:pt x="36" y="134"/>
                  </a:cubicBezTo>
                  <a:lnTo>
                    <a:pt x="197" y="295"/>
                  </a:lnTo>
                  <a:cubicBezTo>
                    <a:pt x="215" y="313"/>
                    <a:pt x="233" y="331"/>
                    <a:pt x="250" y="331"/>
                  </a:cubicBezTo>
                  <a:cubicBezTo>
                    <a:pt x="268" y="331"/>
                    <a:pt x="286" y="313"/>
                    <a:pt x="304" y="295"/>
                  </a:cubicBezTo>
                  <a:cubicBezTo>
                    <a:pt x="340" y="277"/>
                    <a:pt x="340" y="224"/>
                    <a:pt x="304" y="188"/>
                  </a:cubicBezTo>
                  <a:lnTo>
                    <a:pt x="143" y="27"/>
                  </a:lnTo>
                  <a:cubicBezTo>
                    <a:pt x="126" y="10"/>
                    <a:pt x="108" y="1"/>
                    <a:pt x="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651835" y="2806425"/>
              <a:ext cx="10677" cy="14488"/>
            </a:xfrm>
            <a:custGeom>
              <a:rect b="b" l="l" r="r" t="t"/>
              <a:pathLst>
                <a:path extrusionOk="0" h="365" w="269">
                  <a:moveTo>
                    <a:pt x="91" y="0"/>
                  </a:moveTo>
                  <a:cubicBezTo>
                    <a:pt x="80" y="0"/>
                    <a:pt x="68" y="3"/>
                    <a:pt x="54" y="7"/>
                  </a:cubicBezTo>
                  <a:cubicBezTo>
                    <a:pt x="19" y="25"/>
                    <a:pt x="1" y="79"/>
                    <a:pt x="19" y="114"/>
                  </a:cubicBezTo>
                  <a:lnTo>
                    <a:pt x="108" y="328"/>
                  </a:lnTo>
                  <a:cubicBezTo>
                    <a:pt x="108" y="346"/>
                    <a:pt x="143" y="364"/>
                    <a:pt x="179" y="364"/>
                  </a:cubicBezTo>
                  <a:lnTo>
                    <a:pt x="197" y="364"/>
                  </a:lnTo>
                  <a:cubicBezTo>
                    <a:pt x="251" y="346"/>
                    <a:pt x="268" y="311"/>
                    <a:pt x="251" y="257"/>
                  </a:cubicBezTo>
                  <a:lnTo>
                    <a:pt x="161" y="61"/>
                  </a:lnTo>
                  <a:cubicBezTo>
                    <a:pt x="148" y="21"/>
                    <a:pt x="124"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623534" y="2834845"/>
              <a:ext cx="15599" cy="9407"/>
            </a:xfrm>
            <a:custGeom>
              <a:rect b="b" l="l" r="r" t="t"/>
              <a:pathLst>
                <a:path extrusionOk="0" h="237" w="393">
                  <a:moveTo>
                    <a:pt x="97" y="0"/>
                  </a:moveTo>
                  <a:cubicBezTo>
                    <a:pt x="59" y="0"/>
                    <a:pt x="32" y="29"/>
                    <a:pt x="18" y="58"/>
                  </a:cubicBezTo>
                  <a:cubicBezTo>
                    <a:pt x="0" y="94"/>
                    <a:pt x="18" y="148"/>
                    <a:pt x="54" y="148"/>
                  </a:cubicBezTo>
                  <a:lnTo>
                    <a:pt x="268" y="237"/>
                  </a:lnTo>
                  <a:lnTo>
                    <a:pt x="303" y="237"/>
                  </a:lnTo>
                  <a:cubicBezTo>
                    <a:pt x="321" y="237"/>
                    <a:pt x="357" y="219"/>
                    <a:pt x="375" y="201"/>
                  </a:cubicBezTo>
                  <a:cubicBezTo>
                    <a:pt x="393" y="148"/>
                    <a:pt x="357" y="112"/>
                    <a:pt x="321" y="94"/>
                  </a:cubicBezTo>
                  <a:lnTo>
                    <a:pt x="125" y="5"/>
                  </a:lnTo>
                  <a:cubicBezTo>
                    <a:pt x="115" y="2"/>
                    <a:pt x="106" y="0"/>
                    <a:pt x="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35"/>
          <p:cNvGrpSpPr/>
          <p:nvPr/>
        </p:nvGrpSpPr>
        <p:grpSpPr>
          <a:xfrm rot="-2700000">
            <a:off x="8228261" y="1998413"/>
            <a:ext cx="1147840" cy="1146372"/>
            <a:chOff x="417622" y="2734928"/>
            <a:chExt cx="356783" cy="356311"/>
          </a:xfrm>
        </p:grpSpPr>
        <p:sp>
          <p:nvSpPr>
            <p:cNvPr id="548" name="Google Shape;548;p35"/>
            <p:cNvSpPr/>
            <p:nvPr/>
          </p:nvSpPr>
          <p:spPr>
            <a:xfrm>
              <a:off x="417622" y="2734928"/>
              <a:ext cx="355007" cy="356311"/>
            </a:xfrm>
            <a:custGeom>
              <a:rect b="b" l="l" r="r" t="t"/>
              <a:pathLst>
                <a:path extrusionOk="0" h="4455" w="4470">
                  <a:moveTo>
                    <a:pt x="3997" y="1"/>
                  </a:moveTo>
                  <a:cubicBezTo>
                    <a:pt x="3946" y="1"/>
                    <a:pt x="3894" y="21"/>
                    <a:pt x="3854" y="61"/>
                  </a:cubicBezTo>
                  <a:lnTo>
                    <a:pt x="3167" y="748"/>
                  </a:lnTo>
                  <a:lnTo>
                    <a:pt x="3158" y="748"/>
                  </a:lnTo>
                  <a:cubicBezTo>
                    <a:pt x="3096" y="578"/>
                    <a:pt x="2962" y="445"/>
                    <a:pt x="2784" y="391"/>
                  </a:cubicBezTo>
                  <a:cubicBezTo>
                    <a:pt x="2775" y="382"/>
                    <a:pt x="2775" y="382"/>
                    <a:pt x="2766" y="382"/>
                  </a:cubicBezTo>
                  <a:cubicBezTo>
                    <a:pt x="2757" y="382"/>
                    <a:pt x="2748" y="382"/>
                    <a:pt x="2739" y="373"/>
                  </a:cubicBezTo>
                  <a:cubicBezTo>
                    <a:pt x="2712" y="373"/>
                    <a:pt x="2694" y="364"/>
                    <a:pt x="2668" y="364"/>
                  </a:cubicBezTo>
                  <a:lnTo>
                    <a:pt x="2570" y="364"/>
                  </a:lnTo>
                  <a:cubicBezTo>
                    <a:pt x="2561" y="364"/>
                    <a:pt x="2543" y="364"/>
                    <a:pt x="2525" y="373"/>
                  </a:cubicBezTo>
                  <a:cubicBezTo>
                    <a:pt x="2516" y="373"/>
                    <a:pt x="2498" y="373"/>
                    <a:pt x="2480" y="382"/>
                  </a:cubicBezTo>
                  <a:cubicBezTo>
                    <a:pt x="2462" y="382"/>
                    <a:pt x="2436" y="391"/>
                    <a:pt x="2418" y="400"/>
                  </a:cubicBezTo>
                  <a:cubicBezTo>
                    <a:pt x="2409" y="400"/>
                    <a:pt x="2391" y="409"/>
                    <a:pt x="2382" y="409"/>
                  </a:cubicBezTo>
                  <a:cubicBezTo>
                    <a:pt x="2355" y="427"/>
                    <a:pt x="2338" y="436"/>
                    <a:pt x="2311" y="445"/>
                  </a:cubicBezTo>
                  <a:cubicBezTo>
                    <a:pt x="2302" y="454"/>
                    <a:pt x="2293" y="462"/>
                    <a:pt x="2284" y="462"/>
                  </a:cubicBezTo>
                  <a:cubicBezTo>
                    <a:pt x="2222" y="507"/>
                    <a:pt x="2177" y="561"/>
                    <a:pt x="2132" y="614"/>
                  </a:cubicBezTo>
                  <a:cubicBezTo>
                    <a:pt x="2123" y="623"/>
                    <a:pt x="2123" y="632"/>
                    <a:pt x="2115" y="650"/>
                  </a:cubicBezTo>
                  <a:cubicBezTo>
                    <a:pt x="2106" y="668"/>
                    <a:pt x="2088" y="686"/>
                    <a:pt x="2079" y="712"/>
                  </a:cubicBezTo>
                  <a:cubicBezTo>
                    <a:pt x="2079" y="721"/>
                    <a:pt x="2070" y="739"/>
                    <a:pt x="2070" y="748"/>
                  </a:cubicBezTo>
                  <a:cubicBezTo>
                    <a:pt x="2061" y="775"/>
                    <a:pt x="2052" y="793"/>
                    <a:pt x="2043" y="810"/>
                  </a:cubicBezTo>
                  <a:cubicBezTo>
                    <a:pt x="2043" y="828"/>
                    <a:pt x="2043" y="846"/>
                    <a:pt x="2043" y="864"/>
                  </a:cubicBezTo>
                  <a:cubicBezTo>
                    <a:pt x="2034" y="873"/>
                    <a:pt x="2034" y="891"/>
                    <a:pt x="2034" y="900"/>
                  </a:cubicBezTo>
                  <a:cubicBezTo>
                    <a:pt x="2034" y="917"/>
                    <a:pt x="2034" y="935"/>
                    <a:pt x="2034" y="944"/>
                  </a:cubicBezTo>
                  <a:cubicBezTo>
                    <a:pt x="2034" y="962"/>
                    <a:pt x="2034" y="971"/>
                    <a:pt x="2034" y="980"/>
                  </a:cubicBezTo>
                  <a:cubicBezTo>
                    <a:pt x="2034" y="998"/>
                    <a:pt x="2034" y="1016"/>
                    <a:pt x="2034" y="1024"/>
                  </a:cubicBezTo>
                  <a:cubicBezTo>
                    <a:pt x="2043" y="1042"/>
                    <a:pt x="2043" y="1060"/>
                    <a:pt x="2043" y="1078"/>
                  </a:cubicBezTo>
                  <a:cubicBezTo>
                    <a:pt x="2052" y="1096"/>
                    <a:pt x="2061" y="1123"/>
                    <a:pt x="2061" y="1140"/>
                  </a:cubicBezTo>
                  <a:cubicBezTo>
                    <a:pt x="2070" y="1149"/>
                    <a:pt x="2070" y="1167"/>
                    <a:pt x="2079" y="1185"/>
                  </a:cubicBezTo>
                  <a:cubicBezTo>
                    <a:pt x="2088" y="1203"/>
                    <a:pt x="2106" y="1221"/>
                    <a:pt x="2115" y="1248"/>
                  </a:cubicBezTo>
                  <a:cubicBezTo>
                    <a:pt x="2123" y="1256"/>
                    <a:pt x="2123" y="1265"/>
                    <a:pt x="2132" y="1274"/>
                  </a:cubicBezTo>
                  <a:cubicBezTo>
                    <a:pt x="2150" y="1310"/>
                    <a:pt x="2177" y="1337"/>
                    <a:pt x="2204" y="1355"/>
                  </a:cubicBezTo>
                  <a:lnTo>
                    <a:pt x="2204" y="1363"/>
                  </a:lnTo>
                  <a:cubicBezTo>
                    <a:pt x="2231" y="1390"/>
                    <a:pt x="2257" y="1408"/>
                    <a:pt x="2284" y="1426"/>
                  </a:cubicBezTo>
                  <a:cubicBezTo>
                    <a:pt x="2293" y="1435"/>
                    <a:pt x="2311" y="1444"/>
                    <a:pt x="2320" y="1444"/>
                  </a:cubicBezTo>
                  <a:cubicBezTo>
                    <a:pt x="2338" y="1462"/>
                    <a:pt x="2355" y="1471"/>
                    <a:pt x="2382" y="1479"/>
                  </a:cubicBezTo>
                  <a:cubicBezTo>
                    <a:pt x="2391" y="1488"/>
                    <a:pt x="2409" y="1488"/>
                    <a:pt x="2427" y="1497"/>
                  </a:cubicBezTo>
                  <a:lnTo>
                    <a:pt x="2436" y="1497"/>
                  </a:lnTo>
                  <a:lnTo>
                    <a:pt x="2436" y="1506"/>
                  </a:lnTo>
                  <a:lnTo>
                    <a:pt x="1428" y="2737"/>
                  </a:lnTo>
                  <a:lnTo>
                    <a:pt x="1347" y="2827"/>
                  </a:lnTo>
                  <a:cubicBezTo>
                    <a:pt x="1160" y="3058"/>
                    <a:pt x="964" y="3273"/>
                    <a:pt x="759" y="3487"/>
                  </a:cubicBezTo>
                  <a:lnTo>
                    <a:pt x="241" y="3995"/>
                  </a:lnTo>
                  <a:lnTo>
                    <a:pt x="223" y="3986"/>
                  </a:lnTo>
                  <a:cubicBezTo>
                    <a:pt x="214" y="3977"/>
                    <a:pt x="214" y="3968"/>
                    <a:pt x="205" y="3960"/>
                  </a:cubicBezTo>
                  <a:lnTo>
                    <a:pt x="205" y="3960"/>
                  </a:lnTo>
                  <a:lnTo>
                    <a:pt x="214" y="3977"/>
                  </a:lnTo>
                  <a:cubicBezTo>
                    <a:pt x="205" y="3968"/>
                    <a:pt x="197" y="3960"/>
                    <a:pt x="179" y="3951"/>
                  </a:cubicBezTo>
                  <a:cubicBezTo>
                    <a:pt x="165" y="3945"/>
                    <a:pt x="150" y="3942"/>
                    <a:pt x="134" y="3942"/>
                  </a:cubicBezTo>
                  <a:cubicBezTo>
                    <a:pt x="101" y="3942"/>
                    <a:pt x="66" y="3956"/>
                    <a:pt x="36" y="3986"/>
                  </a:cubicBezTo>
                  <a:cubicBezTo>
                    <a:pt x="27" y="3995"/>
                    <a:pt x="18" y="4013"/>
                    <a:pt x="9" y="4031"/>
                  </a:cubicBezTo>
                  <a:cubicBezTo>
                    <a:pt x="0" y="4049"/>
                    <a:pt x="0" y="4058"/>
                    <a:pt x="0" y="4075"/>
                  </a:cubicBezTo>
                  <a:cubicBezTo>
                    <a:pt x="0" y="4093"/>
                    <a:pt x="0" y="4111"/>
                    <a:pt x="9" y="4120"/>
                  </a:cubicBezTo>
                  <a:cubicBezTo>
                    <a:pt x="9" y="4120"/>
                    <a:pt x="9" y="4129"/>
                    <a:pt x="9" y="4129"/>
                  </a:cubicBezTo>
                  <a:cubicBezTo>
                    <a:pt x="9" y="4138"/>
                    <a:pt x="18" y="4138"/>
                    <a:pt x="27" y="4147"/>
                  </a:cubicBezTo>
                  <a:cubicBezTo>
                    <a:pt x="27" y="4156"/>
                    <a:pt x="36" y="4165"/>
                    <a:pt x="36" y="4174"/>
                  </a:cubicBezTo>
                  <a:lnTo>
                    <a:pt x="125" y="4254"/>
                  </a:lnTo>
                  <a:lnTo>
                    <a:pt x="286" y="4414"/>
                  </a:lnTo>
                  <a:cubicBezTo>
                    <a:pt x="308" y="4441"/>
                    <a:pt x="342" y="4455"/>
                    <a:pt x="376" y="4455"/>
                  </a:cubicBezTo>
                  <a:cubicBezTo>
                    <a:pt x="411" y="4455"/>
                    <a:pt x="446" y="4441"/>
                    <a:pt x="473" y="4414"/>
                  </a:cubicBezTo>
                  <a:cubicBezTo>
                    <a:pt x="491" y="4388"/>
                    <a:pt x="509" y="4352"/>
                    <a:pt x="509" y="4316"/>
                  </a:cubicBezTo>
                  <a:cubicBezTo>
                    <a:pt x="509" y="4290"/>
                    <a:pt x="491" y="4254"/>
                    <a:pt x="473" y="4227"/>
                  </a:cubicBezTo>
                  <a:lnTo>
                    <a:pt x="455" y="4209"/>
                  </a:lnTo>
                  <a:lnTo>
                    <a:pt x="919" y="3745"/>
                  </a:lnTo>
                  <a:cubicBezTo>
                    <a:pt x="1160" y="3505"/>
                    <a:pt x="1410" y="3273"/>
                    <a:pt x="1677" y="3058"/>
                  </a:cubicBezTo>
                  <a:lnTo>
                    <a:pt x="1713" y="3032"/>
                  </a:lnTo>
                  <a:lnTo>
                    <a:pt x="3105" y="1890"/>
                  </a:lnTo>
                  <a:lnTo>
                    <a:pt x="4398" y="596"/>
                  </a:lnTo>
                  <a:cubicBezTo>
                    <a:pt x="4470" y="525"/>
                    <a:pt x="4470" y="391"/>
                    <a:pt x="4398" y="311"/>
                  </a:cubicBezTo>
                  <a:lnTo>
                    <a:pt x="4229" y="150"/>
                  </a:lnTo>
                  <a:lnTo>
                    <a:pt x="4140" y="61"/>
                  </a:lnTo>
                  <a:cubicBezTo>
                    <a:pt x="4099" y="21"/>
                    <a:pt x="4048" y="1"/>
                    <a:pt x="3997" y="1"/>
                  </a:cubicBezTo>
                  <a:close/>
                </a:path>
              </a:pathLst>
            </a:custGeom>
            <a:solidFill>
              <a:schemeClr val="l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419554" y="2735336"/>
              <a:ext cx="354851" cy="353620"/>
            </a:xfrm>
            <a:custGeom>
              <a:rect b="b" l="l" r="r" t="t"/>
              <a:pathLst>
                <a:path extrusionOk="0" h="8909" w="8940">
                  <a:moveTo>
                    <a:pt x="7976" y="1"/>
                  </a:moveTo>
                  <a:cubicBezTo>
                    <a:pt x="7873" y="1"/>
                    <a:pt x="7771" y="41"/>
                    <a:pt x="7691" y="121"/>
                  </a:cubicBezTo>
                  <a:lnTo>
                    <a:pt x="6317" y="1495"/>
                  </a:lnTo>
                  <a:lnTo>
                    <a:pt x="4854" y="3029"/>
                  </a:lnTo>
                  <a:lnTo>
                    <a:pt x="2837" y="5492"/>
                  </a:lnTo>
                  <a:lnTo>
                    <a:pt x="2784" y="5563"/>
                  </a:lnTo>
                  <a:cubicBezTo>
                    <a:pt x="2356" y="6080"/>
                    <a:pt x="1892" y="6598"/>
                    <a:pt x="1410" y="7080"/>
                  </a:cubicBezTo>
                  <a:lnTo>
                    <a:pt x="482" y="8007"/>
                  </a:lnTo>
                  <a:lnTo>
                    <a:pt x="446" y="7972"/>
                  </a:lnTo>
                  <a:cubicBezTo>
                    <a:pt x="393" y="7918"/>
                    <a:pt x="326" y="7891"/>
                    <a:pt x="259" y="7891"/>
                  </a:cubicBezTo>
                  <a:cubicBezTo>
                    <a:pt x="192" y="7891"/>
                    <a:pt x="125" y="7918"/>
                    <a:pt x="72" y="7972"/>
                  </a:cubicBezTo>
                  <a:cubicBezTo>
                    <a:pt x="18" y="8025"/>
                    <a:pt x="0" y="8097"/>
                    <a:pt x="0" y="8168"/>
                  </a:cubicBezTo>
                  <a:cubicBezTo>
                    <a:pt x="0" y="8222"/>
                    <a:pt x="18" y="8293"/>
                    <a:pt x="72" y="8346"/>
                  </a:cubicBezTo>
                  <a:lnTo>
                    <a:pt x="553" y="8828"/>
                  </a:lnTo>
                  <a:cubicBezTo>
                    <a:pt x="607" y="8882"/>
                    <a:pt x="674" y="8908"/>
                    <a:pt x="741" y="8908"/>
                  </a:cubicBezTo>
                  <a:cubicBezTo>
                    <a:pt x="808" y="8908"/>
                    <a:pt x="875" y="8882"/>
                    <a:pt x="928" y="8828"/>
                  </a:cubicBezTo>
                  <a:cubicBezTo>
                    <a:pt x="982" y="8792"/>
                    <a:pt x="1000" y="8721"/>
                    <a:pt x="1000" y="8650"/>
                  </a:cubicBezTo>
                  <a:cubicBezTo>
                    <a:pt x="1000" y="8578"/>
                    <a:pt x="982" y="8507"/>
                    <a:pt x="928" y="8453"/>
                  </a:cubicBezTo>
                  <a:lnTo>
                    <a:pt x="892" y="8436"/>
                  </a:lnTo>
                  <a:lnTo>
                    <a:pt x="1820" y="7490"/>
                  </a:lnTo>
                  <a:cubicBezTo>
                    <a:pt x="2302" y="7008"/>
                    <a:pt x="2819" y="6544"/>
                    <a:pt x="3355" y="6116"/>
                  </a:cubicBezTo>
                  <a:lnTo>
                    <a:pt x="3408" y="6063"/>
                  </a:lnTo>
                  <a:lnTo>
                    <a:pt x="6192" y="3797"/>
                  </a:lnTo>
                  <a:lnTo>
                    <a:pt x="8779" y="1209"/>
                  </a:lnTo>
                  <a:cubicBezTo>
                    <a:pt x="8939" y="1049"/>
                    <a:pt x="8939" y="799"/>
                    <a:pt x="8779" y="638"/>
                  </a:cubicBezTo>
                  <a:lnTo>
                    <a:pt x="8261" y="121"/>
                  </a:lnTo>
                  <a:cubicBezTo>
                    <a:pt x="8181" y="41"/>
                    <a:pt x="8079" y="1"/>
                    <a:pt x="7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438686" y="2953287"/>
              <a:ext cx="116180" cy="116894"/>
            </a:xfrm>
            <a:custGeom>
              <a:rect b="b" l="l" r="r" t="t"/>
              <a:pathLst>
                <a:path extrusionOk="0" h="2945" w="2927">
                  <a:moveTo>
                    <a:pt x="2355" y="1"/>
                  </a:moveTo>
                  <a:lnTo>
                    <a:pt x="2302" y="72"/>
                  </a:lnTo>
                  <a:cubicBezTo>
                    <a:pt x="1874" y="589"/>
                    <a:pt x="1410" y="1107"/>
                    <a:pt x="928" y="1589"/>
                  </a:cubicBezTo>
                  <a:lnTo>
                    <a:pt x="0" y="2516"/>
                  </a:lnTo>
                  <a:lnTo>
                    <a:pt x="410" y="2945"/>
                  </a:lnTo>
                  <a:lnTo>
                    <a:pt x="1338" y="1999"/>
                  </a:lnTo>
                  <a:cubicBezTo>
                    <a:pt x="1820" y="1517"/>
                    <a:pt x="2337" y="1053"/>
                    <a:pt x="2873" y="625"/>
                  </a:cubicBezTo>
                  <a:lnTo>
                    <a:pt x="2926" y="572"/>
                  </a:lnTo>
                  <a:lnTo>
                    <a:pt x="23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419554" y="2735336"/>
              <a:ext cx="335005" cy="337704"/>
            </a:xfrm>
            <a:custGeom>
              <a:rect b="b" l="l" r="r" t="t"/>
              <a:pathLst>
                <a:path extrusionOk="0" h="8508" w="8440">
                  <a:moveTo>
                    <a:pt x="7976" y="1"/>
                  </a:moveTo>
                  <a:cubicBezTo>
                    <a:pt x="7873" y="1"/>
                    <a:pt x="7771" y="41"/>
                    <a:pt x="7691" y="121"/>
                  </a:cubicBezTo>
                  <a:lnTo>
                    <a:pt x="5121" y="2708"/>
                  </a:lnTo>
                  <a:lnTo>
                    <a:pt x="2837" y="5492"/>
                  </a:lnTo>
                  <a:lnTo>
                    <a:pt x="2141" y="6348"/>
                  </a:lnTo>
                  <a:lnTo>
                    <a:pt x="482" y="8007"/>
                  </a:lnTo>
                  <a:lnTo>
                    <a:pt x="446" y="7972"/>
                  </a:lnTo>
                  <a:cubicBezTo>
                    <a:pt x="393" y="7918"/>
                    <a:pt x="326" y="7891"/>
                    <a:pt x="259" y="7891"/>
                  </a:cubicBezTo>
                  <a:cubicBezTo>
                    <a:pt x="192" y="7891"/>
                    <a:pt x="125" y="7918"/>
                    <a:pt x="72" y="7972"/>
                  </a:cubicBezTo>
                  <a:cubicBezTo>
                    <a:pt x="18" y="8025"/>
                    <a:pt x="0" y="8097"/>
                    <a:pt x="0" y="8168"/>
                  </a:cubicBezTo>
                  <a:cubicBezTo>
                    <a:pt x="0" y="8222"/>
                    <a:pt x="18" y="8293"/>
                    <a:pt x="72" y="8346"/>
                  </a:cubicBezTo>
                  <a:lnTo>
                    <a:pt x="232" y="8507"/>
                  </a:lnTo>
                  <a:cubicBezTo>
                    <a:pt x="214" y="8489"/>
                    <a:pt x="232" y="8453"/>
                    <a:pt x="250" y="8418"/>
                  </a:cubicBezTo>
                  <a:cubicBezTo>
                    <a:pt x="268" y="8364"/>
                    <a:pt x="304" y="8311"/>
                    <a:pt x="357" y="8275"/>
                  </a:cubicBezTo>
                  <a:cubicBezTo>
                    <a:pt x="451" y="8182"/>
                    <a:pt x="544" y="8129"/>
                    <a:pt x="590" y="8129"/>
                  </a:cubicBezTo>
                  <a:cubicBezTo>
                    <a:pt x="597" y="8129"/>
                    <a:pt x="602" y="8130"/>
                    <a:pt x="607" y="8132"/>
                  </a:cubicBezTo>
                  <a:lnTo>
                    <a:pt x="625" y="8150"/>
                  </a:lnTo>
                  <a:lnTo>
                    <a:pt x="2284" y="6491"/>
                  </a:lnTo>
                  <a:lnTo>
                    <a:pt x="3034" y="5688"/>
                  </a:lnTo>
                  <a:lnTo>
                    <a:pt x="5478" y="3083"/>
                  </a:lnTo>
                  <a:lnTo>
                    <a:pt x="8065" y="496"/>
                  </a:lnTo>
                  <a:cubicBezTo>
                    <a:pt x="8194" y="367"/>
                    <a:pt x="8323" y="284"/>
                    <a:pt x="8397" y="284"/>
                  </a:cubicBezTo>
                  <a:cubicBezTo>
                    <a:pt x="8415" y="284"/>
                    <a:pt x="8429" y="289"/>
                    <a:pt x="8440" y="299"/>
                  </a:cubicBezTo>
                  <a:lnTo>
                    <a:pt x="8261" y="121"/>
                  </a:lnTo>
                  <a:cubicBezTo>
                    <a:pt x="8181" y="41"/>
                    <a:pt x="8079" y="1"/>
                    <a:pt x="7976"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435113" y="2953287"/>
              <a:ext cx="104868" cy="105582"/>
            </a:xfrm>
            <a:custGeom>
              <a:rect b="b" l="l" r="r" t="t"/>
              <a:pathLst>
                <a:path extrusionOk="0" h="2660" w="2642">
                  <a:moveTo>
                    <a:pt x="2445" y="1"/>
                  </a:moveTo>
                  <a:lnTo>
                    <a:pt x="1749" y="857"/>
                  </a:lnTo>
                  <a:lnTo>
                    <a:pt x="90" y="2516"/>
                  </a:lnTo>
                  <a:lnTo>
                    <a:pt x="54" y="2481"/>
                  </a:lnTo>
                  <a:cubicBezTo>
                    <a:pt x="37" y="2463"/>
                    <a:pt x="19" y="2463"/>
                    <a:pt x="1" y="2445"/>
                  </a:cubicBezTo>
                  <a:lnTo>
                    <a:pt x="1" y="2445"/>
                  </a:lnTo>
                  <a:lnTo>
                    <a:pt x="197" y="2641"/>
                  </a:lnTo>
                  <a:lnTo>
                    <a:pt x="215" y="2641"/>
                  </a:lnTo>
                  <a:lnTo>
                    <a:pt x="233" y="2659"/>
                  </a:lnTo>
                  <a:lnTo>
                    <a:pt x="1892" y="1000"/>
                  </a:lnTo>
                  <a:lnTo>
                    <a:pt x="2642" y="197"/>
                  </a:lnTo>
                  <a:lnTo>
                    <a:pt x="2445" y="1"/>
                  </a:ln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580309" y="2764192"/>
              <a:ext cx="92801" cy="92841"/>
            </a:xfrm>
            <a:custGeom>
              <a:rect b="b" l="l" r="r" t="t"/>
              <a:pathLst>
                <a:path extrusionOk="0" h="2339" w="2338">
                  <a:moveTo>
                    <a:pt x="1089" y="1"/>
                  </a:moveTo>
                  <a:cubicBezTo>
                    <a:pt x="500" y="54"/>
                    <a:pt x="54" y="518"/>
                    <a:pt x="1" y="1089"/>
                  </a:cubicBezTo>
                  <a:cubicBezTo>
                    <a:pt x="1" y="1107"/>
                    <a:pt x="1" y="1143"/>
                    <a:pt x="1" y="1178"/>
                  </a:cubicBezTo>
                  <a:cubicBezTo>
                    <a:pt x="1" y="1196"/>
                    <a:pt x="1" y="1214"/>
                    <a:pt x="1" y="1250"/>
                  </a:cubicBezTo>
                  <a:cubicBezTo>
                    <a:pt x="36" y="1838"/>
                    <a:pt x="518" y="2302"/>
                    <a:pt x="1107" y="2338"/>
                  </a:cubicBezTo>
                  <a:lnTo>
                    <a:pt x="1267" y="2338"/>
                  </a:lnTo>
                  <a:cubicBezTo>
                    <a:pt x="1838" y="2302"/>
                    <a:pt x="2302" y="1838"/>
                    <a:pt x="2338" y="1267"/>
                  </a:cubicBezTo>
                  <a:cubicBezTo>
                    <a:pt x="2338" y="1232"/>
                    <a:pt x="2338" y="1196"/>
                    <a:pt x="2338" y="1178"/>
                  </a:cubicBezTo>
                  <a:cubicBezTo>
                    <a:pt x="2338" y="1160"/>
                    <a:pt x="2338" y="1125"/>
                    <a:pt x="2338" y="1107"/>
                  </a:cubicBezTo>
                  <a:cubicBezTo>
                    <a:pt x="2302" y="518"/>
                    <a:pt x="1838" y="36"/>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580309" y="2764192"/>
              <a:ext cx="60253" cy="92841"/>
            </a:xfrm>
            <a:custGeom>
              <a:rect b="b" l="l" r="r" t="t"/>
              <a:pathLst>
                <a:path extrusionOk="0" h="2339" w="1518">
                  <a:moveTo>
                    <a:pt x="1178" y="1"/>
                  </a:moveTo>
                  <a:cubicBezTo>
                    <a:pt x="518" y="1"/>
                    <a:pt x="1" y="536"/>
                    <a:pt x="1" y="1178"/>
                  </a:cubicBezTo>
                  <a:cubicBezTo>
                    <a:pt x="1" y="1821"/>
                    <a:pt x="518" y="2338"/>
                    <a:pt x="1178" y="2338"/>
                  </a:cubicBezTo>
                  <a:cubicBezTo>
                    <a:pt x="1285" y="2338"/>
                    <a:pt x="1410" y="2320"/>
                    <a:pt x="1517" y="2302"/>
                  </a:cubicBezTo>
                  <a:cubicBezTo>
                    <a:pt x="1035" y="2142"/>
                    <a:pt x="679" y="1696"/>
                    <a:pt x="679" y="1178"/>
                  </a:cubicBezTo>
                  <a:cubicBezTo>
                    <a:pt x="679" y="643"/>
                    <a:pt x="1035" y="197"/>
                    <a:pt x="1517" y="54"/>
                  </a:cubicBezTo>
                  <a:cubicBezTo>
                    <a:pt x="1410" y="18"/>
                    <a:pt x="1285" y="1"/>
                    <a:pt x="1178" y="1"/>
                  </a:cubicBezTo>
                  <a:close/>
                </a:path>
              </a:pathLst>
            </a:custGeom>
            <a:solidFill>
              <a:srgbClr val="4B4B4B">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624209" y="2808092"/>
              <a:ext cx="48901" cy="48941"/>
            </a:xfrm>
            <a:custGeom>
              <a:rect b="b" l="l" r="r" t="t"/>
              <a:pathLst>
                <a:path extrusionOk="0" h="1233" w="1232">
                  <a:moveTo>
                    <a:pt x="1232" y="1"/>
                  </a:moveTo>
                  <a:cubicBezTo>
                    <a:pt x="911" y="1"/>
                    <a:pt x="590" y="144"/>
                    <a:pt x="358" y="376"/>
                  </a:cubicBezTo>
                  <a:cubicBezTo>
                    <a:pt x="126" y="608"/>
                    <a:pt x="1" y="911"/>
                    <a:pt x="1" y="1232"/>
                  </a:cubicBezTo>
                  <a:lnTo>
                    <a:pt x="161" y="1232"/>
                  </a:lnTo>
                  <a:cubicBezTo>
                    <a:pt x="161" y="947"/>
                    <a:pt x="268" y="679"/>
                    <a:pt x="483" y="483"/>
                  </a:cubicBezTo>
                  <a:cubicBezTo>
                    <a:pt x="679" y="269"/>
                    <a:pt x="947" y="161"/>
                    <a:pt x="1232" y="161"/>
                  </a:cubicBezTo>
                  <a:cubicBezTo>
                    <a:pt x="1232" y="126"/>
                    <a:pt x="1232" y="90"/>
                    <a:pt x="1232" y="72"/>
                  </a:cubicBezTo>
                  <a:cubicBezTo>
                    <a:pt x="1232" y="54"/>
                    <a:pt x="1232" y="19"/>
                    <a:pt x="1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80309" y="2764192"/>
              <a:ext cx="48901" cy="49616"/>
            </a:xfrm>
            <a:custGeom>
              <a:rect b="b" l="l" r="r" t="t"/>
              <a:pathLst>
                <a:path extrusionOk="0" h="1250" w="1232">
                  <a:moveTo>
                    <a:pt x="1089" y="1"/>
                  </a:moveTo>
                  <a:cubicBezTo>
                    <a:pt x="1071" y="286"/>
                    <a:pt x="964" y="572"/>
                    <a:pt x="768" y="768"/>
                  </a:cubicBezTo>
                  <a:cubicBezTo>
                    <a:pt x="554" y="964"/>
                    <a:pt x="286" y="1089"/>
                    <a:pt x="1" y="1089"/>
                  </a:cubicBezTo>
                  <a:cubicBezTo>
                    <a:pt x="1" y="1107"/>
                    <a:pt x="1" y="1143"/>
                    <a:pt x="1" y="1178"/>
                  </a:cubicBezTo>
                  <a:cubicBezTo>
                    <a:pt x="1" y="1196"/>
                    <a:pt x="1" y="1214"/>
                    <a:pt x="1" y="1250"/>
                  </a:cubicBezTo>
                  <a:cubicBezTo>
                    <a:pt x="340" y="1232"/>
                    <a:pt x="643" y="1107"/>
                    <a:pt x="875" y="875"/>
                  </a:cubicBezTo>
                  <a:cubicBezTo>
                    <a:pt x="1107" y="643"/>
                    <a:pt x="1232" y="340"/>
                    <a:pt x="1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06506" y="2790746"/>
              <a:ext cx="12781" cy="12424"/>
            </a:xfrm>
            <a:custGeom>
              <a:rect b="b" l="l" r="r" t="t"/>
              <a:pathLst>
                <a:path extrusionOk="0" h="313" w="322">
                  <a:moveTo>
                    <a:pt x="81" y="1"/>
                  </a:moveTo>
                  <a:cubicBezTo>
                    <a:pt x="59" y="1"/>
                    <a:pt x="36" y="10"/>
                    <a:pt x="19" y="27"/>
                  </a:cubicBezTo>
                  <a:cubicBezTo>
                    <a:pt x="1" y="45"/>
                    <a:pt x="1" y="99"/>
                    <a:pt x="19" y="135"/>
                  </a:cubicBezTo>
                  <a:lnTo>
                    <a:pt x="179" y="295"/>
                  </a:lnTo>
                  <a:cubicBezTo>
                    <a:pt x="197" y="313"/>
                    <a:pt x="215" y="313"/>
                    <a:pt x="233" y="313"/>
                  </a:cubicBezTo>
                  <a:cubicBezTo>
                    <a:pt x="268" y="313"/>
                    <a:pt x="286" y="313"/>
                    <a:pt x="304" y="295"/>
                  </a:cubicBezTo>
                  <a:cubicBezTo>
                    <a:pt x="322" y="259"/>
                    <a:pt x="322" y="206"/>
                    <a:pt x="304" y="188"/>
                  </a:cubicBezTo>
                  <a:lnTo>
                    <a:pt x="144" y="27"/>
                  </a:lnTo>
                  <a:cubicBezTo>
                    <a:pt x="126" y="10"/>
                    <a:pt x="103"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616429" y="2775941"/>
              <a:ext cx="14924" cy="9526"/>
            </a:xfrm>
            <a:custGeom>
              <a:rect b="b" l="l" r="r" t="t"/>
              <a:pathLst>
                <a:path extrusionOk="0" h="240" w="376">
                  <a:moveTo>
                    <a:pt x="79" y="1"/>
                  </a:moveTo>
                  <a:cubicBezTo>
                    <a:pt x="54" y="1"/>
                    <a:pt x="31" y="18"/>
                    <a:pt x="18" y="44"/>
                  </a:cubicBezTo>
                  <a:cubicBezTo>
                    <a:pt x="1" y="97"/>
                    <a:pt x="18" y="133"/>
                    <a:pt x="54" y="151"/>
                  </a:cubicBezTo>
                  <a:lnTo>
                    <a:pt x="268" y="240"/>
                  </a:lnTo>
                  <a:lnTo>
                    <a:pt x="304" y="240"/>
                  </a:lnTo>
                  <a:cubicBezTo>
                    <a:pt x="322" y="240"/>
                    <a:pt x="357" y="222"/>
                    <a:pt x="375" y="186"/>
                  </a:cubicBezTo>
                  <a:cubicBezTo>
                    <a:pt x="375" y="151"/>
                    <a:pt x="357" y="97"/>
                    <a:pt x="322" y="97"/>
                  </a:cubicBezTo>
                  <a:lnTo>
                    <a:pt x="108" y="8"/>
                  </a:lnTo>
                  <a:cubicBezTo>
                    <a:pt x="98" y="3"/>
                    <a:pt x="8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593050" y="2799320"/>
              <a:ext cx="9963" cy="14488"/>
            </a:xfrm>
            <a:custGeom>
              <a:rect b="b" l="l" r="r" t="t"/>
              <a:pathLst>
                <a:path extrusionOk="0" h="365" w="251">
                  <a:moveTo>
                    <a:pt x="86" y="1"/>
                  </a:moveTo>
                  <a:cubicBezTo>
                    <a:pt x="75" y="1"/>
                    <a:pt x="64" y="3"/>
                    <a:pt x="54" y="8"/>
                  </a:cubicBezTo>
                  <a:cubicBezTo>
                    <a:pt x="19" y="26"/>
                    <a:pt x="1" y="61"/>
                    <a:pt x="19" y="115"/>
                  </a:cubicBezTo>
                  <a:lnTo>
                    <a:pt x="90" y="311"/>
                  </a:lnTo>
                  <a:cubicBezTo>
                    <a:pt x="108" y="347"/>
                    <a:pt x="144" y="365"/>
                    <a:pt x="161" y="365"/>
                  </a:cubicBezTo>
                  <a:lnTo>
                    <a:pt x="197" y="365"/>
                  </a:lnTo>
                  <a:cubicBezTo>
                    <a:pt x="233" y="347"/>
                    <a:pt x="251" y="293"/>
                    <a:pt x="233" y="258"/>
                  </a:cubicBezTo>
                  <a:lnTo>
                    <a:pt x="161" y="43"/>
                  </a:lnTo>
                  <a:cubicBezTo>
                    <a:pt x="148" y="17"/>
                    <a:pt x="116"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634132" y="2818372"/>
              <a:ext cx="13495" cy="13138"/>
            </a:xfrm>
            <a:custGeom>
              <a:rect b="b" l="l" r="r" t="t"/>
              <a:pathLst>
                <a:path extrusionOk="0" h="331" w="340">
                  <a:moveTo>
                    <a:pt x="90" y="1"/>
                  </a:moveTo>
                  <a:cubicBezTo>
                    <a:pt x="72" y="1"/>
                    <a:pt x="54" y="10"/>
                    <a:pt x="36" y="27"/>
                  </a:cubicBezTo>
                  <a:cubicBezTo>
                    <a:pt x="1" y="63"/>
                    <a:pt x="1" y="117"/>
                    <a:pt x="36" y="134"/>
                  </a:cubicBezTo>
                  <a:lnTo>
                    <a:pt x="197" y="295"/>
                  </a:lnTo>
                  <a:cubicBezTo>
                    <a:pt x="215" y="313"/>
                    <a:pt x="233" y="331"/>
                    <a:pt x="250" y="331"/>
                  </a:cubicBezTo>
                  <a:cubicBezTo>
                    <a:pt x="268" y="331"/>
                    <a:pt x="286" y="313"/>
                    <a:pt x="304" y="295"/>
                  </a:cubicBezTo>
                  <a:cubicBezTo>
                    <a:pt x="340" y="277"/>
                    <a:pt x="340" y="224"/>
                    <a:pt x="304" y="188"/>
                  </a:cubicBezTo>
                  <a:lnTo>
                    <a:pt x="143" y="27"/>
                  </a:lnTo>
                  <a:cubicBezTo>
                    <a:pt x="126" y="10"/>
                    <a:pt x="108" y="1"/>
                    <a:pt x="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651835" y="2806425"/>
              <a:ext cx="10677" cy="14488"/>
            </a:xfrm>
            <a:custGeom>
              <a:rect b="b" l="l" r="r" t="t"/>
              <a:pathLst>
                <a:path extrusionOk="0" h="365" w="269">
                  <a:moveTo>
                    <a:pt x="91" y="0"/>
                  </a:moveTo>
                  <a:cubicBezTo>
                    <a:pt x="80" y="0"/>
                    <a:pt x="68" y="3"/>
                    <a:pt x="54" y="7"/>
                  </a:cubicBezTo>
                  <a:cubicBezTo>
                    <a:pt x="19" y="25"/>
                    <a:pt x="1" y="79"/>
                    <a:pt x="19" y="114"/>
                  </a:cubicBezTo>
                  <a:lnTo>
                    <a:pt x="108" y="328"/>
                  </a:lnTo>
                  <a:cubicBezTo>
                    <a:pt x="108" y="346"/>
                    <a:pt x="143" y="364"/>
                    <a:pt x="179" y="364"/>
                  </a:cubicBezTo>
                  <a:lnTo>
                    <a:pt x="197" y="364"/>
                  </a:lnTo>
                  <a:cubicBezTo>
                    <a:pt x="251" y="346"/>
                    <a:pt x="268" y="311"/>
                    <a:pt x="251" y="257"/>
                  </a:cubicBezTo>
                  <a:lnTo>
                    <a:pt x="161" y="61"/>
                  </a:lnTo>
                  <a:cubicBezTo>
                    <a:pt x="148" y="21"/>
                    <a:pt x="124"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623534" y="2834845"/>
              <a:ext cx="15599" cy="9407"/>
            </a:xfrm>
            <a:custGeom>
              <a:rect b="b" l="l" r="r" t="t"/>
              <a:pathLst>
                <a:path extrusionOk="0" h="237" w="393">
                  <a:moveTo>
                    <a:pt x="97" y="0"/>
                  </a:moveTo>
                  <a:cubicBezTo>
                    <a:pt x="59" y="0"/>
                    <a:pt x="32" y="29"/>
                    <a:pt x="18" y="58"/>
                  </a:cubicBezTo>
                  <a:cubicBezTo>
                    <a:pt x="0" y="94"/>
                    <a:pt x="18" y="148"/>
                    <a:pt x="54" y="148"/>
                  </a:cubicBezTo>
                  <a:lnTo>
                    <a:pt x="268" y="237"/>
                  </a:lnTo>
                  <a:lnTo>
                    <a:pt x="303" y="237"/>
                  </a:lnTo>
                  <a:cubicBezTo>
                    <a:pt x="321" y="237"/>
                    <a:pt x="357" y="219"/>
                    <a:pt x="375" y="201"/>
                  </a:cubicBezTo>
                  <a:cubicBezTo>
                    <a:pt x="393" y="148"/>
                    <a:pt x="357" y="112"/>
                    <a:pt x="321" y="94"/>
                  </a:cubicBezTo>
                  <a:lnTo>
                    <a:pt x="125" y="5"/>
                  </a:lnTo>
                  <a:cubicBezTo>
                    <a:pt x="115" y="2"/>
                    <a:pt x="106" y="0"/>
                    <a:pt x="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pic>
        <p:nvPicPr>
          <p:cNvPr id="62" name="Google Shape;62;p5"/>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63" name="Google Shape;6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 name="Google Shape;64;p5"/>
          <p:cNvSpPr txBox="1"/>
          <p:nvPr>
            <p:ph idx="1" type="subTitle"/>
          </p:nvPr>
        </p:nvSpPr>
        <p:spPr>
          <a:xfrm>
            <a:off x="5918409" y="3709790"/>
            <a:ext cx="2505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5"/>
          <p:cNvSpPr txBox="1"/>
          <p:nvPr>
            <p:ph idx="2" type="subTitle"/>
          </p:nvPr>
        </p:nvSpPr>
        <p:spPr>
          <a:xfrm>
            <a:off x="2719850" y="1917453"/>
            <a:ext cx="2505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5"/>
          <p:cNvSpPr txBox="1"/>
          <p:nvPr>
            <p:ph idx="3" type="subTitle"/>
          </p:nvPr>
        </p:nvSpPr>
        <p:spPr>
          <a:xfrm>
            <a:off x="5918400" y="3380013"/>
            <a:ext cx="2505600" cy="47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 name="Google Shape;67;p5"/>
          <p:cNvSpPr txBox="1"/>
          <p:nvPr>
            <p:ph idx="4" type="subTitle"/>
          </p:nvPr>
        </p:nvSpPr>
        <p:spPr>
          <a:xfrm>
            <a:off x="2719625" y="1574225"/>
            <a:ext cx="2505600" cy="47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accent4"/>
                </a:solidFill>
                <a:latin typeface="Fugaz One"/>
                <a:ea typeface="Fugaz One"/>
                <a:cs typeface="Fugaz One"/>
                <a:sym typeface="Fugaz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p:nvPr/>
        </p:nvSpPr>
        <p:spPr>
          <a:xfrm>
            <a:off x="-56450" y="0"/>
            <a:ext cx="479700" cy="518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664300" y="-21150"/>
            <a:ext cx="479700" cy="518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6"/>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3" name="Google Shape;73;p6"/>
          <p:cNvGrpSpPr/>
          <p:nvPr/>
        </p:nvGrpSpPr>
        <p:grpSpPr>
          <a:xfrm>
            <a:off x="4262862" y="175073"/>
            <a:ext cx="561850" cy="112525"/>
            <a:chOff x="84362" y="1920498"/>
            <a:chExt cx="561850" cy="112525"/>
          </a:xfrm>
        </p:grpSpPr>
        <p:sp>
          <p:nvSpPr>
            <p:cNvPr id="74" name="Google Shape;74;p6"/>
            <p:cNvSpPr/>
            <p:nvPr/>
          </p:nvSpPr>
          <p:spPr>
            <a:xfrm>
              <a:off x="306037"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84362" y="1920498"/>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27712" y="1920523"/>
              <a:ext cx="118500" cy="112500"/>
            </a:xfrm>
            <a:prstGeom prst="star5">
              <a:avLst>
                <a:gd fmla="val 19098" name="adj"/>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6"/>
          <p:cNvGrpSpPr/>
          <p:nvPr/>
        </p:nvGrpSpPr>
        <p:grpSpPr>
          <a:xfrm rot="-5400000">
            <a:off x="-432028" y="2548597"/>
            <a:ext cx="1301420" cy="52923"/>
            <a:chOff x="4335628" y="4819522"/>
            <a:chExt cx="1301420" cy="52923"/>
          </a:xfrm>
        </p:grpSpPr>
        <p:sp>
          <p:nvSpPr>
            <p:cNvPr id="78" name="Google Shape;78;p6"/>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6"/>
          <p:cNvGrpSpPr/>
          <p:nvPr/>
        </p:nvGrpSpPr>
        <p:grpSpPr>
          <a:xfrm rot="-5400000">
            <a:off x="8254772" y="2554241"/>
            <a:ext cx="1301420" cy="52923"/>
            <a:chOff x="4335628" y="4819522"/>
            <a:chExt cx="1301420" cy="52923"/>
          </a:xfrm>
        </p:grpSpPr>
        <p:sp>
          <p:nvSpPr>
            <p:cNvPr id="86" name="Google Shape;86;p6"/>
            <p:cNvSpPr/>
            <p:nvPr/>
          </p:nvSpPr>
          <p:spPr>
            <a:xfrm>
              <a:off x="4335628" y="4819522"/>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543231" y="4819547"/>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750834" y="4819571"/>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4958438" y="4819596"/>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5166041" y="4819620"/>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5373645"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5581248" y="4819645"/>
              <a:ext cx="55800" cy="5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6"/>
          <p:cNvGrpSpPr/>
          <p:nvPr/>
        </p:nvGrpSpPr>
        <p:grpSpPr>
          <a:xfrm>
            <a:off x="4248377" y="4630349"/>
            <a:ext cx="649491" cy="430850"/>
            <a:chOff x="4166017" y="2734768"/>
            <a:chExt cx="353966" cy="234821"/>
          </a:xfrm>
        </p:grpSpPr>
        <p:sp>
          <p:nvSpPr>
            <p:cNvPr id="94" name="Google Shape;94;p6"/>
            <p:cNvSpPr/>
            <p:nvPr/>
          </p:nvSpPr>
          <p:spPr>
            <a:xfrm>
              <a:off x="4166325" y="2734768"/>
              <a:ext cx="353657" cy="234821"/>
            </a:xfrm>
            <a:custGeom>
              <a:rect b="b" l="l" r="r" t="t"/>
              <a:pathLst>
                <a:path extrusionOk="0" h="2936" w="4453">
                  <a:moveTo>
                    <a:pt x="206" y="1"/>
                  </a:moveTo>
                  <a:cubicBezTo>
                    <a:pt x="90" y="1"/>
                    <a:pt x="1" y="99"/>
                    <a:pt x="1" y="215"/>
                  </a:cubicBezTo>
                  <a:lnTo>
                    <a:pt x="1" y="2721"/>
                  </a:lnTo>
                  <a:cubicBezTo>
                    <a:pt x="1" y="2837"/>
                    <a:pt x="90" y="2936"/>
                    <a:pt x="206" y="2936"/>
                  </a:cubicBezTo>
                  <a:lnTo>
                    <a:pt x="4238" y="2936"/>
                  </a:lnTo>
                  <a:cubicBezTo>
                    <a:pt x="4354" y="2936"/>
                    <a:pt x="4452" y="2837"/>
                    <a:pt x="4452" y="2721"/>
                  </a:cubicBezTo>
                  <a:lnTo>
                    <a:pt x="4452" y="215"/>
                  </a:lnTo>
                  <a:cubicBezTo>
                    <a:pt x="4452" y="99"/>
                    <a:pt x="4354" y="1"/>
                    <a:pt x="4238" y="1"/>
                  </a:cubicBezTo>
                  <a:close/>
                </a:path>
              </a:pathLst>
            </a:custGeom>
            <a:solidFill>
              <a:schemeClr val="lt1"/>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6"/>
            <p:cNvGrpSpPr/>
            <p:nvPr/>
          </p:nvGrpSpPr>
          <p:grpSpPr>
            <a:xfrm>
              <a:off x="4166017" y="2735852"/>
              <a:ext cx="353462" cy="232360"/>
              <a:chOff x="4166017" y="2735852"/>
              <a:chExt cx="353462" cy="232360"/>
            </a:xfrm>
          </p:grpSpPr>
          <p:sp>
            <p:nvSpPr>
              <p:cNvPr id="96" name="Google Shape;96;p6"/>
              <p:cNvSpPr/>
              <p:nvPr/>
            </p:nvSpPr>
            <p:spPr>
              <a:xfrm>
                <a:off x="4166017" y="2735852"/>
                <a:ext cx="353462" cy="232360"/>
              </a:xfrm>
              <a:custGeom>
                <a:rect b="b" l="l" r="r" t="t"/>
                <a:pathLst>
                  <a:path extrusionOk="0" h="5854" w="8905">
                    <a:moveTo>
                      <a:pt x="429" y="1"/>
                    </a:moveTo>
                    <a:cubicBezTo>
                      <a:pt x="197" y="1"/>
                      <a:pt x="1" y="179"/>
                      <a:pt x="1" y="411"/>
                    </a:cubicBezTo>
                    <a:lnTo>
                      <a:pt x="1" y="5443"/>
                    </a:lnTo>
                    <a:cubicBezTo>
                      <a:pt x="1" y="5675"/>
                      <a:pt x="197" y="5853"/>
                      <a:pt x="429" y="5853"/>
                    </a:cubicBezTo>
                    <a:lnTo>
                      <a:pt x="8494" y="5853"/>
                    </a:lnTo>
                    <a:cubicBezTo>
                      <a:pt x="8726" y="5853"/>
                      <a:pt x="8904" y="5675"/>
                      <a:pt x="8904" y="5443"/>
                    </a:cubicBezTo>
                    <a:lnTo>
                      <a:pt x="8904" y="411"/>
                    </a:lnTo>
                    <a:cubicBezTo>
                      <a:pt x="8904" y="179"/>
                      <a:pt x="8726" y="1"/>
                      <a:pt x="8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166017" y="2735852"/>
                <a:ext cx="353462" cy="232360"/>
              </a:xfrm>
              <a:custGeom>
                <a:rect b="b" l="l" r="r" t="t"/>
                <a:pathLst>
                  <a:path extrusionOk="0" h="5854" w="8905">
                    <a:moveTo>
                      <a:pt x="8494" y="269"/>
                    </a:moveTo>
                    <a:cubicBezTo>
                      <a:pt x="8565" y="269"/>
                      <a:pt x="8637" y="340"/>
                      <a:pt x="8637" y="411"/>
                    </a:cubicBezTo>
                    <a:lnTo>
                      <a:pt x="8637" y="5443"/>
                    </a:lnTo>
                    <a:cubicBezTo>
                      <a:pt x="8637" y="5532"/>
                      <a:pt x="8565" y="5604"/>
                      <a:pt x="8494" y="5604"/>
                    </a:cubicBezTo>
                    <a:lnTo>
                      <a:pt x="411" y="5604"/>
                    </a:lnTo>
                    <a:cubicBezTo>
                      <a:pt x="340" y="5604"/>
                      <a:pt x="269" y="5532"/>
                      <a:pt x="269" y="5443"/>
                    </a:cubicBezTo>
                    <a:lnTo>
                      <a:pt x="269" y="411"/>
                    </a:lnTo>
                    <a:cubicBezTo>
                      <a:pt x="269" y="340"/>
                      <a:pt x="340" y="269"/>
                      <a:pt x="411" y="269"/>
                    </a:cubicBezTo>
                    <a:close/>
                    <a:moveTo>
                      <a:pt x="429" y="1"/>
                    </a:moveTo>
                    <a:cubicBezTo>
                      <a:pt x="197" y="1"/>
                      <a:pt x="1" y="179"/>
                      <a:pt x="1" y="411"/>
                    </a:cubicBezTo>
                    <a:lnTo>
                      <a:pt x="1" y="5443"/>
                    </a:lnTo>
                    <a:cubicBezTo>
                      <a:pt x="1" y="5675"/>
                      <a:pt x="197" y="5853"/>
                      <a:pt x="429" y="5853"/>
                    </a:cubicBezTo>
                    <a:lnTo>
                      <a:pt x="8494" y="5853"/>
                    </a:lnTo>
                    <a:cubicBezTo>
                      <a:pt x="8726" y="5853"/>
                      <a:pt x="8904" y="5675"/>
                      <a:pt x="8904" y="5443"/>
                    </a:cubicBezTo>
                    <a:lnTo>
                      <a:pt x="8904" y="411"/>
                    </a:lnTo>
                    <a:cubicBezTo>
                      <a:pt x="8904" y="179"/>
                      <a:pt x="8726" y="1"/>
                      <a:pt x="8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4190825" y="2759230"/>
                <a:ext cx="132454" cy="31198"/>
              </a:xfrm>
              <a:custGeom>
                <a:rect b="b" l="l" r="r" t="t"/>
                <a:pathLst>
                  <a:path extrusionOk="0" h="786" w="3337">
                    <a:moveTo>
                      <a:pt x="0" y="1"/>
                    </a:moveTo>
                    <a:lnTo>
                      <a:pt x="0" y="786"/>
                    </a:lnTo>
                    <a:lnTo>
                      <a:pt x="3337" y="786"/>
                    </a:lnTo>
                    <a:lnTo>
                      <a:pt x="3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4362932" y="2759230"/>
                <a:ext cx="131739" cy="31198"/>
              </a:xfrm>
              <a:custGeom>
                <a:rect b="b" l="l" r="r" t="t"/>
                <a:pathLst>
                  <a:path extrusionOk="0" h="786" w="3319">
                    <a:moveTo>
                      <a:pt x="0" y="1"/>
                    </a:moveTo>
                    <a:lnTo>
                      <a:pt x="0" y="786"/>
                    </a:lnTo>
                    <a:lnTo>
                      <a:pt x="3319" y="786"/>
                    </a:lnTo>
                    <a:lnTo>
                      <a:pt x="33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4390558" y="2811664"/>
                <a:ext cx="77202" cy="123245"/>
              </a:xfrm>
              <a:custGeom>
                <a:rect b="b" l="l" r="r" t="t"/>
                <a:pathLst>
                  <a:path extrusionOk="0" h="3105" w="1945">
                    <a:moveTo>
                      <a:pt x="874" y="0"/>
                    </a:moveTo>
                    <a:cubicBezTo>
                      <a:pt x="749" y="0"/>
                      <a:pt x="625" y="18"/>
                      <a:pt x="482" y="36"/>
                    </a:cubicBezTo>
                    <a:cubicBezTo>
                      <a:pt x="357" y="54"/>
                      <a:pt x="214" y="89"/>
                      <a:pt x="89" y="125"/>
                    </a:cubicBezTo>
                    <a:lnTo>
                      <a:pt x="89" y="660"/>
                    </a:lnTo>
                    <a:cubicBezTo>
                      <a:pt x="214" y="607"/>
                      <a:pt x="357" y="571"/>
                      <a:pt x="482" y="553"/>
                    </a:cubicBezTo>
                    <a:cubicBezTo>
                      <a:pt x="607" y="518"/>
                      <a:pt x="732" y="500"/>
                      <a:pt x="839" y="500"/>
                    </a:cubicBezTo>
                    <a:cubicBezTo>
                      <a:pt x="981" y="500"/>
                      <a:pt x="1106" y="535"/>
                      <a:pt x="1178" y="589"/>
                    </a:cubicBezTo>
                    <a:cubicBezTo>
                      <a:pt x="1267" y="660"/>
                      <a:pt x="1303" y="749"/>
                      <a:pt x="1303" y="857"/>
                    </a:cubicBezTo>
                    <a:cubicBezTo>
                      <a:pt x="1303" y="964"/>
                      <a:pt x="1267" y="1035"/>
                      <a:pt x="1178" y="1106"/>
                    </a:cubicBezTo>
                    <a:cubicBezTo>
                      <a:pt x="1106" y="1160"/>
                      <a:pt x="839" y="1178"/>
                      <a:pt x="839" y="1178"/>
                    </a:cubicBezTo>
                    <a:lnTo>
                      <a:pt x="517" y="1178"/>
                    </a:lnTo>
                    <a:lnTo>
                      <a:pt x="517" y="1695"/>
                    </a:lnTo>
                    <a:lnTo>
                      <a:pt x="839" y="1695"/>
                    </a:lnTo>
                    <a:cubicBezTo>
                      <a:pt x="839" y="1695"/>
                      <a:pt x="1142" y="1749"/>
                      <a:pt x="1231" y="1838"/>
                    </a:cubicBezTo>
                    <a:cubicBezTo>
                      <a:pt x="1338" y="1909"/>
                      <a:pt x="1374" y="2034"/>
                      <a:pt x="1374" y="2177"/>
                    </a:cubicBezTo>
                    <a:cubicBezTo>
                      <a:pt x="1374" y="2320"/>
                      <a:pt x="1338" y="2409"/>
                      <a:pt x="1231" y="2480"/>
                    </a:cubicBezTo>
                    <a:cubicBezTo>
                      <a:pt x="1142" y="2552"/>
                      <a:pt x="1017" y="2587"/>
                      <a:pt x="857" y="2587"/>
                    </a:cubicBezTo>
                    <a:cubicBezTo>
                      <a:pt x="696" y="2587"/>
                      <a:pt x="553" y="2587"/>
                      <a:pt x="393" y="2552"/>
                    </a:cubicBezTo>
                    <a:cubicBezTo>
                      <a:pt x="250" y="2516"/>
                      <a:pt x="125" y="2462"/>
                      <a:pt x="0" y="2409"/>
                    </a:cubicBezTo>
                    <a:lnTo>
                      <a:pt x="0" y="2944"/>
                    </a:lnTo>
                    <a:cubicBezTo>
                      <a:pt x="125" y="2998"/>
                      <a:pt x="268" y="3033"/>
                      <a:pt x="410" y="3069"/>
                    </a:cubicBezTo>
                    <a:cubicBezTo>
                      <a:pt x="553" y="3087"/>
                      <a:pt x="714" y="3105"/>
                      <a:pt x="857" y="3105"/>
                    </a:cubicBezTo>
                    <a:cubicBezTo>
                      <a:pt x="1213" y="3105"/>
                      <a:pt x="1481" y="3015"/>
                      <a:pt x="1659" y="2873"/>
                    </a:cubicBezTo>
                    <a:cubicBezTo>
                      <a:pt x="1856" y="2712"/>
                      <a:pt x="1945" y="2498"/>
                      <a:pt x="1945" y="2213"/>
                    </a:cubicBezTo>
                    <a:cubicBezTo>
                      <a:pt x="1945" y="1998"/>
                      <a:pt x="1891" y="1820"/>
                      <a:pt x="1766" y="1695"/>
                    </a:cubicBezTo>
                    <a:cubicBezTo>
                      <a:pt x="1659" y="1552"/>
                      <a:pt x="1499" y="1463"/>
                      <a:pt x="1285" y="1427"/>
                    </a:cubicBezTo>
                    <a:cubicBezTo>
                      <a:pt x="1481" y="1392"/>
                      <a:pt x="1624" y="1320"/>
                      <a:pt x="1713" y="1213"/>
                    </a:cubicBezTo>
                    <a:cubicBezTo>
                      <a:pt x="1820" y="1106"/>
                      <a:pt x="1874" y="946"/>
                      <a:pt x="1874" y="785"/>
                    </a:cubicBezTo>
                    <a:cubicBezTo>
                      <a:pt x="1874" y="535"/>
                      <a:pt x="1784" y="339"/>
                      <a:pt x="1606" y="214"/>
                    </a:cubicBezTo>
                    <a:cubicBezTo>
                      <a:pt x="1427" y="71"/>
                      <a:pt x="119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4219165" y="2811664"/>
                <a:ext cx="75813" cy="120427"/>
              </a:xfrm>
              <a:custGeom>
                <a:rect b="b" l="l" r="r" t="t"/>
                <a:pathLst>
                  <a:path extrusionOk="0" h="3034" w="1910">
                    <a:moveTo>
                      <a:pt x="874" y="0"/>
                    </a:moveTo>
                    <a:cubicBezTo>
                      <a:pt x="750" y="0"/>
                      <a:pt x="625" y="18"/>
                      <a:pt x="482" y="36"/>
                    </a:cubicBezTo>
                    <a:cubicBezTo>
                      <a:pt x="357" y="71"/>
                      <a:pt x="214" y="107"/>
                      <a:pt x="72" y="161"/>
                    </a:cubicBezTo>
                    <a:lnTo>
                      <a:pt x="72" y="714"/>
                    </a:lnTo>
                    <a:cubicBezTo>
                      <a:pt x="214" y="625"/>
                      <a:pt x="357" y="571"/>
                      <a:pt x="482" y="535"/>
                    </a:cubicBezTo>
                    <a:cubicBezTo>
                      <a:pt x="607" y="482"/>
                      <a:pt x="732" y="464"/>
                      <a:pt x="839" y="464"/>
                    </a:cubicBezTo>
                    <a:cubicBezTo>
                      <a:pt x="981" y="464"/>
                      <a:pt x="1089" y="500"/>
                      <a:pt x="1178" y="571"/>
                    </a:cubicBezTo>
                    <a:cubicBezTo>
                      <a:pt x="1249" y="642"/>
                      <a:pt x="1303" y="749"/>
                      <a:pt x="1303" y="892"/>
                    </a:cubicBezTo>
                    <a:cubicBezTo>
                      <a:pt x="1303" y="964"/>
                      <a:pt x="1285" y="1053"/>
                      <a:pt x="1231" y="1142"/>
                    </a:cubicBezTo>
                    <a:cubicBezTo>
                      <a:pt x="1196" y="1231"/>
                      <a:pt x="1124" y="1338"/>
                      <a:pt x="1017" y="1445"/>
                    </a:cubicBezTo>
                    <a:cubicBezTo>
                      <a:pt x="928" y="1552"/>
                      <a:pt x="696" y="1802"/>
                      <a:pt x="321" y="2195"/>
                    </a:cubicBezTo>
                    <a:lnTo>
                      <a:pt x="0" y="2534"/>
                    </a:lnTo>
                    <a:lnTo>
                      <a:pt x="0" y="3033"/>
                    </a:lnTo>
                    <a:lnTo>
                      <a:pt x="1909" y="3033"/>
                    </a:lnTo>
                    <a:lnTo>
                      <a:pt x="1909" y="2516"/>
                    </a:lnTo>
                    <a:lnTo>
                      <a:pt x="642" y="2516"/>
                    </a:lnTo>
                    <a:cubicBezTo>
                      <a:pt x="642" y="2516"/>
                      <a:pt x="874" y="2284"/>
                      <a:pt x="1053" y="2106"/>
                    </a:cubicBezTo>
                    <a:cubicBezTo>
                      <a:pt x="1374" y="1784"/>
                      <a:pt x="1570" y="1588"/>
                      <a:pt x="1642" y="1499"/>
                    </a:cubicBezTo>
                    <a:cubicBezTo>
                      <a:pt x="1731" y="1374"/>
                      <a:pt x="1802" y="1267"/>
                      <a:pt x="1838" y="1160"/>
                    </a:cubicBezTo>
                    <a:cubicBezTo>
                      <a:pt x="1874" y="1053"/>
                      <a:pt x="1891" y="946"/>
                      <a:pt x="1891" y="821"/>
                    </a:cubicBezTo>
                    <a:cubicBezTo>
                      <a:pt x="1891" y="571"/>
                      <a:pt x="1802" y="375"/>
                      <a:pt x="1624" y="232"/>
                    </a:cubicBezTo>
                    <a:cubicBezTo>
                      <a:pt x="1445" y="71"/>
                      <a:pt x="1196"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4331059" y="2837861"/>
                <a:ext cx="24093" cy="24093"/>
              </a:xfrm>
              <a:custGeom>
                <a:rect b="b" l="l" r="r" t="t"/>
                <a:pathLst>
                  <a:path extrusionOk="0" h="607" w="607">
                    <a:moveTo>
                      <a:pt x="304" y="0"/>
                    </a:moveTo>
                    <a:cubicBezTo>
                      <a:pt x="125" y="0"/>
                      <a:pt x="0" y="143"/>
                      <a:pt x="0" y="304"/>
                    </a:cubicBezTo>
                    <a:cubicBezTo>
                      <a:pt x="0" y="482"/>
                      <a:pt x="125" y="607"/>
                      <a:pt x="304" y="607"/>
                    </a:cubicBezTo>
                    <a:cubicBezTo>
                      <a:pt x="464" y="607"/>
                      <a:pt x="607" y="482"/>
                      <a:pt x="607" y="304"/>
                    </a:cubicBezTo>
                    <a:cubicBezTo>
                      <a:pt x="607" y="143"/>
                      <a:pt x="464"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331059" y="2888826"/>
                <a:ext cx="24093" cy="24133"/>
              </a:xfrm>
              <a:custGeom>
                <a:rect b="b" l="l" r="r" t="t"/>
                <a:pathLst>
                  <a:path extrusionOk="0" h="608" w="607">
                    <a:moveTo>
                      <a:pt x="304" y="1"/>
                    </a:moveTo>
                    <a:cubicBezTo>
                      <a:pt x="125" y="1"/>
                      <a:pt x="0" y="144"/>
                      <a:pt x="0" y="304"/>
                    </a:cubicBezTo>
                    <a:cubicBezTo>
                      <a:pt x="0" y="483"/>
                      <a:pt x="125" y="608"/>
                      <a:pt x="304" y="608"/>
                    </a:cubicBezTo>
                    <a:cubicBezTo>
                      <a:pt x="464" y="608"/>
                      <a:pt x="607" y="483"/>
                      <a:pt x="607" y="304"/>
                    </a:cubicBezTo>
                    <a:cubicBezTo>
                      <a:pt x="607" y="144"/>
                      <a:pt x="464"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7"/>
          <p:cNvSpPr/>
          <p:nvPr/>
        </p:nvSpPr>
        <p:spPr>
          <a:xfrm>
            <a:off x="0" y="-50"/>
            <a:ext cx="713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8430900" y="-50"/>
            <a:ext cx="713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7"/>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08" name="Google Shape;108;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7"/>
          <p:cNvSpPr txBox="1"/>
          <p:nvPr>
            <p:ph idx="1" type="subTitle"/>
          </p:nvPr>
        </p:nvSpPr>
        <p:spPr>
          <a:xfrm>
            <a:off x="2424600" y="1634200"/>
            <a:ext cx="4294800" cy="241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pic>
        <p:nvPicPr>
          <p:cNvPr id="111" name="Google Shape;111;p8"/>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12" name="Google Shape;112;p8"/>
          <p:cNvSpPr txBox="1"/>
          <p:nvPr>
            <p:ph type="title"/>
          </p:nvPr>
        </p:nvSpPr>
        <p:spPr>
          <a:xfrm>
            <a:off x="0" y="913350"/>
            <a:ext cx="9144000" cy="3690600"/>
          </a:xfrm>
          <a:prstGeom prst="rect">
            <a:avLst/>
          </a:prstGeom>
          <a:solidFill>
            <a:schemeClr val="dk2"/>
          </a:solidFill>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pic>
        <p:nvPicPr>
          <p:cNvPr id="114" name="Google Shape;114;p9"/>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15" name="Google Shape;115;p9"/>
          <p:cNvSpPr txBox="1"/>
          <p:nvPr>
            <p:ph type="title"/>
          </p:nvPr>
        </p:nvSpPr>
        <p:spPr>
          <a:xfrm>
            <a:off x="0" y="1212050"/>
            <a:ext cx="9144000" cy="2158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1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9"/>
          <p:cNvSpPr txBox="1"/>
          <p:nvPr>
            <p:ph idx="1" type="subTitle"/>
          </p:nvPr>
        </p:nvSpPr>
        <p:spPr>
          <a:xfrm>
            <a:off x="2135550" y="33708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4"/>
                </a:solidFill>
                <a:highlight>
                  <a:schemeClr val="dk2"/>
                </a:highlight>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17" name="Google Shape;117;p9"/>
          <p:cNvCxnSpPr/>
          <p:nvPr/>
        </p:nvCxnSpPr>
        <p:spPr>
          <a:xfrm rot="10800000">
            <a:off x="3328000" y="541313"/>
            <a:ext cx="2493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pic>
        <p:nvPicPr>
          <p:cNvPr id="119" name="Google Shape;119;p10"/>
          <p:cNvPicPr preferRelativeResize="0"/>
          <p:nvPr/>
        </p:nvPicPr>
        <p:blipFill>
          <a:blip r:embed="rId2">
            <a:alphaModFix/>
          </a:blip>
          <a:stretch>
            <a:fillRect/>
          </a:stretch>
        </p:blipFill>
        <p:spPr>
          <a:xfrm>
            <a:off x="0" y="2286"/>
            <a:ext cx="9144000" cy="5138928"/>
          </a:xfrm>
          <a:prstGeom prst="rect">
            <a:avLst/>
          </a:prstGeom>
          <a:noFill/>
          <a:ln>
            <a:noFill/>
          </a:ln>
        </p:spPr>
      </p:pic>
      <p:sp>
        <p:nvSpPr>
          <p:cNvPr id="120" name="Google Shape;120;p10"/>
          <p:cNvSpPr txBox="1"/>
          <p:nvPr>
            <p:ph type="title"/>
          </p:nvPr>
        </p:nvSpPr>
        <p:spPr>
          <a:xfrm>
            <a:off x="5451250" y="1343250"/>
            <a:ext cx="2979600" cy="2457000"/>
          </a:xfrm>
          <a:prstGeom prst="rect">
            <a:avLst/>
          </a:prstGeom>
          <a:solidFill>
            <a:schemeClr val="accent4"/>
          </a:solid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4"/>
              </a:buClr>
              <a:buSzPts val="3500"/>
              <a:buFont typeface="Fugaz One"/>
              <a:buNone/>
              <a:defRPr sz="3500">
                <a:solidFill>
                  <a:schemeClr val="accent4"/>
                </a:solidFill>
                <a:latin typeface="Fugaz One"/>
                <a:ea typeface="Fugaz One"/>
                <a:cs typeface="Fugaz One"/>
                <a:sym typeface="Fugaz One"/>
              </a:defRPr>
            </a:lvl1pPr>
            <a:lvl2pPr lvl="1"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2pPr>
            <a:lvl3pPr lvl="2"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3pPr>
            <a:lvl4pPr lvl="3"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4pPr>
            <a:lvl5pPr lvl="4"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5pPr>
            <a:lvl6pPr lvl="5"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6pPr>
            <a:lvl7pPr lvl="6"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7pPr>
            <a:lvl8pPr lvl="7"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8pPr>
            <a:lvl9pPr lvl="8" rtl="0" algn="ctr">
              <a:spcBef>
                <a:spcPts val="0"/>
              </a:spcBef>
              <a:spcAft>
                <a:spcPts val="0"/>
              </a:spcAft>
              <a:buClr>
                <a:schemeClr val="dk1"/>
              </a:buClr>
              <a:buSzPts val="3500"/>
              <a:buFont typeface="Fugaz One"/>
              <a:buNone/>
              <a:defRPr sz="3500">
                <a:solidFill>
                  <a:schemeClr val="dk1"/>
                </a:solidFill>
                <a:latin typeface="Fugaz One"/>
                <a:ea typeface="Fugaz One"/>
                <a:cs typeface="Fugaz One"/>
                <a:sym typeface="Fugaz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1pPr>
            <a:lvl2pPr indent="-317500" lvl="1" marL="9144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2pPr>
            <a:lvl3pPr indent="-317500" lvl="2" marL="13716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3pPr>
            <a:lvl4pPr indent="-317500" lvl="3" marL="18288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4pPr>
            <a:lvl5pPr indent="-317500" lvl="4" marL="22860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5pPr>
            <a:lvl6pPr indent="-317500" lvl="5" marL="27432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6pPr>
            <a:lvl7pPr indent="-317500" lvl="6" marL="32004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7pPr>
            <a:lvl8pPr indent="-317500" lvl="7" marL="3657600">
              <a:lnSpc>
                <a:spcPct val="100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8pPr>
            <a:lvl9pPr indent="-317500" lvl="8" marL="4114800">
              <a:lnSpc>
                <a:spcPct val="100000"/>
              </a:lnSpc>
              <a:spcBef>
                <a:spcPts val="1600"/>
              </a:spcBef>
              <a:spcAft>
                <a:spcPts val="160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ctrTitle"/>
          </p:nvPr>
        </p:nvSpPr>
        <p:spPr>
          <a:xfrm>
            <a:off x="1348525" y="1487525"/>
            <a:ext cx="6350100" cy="19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P</a:t>
            </a:r>
            <a:r>
              <a:rPr lang="en" sz="7000"/>
              <a:t>itch Clock Analysis</a:t>
            </a:r>
            <a:endParaRPr sz="7000"/>
          </a:p>
        </p:txBody>
      </p:sp>
      <p:sp>
        <p:nvSpPr>
          <p:cNvPr id="568" name="Google Shape;568;p36"/>
          <p:cNvSpPr txBox="1"/>
          <p:nvPr>
            <p:ph idx="1" type="subTitle"/>
          </p:nvPr>
        </p:nvSpPr>
        <p:spPr>
          <a:xfrm>
            <a:off x="1348525" y="3448650"/>
            <a:ext cx="63501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James Carney, Aidan Dowd, </a:t>
            </a:r>
            <a:r>
              <a:rPr lang="en"/>
              <a:t>Mitchell Flattum,</a:t>
            </a:r>
            <a:r>
              <a:rPr lang="en"/>
              <a:t> Anusha Panvalkar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45"/>
          <p:cNvPicPr preferRelativeResize="0"/>
          <p:nvPr/>
        </p:nvPicPr>
        <p:blipFill>
          <a:blip r:embed="rId3">
            <a:alphaModFix/>
          </a:blip>
          <a:stretch>
            <a:fillRect/>
          </a:stretch>
        </p:blipFill>
        <p:spPr>
          <a:xfrm>
            <a:off x="4705525" y="1336525"/>
            <a:ext cx="4438475" cy="3632125"/>
          </a:xfrm>
          <a:prstGeom prst="rect">
            <a:avLst/>
          </a:prstGeom>
          <a:noFill/>
          <a:ln>
            <a:noFill/>
          </a:ln>
        </p:spPr>
      </p:pic>
      <p:sp>
        <p:nvSpPr>
          <p:cNvPr id="630" name="Google Shape;630;p45"/>
          <p:cNvSpPr txBox="1"/>
          <p:nvPr/>
        </p:nvSpPr>
        <p:spPr>
          <a:xfrm>
            <a:off x="5154725" y="362800"/>
            <a:ext cx="3120900" cy="94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4"/>
              </a:buClr>
              <a:buSzPts val="1400"/>
              <a:buFont typeface="Roboto Condensed"/>
              <a:buChar char="●"/>
            </a:pPr>
            <a:r>
              <a:rPr lang="en">
                <a:solidFill>
                  <a:schemeClr val="accent4"/>
                </a:solidFill>
                <a:latin typeface="Roboto Condensed"/>
                <a:ea typeface="Roboto Condensed"/>
                <a:cs typeface="Roboto Condensed"/>
                <a:sym typeface="Roboto Condensed"/>
              </a:rPr>
              <a:t>Pitches such as the fastball are being thrown much less in later innings, possibly because it is physically taxing</a:t>
            </a:r>
            <a:endParaRPr>
              <a:solidFill>
                <a:schemeClr val="accent4"/>
              </a:solidFill>
              <a:latin typeface="Roboto Condensed"/>
              <a:ea typeface="Roboto Condensed"/>
              <a:cs typeface="Roboto Condensed"/>
              <a:sym typeface="Roboto Condensed"/>
            </a:endParaRPr>
          </a:p>
        </p:txBody>
      </p:sp>
      <p:sp>
        <p:nvSpPr>
          <p:cNvPr id="631" name="Google Shape;631;p45"/>
          <p:cNvSpPr txBox="1"/>
          <p:nvPr/>
        </p:nvSpPr>
        <p:spPr>
          <a:xfrm>
            <a:off x="303200" y="550300"/>
            <a:ext cx="3638700" cy="57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4"/>
              </a:buClr>
              <a:buSzPts val="1600"/>
              <a:buFont typeface="Roboto Condensed"/>
              <a:buChar char="●"/>
            </a:pPr>
            <a:r>
              <a:rPr lang="en" sz="1600">
                <a:solidFill>
                  <a:schemeClr val="accent4"/>
                </a:solidFill>
                <a:latin typeface="Roboto Condensed"/>
                <a:ea typeface="Roboto Condensed"/>
                <a:cs typeface="Roboto Condensed"/>
                <a:sym typeface="Roboto Condensed"/>
              </a:rPr>
              <a:t>Some pitches being thrown more / less across the league in 2023</a:t>
            </a:r>
            <a:endParaRPr sz="1600">
              <a:solidFill>
                <a:schemeClr val="accent4"/>
              </a:solidFill>
              <a:latin typeface="Roboto Condensed"/>
              <a:ea typeface="Roboto Condensed"/>
              <a:cs typeface="Roboto Condensed"/>
              <a:sym typeface="Roboto Condensed"/>
            </a:endParaRPr>
          </a:p>
        </p:txBody>
      </p:sp>
      <p:pic>
        <p:nvPicPr>
          <p:cNvPr id="632" name="Google Shape;632;p45"/>
          <p:cNvPicPr preferRelativeResize="0"/>
          <p:nvPr/>
        </p:nvPicPr>
        <p:blipFill>
          <a:blip r:embed="rId4">
            <a:alphaModFix/>
          </a:blip>
          <a:stretch>
            <a:fillRect/>
          </a:stretch>
        </p:blipFill>
        <p:spPr>
          <a:xfrm>
            <a:off x="0" y="1336525"/>
            <a:ext cx="4500675" cy="363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Pitching Accuracy</a:t>
            </a:r>
            <a:endParaRPr/>
          </a:p>
        </p:txBody>
      </p:sp>
      <p:sp>
        <p:nvSpPr>
          <p:cNvPr id="638" name="Google Shape;638;p46"/>
          <p:cNvSpPr txBox="1"/>
          <p:nvPr>
            <p:ph idx="4294967295" type="body"/>
          </p:nvPr>
        </p:nvSpPr>
        <p:spPr>
          <a:xfrm>
            <a:off x="599675" y="1260397"/>
            <a:ext cx="8161500" cy="259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Does the total number of pitches thrown affect the accuracy of a pitcher?</a:t>
            </a:r>
            <a:endParaRPr sz="2100"/>
          </a:p>
          <a:p>
            <a:pPr indent="-361950" lvl="1" marL="914400" rtl="0" algn="l">
              <a:spcBef>
                <a:spcPts val="0"/>
              </a:spcBef>
              <a:spcAft>
                <a:spcPts val="0"/>
              </a:spcAft>
              <a:buSzPts val="2100"/>
              <a:buAutoNum type="alphaLcPeriod"/>
            </a:pPr>
            <a:r>
              <a:rPr lang="en" sz="2100"/>
              <a:t>As the game progresses and the pitch count increases, do pitchers lose accuracy?</a:t>
            </a:r>
            <a:endParaRPr sz="2100"/>
          </a:p>
          <a:p>
            <a:pPr indent="-361950" lvl="1" marL="914400" rtl="0" algn="l">
              <a:spcBef>
                <a:spcPts val="0"/>
              </a:spcBef>
              <a:spcAft>
                <a:spcPts val="0"/>
              </a:spcAft>
              <a:buSzPts val="2100"/>
              <a:buAutoNum type="alphaLcPeriod"/>
            </a:pPr>
            <a:r>
              <a:rPr lang="en" sz="2100"/>
              <a:t>Has the implementation of a pitch clock affected this trend between 2022 and 2023?</a:t>
            </a:r>
            <a:endParaRPr sz="2100"/>
          </a:p>
          <a:p>
            <a:pPr indent="-361950" lvl="1" marL="914400" rtl="0" algn="l">
              <a:spcBef>
                <a:spcPts val="0"/>
              </a:spcBef>
              <a:spcAft>
                <a:spcPts val="0"/>
              </a:spcAft>
              <a:buSzPts val="2100"/>
              <a:buAutoNum type="alphaLcPeriod"/>
            </a:pPr>
            <a:r>
              <a:rPr lang="en" sz="2100"/>
              <a:t>Can we use accuracy over time as a general measure of “tiredness”?</a:t>
            </a:r>
            <a:endParaRPr sz="2100"/>
          </a:p>
          <a:p>
            <a:pPr indent="-361950" lvl="0" marL="457200" rtl="0" algn="l">
              <a:spcBef>
                <a:spcPts val="0"/>
              </a:spcBef>
              <a:spcAft>
                <a:spcPts val="0"/>
              </a:spcAft>
              <a:buSzPts val="2100"/>
              <a:buChar char="●"/>
            </a:pPr>
            <a:r>
              <a:rPr lang="en" sz="2100"/>
              <a:t>For this analysis, we take specific pitching increments and compare them across all games from the 2022 and 2023 seasons</a:t>
            </a:r>
            <a:endParaRPr sz="2100"/>
          </a:p>
          <a:p>
            <a:pPr indent="0" lvl="0" marL="457200" rtl="0" algn="l">
              <a:spcBef>
                <a:spcPts val="1600"/>
              </a:spcBef>
              <a:spcAft>
                <a:spcPts val="16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7"/>
          <p:cNvSpPr txBox="1"/>
          <p:nvPr>
            <p:ph type="title"/>
          </p:nvPr>
        </p:nvSpPr>
        <p:spPr>
          <a:xfrm>
            <a:off x="720000" y="168575"/>
            <a:ext cx="7704000" cy="14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Example - </a:t>
            </a:r>
            <a:endParaRPr/>
          </a:p>
          <a:p>
            <a:pPr indent="0" lvl="0" marL="0" rtl="0" algn="ctr">
              <a:spcBef>
                <a:spcPts val="0"/>
              </a:spcBef>
              <a:spcAft>
                <a:spcPts val="0"/>
              </a:spcAft>
              <a:buNone/>
            </a:pPr>
            <a:r>
              <a:rPr lang="en"/>
              <a:t>Sandy </a:t>
            </a:r>
            <a:r>
              <a:rPr lang="en"/>
              <a:t>Alcantara</a:t>
            </a:r>
            <a:endParaRPr/>
          </a:p>
          <a:p>
            <a:pPr indent="0" lvl="0" marL="0" rtl="0" algn="l">
              <a:spcBef>
                <a:spcPts val="0"/>
              </a:spcBef>
              <a:spcAft>
                <a:spcPts val="0"/>
              </a:spcAft>
              <a:buNone/>
            </a:pPr>
            <a:r>
              <a:rPr lang="en"/>
              <a:t>2022											2023</a:t>
            </a:r>
            <a:endParaRPr/>
          </a:p>
        </p:txBody>
      </p:sp>
      <p:pic>
        <p:nvPicPr>
          <p:cNvPr id="644" name="Google Shape;644;p47"/>
          <p:cNvPicPr preferRelativeResize="0"/>
          <p:nvPr/>
        </p:nvPicPr>
        <p:blipFill>
          <a:blip r:embed="rId3">
            <a:alphaModFix/>
          </a:blip>
          <a:stretch>
            <a:fillRect/>
          </a:stretch>
        </p:blipFill>
        <p:spPr>
          <a:xfrm>
            <a:off x="4630900" y="1322525"/>
            <a:ext cx="4025875" cy="3820975"/>
          </a:xfrm>
          <a:prstGeom prst="rect">
            <a:avLst/>
          </a:prstGeom>
          <a:noFill/>
          <a:ln>
            <a:noFill/>
          </a:ln>
        </p:spPr>
      </p:pic>
      <p:pic>
        <p:nvPicPr>
          <p:cNvPr id="645" name="Google Shape;645;p47"/>
          <p:cNvPicPr preferRelativeResize="0"/>
          <p:nvPr/>
        </p:nvPicPr>
        <p:blipFill>
          <a:blip r:embed="rId4">
            <a:alphaModFix/>
          </a:blip>
          <a:stretch>
            <a:fillRect/>
          </a:stretch>
        </p:blipFill>
        <p:spPr>
          <a:xfrm>
            <a:off x="428375" y="1353400"/>
            <a:ext cx="4025875" cy="3759225"/>
          </a:xfrm>
          <a:prstGeom prst="rect">
            <a:avLst/>
          </a:prstGeom>
          <a:noFill/>
          <a:ln>
            <a:noFill/>
          </a:ln>
        </p:spPr>
      </p:pic>
      <p:sp>
        <p:nvSpPr>
          <p:cNvPr id="646" name="Google Shape;646;p47"/>
          <p:cNvSpPr txBox="1"/>
          <p:nvPr/>
        </p:nvSpPr>
        <p:spPr>
          <a:xfrm>
            <a:off x="720000" y="976600"/>
            <a:ext cx="5757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Condensed"/>
                <a:ea typeface="Roboto Condensed"/>
                <a:cs typeface="Roboto Condensed"/>
                <a:sym typeface="Roboto Condensed"/>
              </a:rPr>
              <a:t>2022</a:t>
            </a:r>
            <a:endParaRPr>
              <a:solidFill>
                <a:schemeClr val="lt1"/>
              </a:solidFill>
              <a:latin typeface="Roboto Condensed"/>
              <a:ea typeface="Roboto Condensed"/>
              <a:cs typeface="Roboto Condensed"/>
              <a:sym typeface="Roboto Condensed"/>
            </a:endParaRPr>
          </a:p>
        </p:txBody>
      </p:sp>
      <p:sp>
        <p:nvSpPr>
          <p:cNvPr id="647" name="Google Shape;647;p47"/>
          <p:cNvSpPr txBox="1"/>
          <p:nvPr/>
        </p:nvSpPr>
        <p:spPr>
          <a:xfrm>
            <a:off x="7848300" y="976600"/>
            <a:ext cx="5757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Condensed"/>
                <a:ea typeface="Roboto Condensed"/>
                <a:cs typeface="Roboto Condensed"/>
                <a:sym typeface="Roboto Condensed"/>
              </a:rPr>
              <a:t>2023</a:t>
            </a:r>
            <a:endParaRPr>
              <a:solidFill>
                <a:schemeClr val="lt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Example</a:t>
            </a:r>
            <a:endParaRPr/>
          </a:p>
        </p:txBody>
      </p:sp>
      <p:sp>
        <p:nvSpPr>
          <p:cNvPr id="653" name="Google Shape;653;p48"/>
          <p:cNvSpPr txBox="1"/>
          <p:nvPr>
            <p:ph idx="4294967295" type="body"/>
          </p:nvPr>
        </p:nvSpPr>
        <p:spPr>
          <a:xfrm>
            <a:off x="599675" y="1336597"/>
            <a:ext cx="8161500" cy="259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Using data describing the baseball’s relative ‘x_plate’ and ‘z_plate’ locations (feet), we are able to see exactly where each pitch landed, relative to home plate </a:t>
            </a:r>
            <a:endParaRPr sz="2100"/>
          </a:p>
          <a:p>
            <a:pPr indent="-361950" lvl="0" marL="457200" rtl="0" algn="l">
              <a:spcBef>
                <a:spcPts val="0"/>
              </a:spcBef>
              <a:spcAft>
                <a:spcPts val="0"/>
              </a:spcAft>
              <a:buSzPts val="2100"/>
              <a:buChar char="●"/>
            </a:pPr>
            <a:r>
              <a:rPr lang="en" sz="2100"/>
              <a:t>The strike zone is determined by the width of the plate (‘x_plate’) and estimated based of the average baseball player’s height (‘z_plate’) in the 2022 and 2023 season, respectively</a:t>
            </a:r>
            <a:endParaRPr sz="2100"/>
          </a:p>
          <a:p>
            <a:pPr indent="-361950" lvl="0" marL="457200" rtl="0" algn="l">
              <a:spcBef>
                <a:spcPts val="0"/>
              </a:spcBef>
              <a:spcAft>
                <a:spcPts val="0"/>
              </a:spcAft>
              <a:buSzPts val="2100"/>
              <a:buChar char="●"/>
            </a:pPr>
            <a:r>
              <a:rPr lang="en" sz="2100"/>
              <a:t>Now, we take pitching </a:t>
            </a:r>
            <a:r>
              <a:rPr lang="en" sz="2100"/>
              <a:t>increments</a:t>
            </a:r>
            <a:r>
              <a:rPr lang="en" sz="2100"/>
              <a:t> (20 pitches) across every game in the 2022 and 2023 season and compare their locations graphically</a:t>
            </a:r>
            <a:endParaRPr sz="2100"/>
          </a:p>
          <a:p>
            <a:pPr indent="0" lvl="0" marL="457200" rtl="0" algn="l">
              <a:spcBef>
                <a:spcPts val="1600"/>
              </a:spcBef>
              <a:spcAft>
                <a:spcPts val="16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9"/>
          <p:cNvSpPr txBox="1"/>
          <p:nvPr/>
        </p:nvSpPr>
        <p:spPr>
          <a:xfrm>
            <a:off x="534975" y="-14000"/>
            <a:ext cx="29517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Condensed"/>
                <a:ea typeface="Roboto Condensed"/>
                <a:cs typeface="Roboto Condensed"/>
                <a:sym typeface="Roboto Condensed"/>
              </a:rPr>
              <a:t>Sandy Alcantara Pitching 2022</a:t>
            </a:r>
            <a:endParaRPr>
              <a:solidFill>
                <a:schemeClr val="lt1"/>
              </a:solidFill>
              <a:latin typeface="Roboto Condensed"/>
              <a:ea typeface="Roboto Condensed"/>
              <a:cs typeface="Roboto Condensed"/>
              <a:sym typeface="Roboto Condensed"/>
            </a:endParaRPr>
          </a:p>
        </p:txBody>
      </p:sp>
      <p:pic>
        <p:nvPicPr>
          <p:cNvPr id="659" name="Google Shape;659;p49"/>
          <p:cNvPicPr preferRelativeResize="0"/>
          <p:nvPr/>
        </p:nvPicPr>
        <p:blipFill>
          <a:blip r:embed="rId3">
            <a:alphaModFix/>
          </a:blip>
          <a:stretch>
            <a:fillRect/>
          </a:stretch>
        </p:blipFill>
        <p:spPr>
          <a:xfrm>
            <a:off x="312875" y="297375"/>
            <a:ext cx="2775801" cy="2348803"/>
          </a:xfrm>
          <a:prstGeom prst="rect">
            <a:avLst/>
          </a:prstGeom>
          <a:noFill/>
          <a:ln>
            <a:noFill/>
          </a:ln>
        </p:spPr>
      </p:pic>
      <p:pic>
        <p:nvPicPr>
          <p:cNvPr id="660" name="Google Shape;660;p49"/>
          <p:cNvPicPr preferRelativeResize="0"/>
          <p:nvPr/>
        </p:nvPicPr>
        <p:blipFill>
          <a:blip r:embed="rId4">
            <a:alphaModFix/>
          </a:blip>
          <a:stretch>
            <a:fillRect/>
          </a:stretch>
        </p:blipFill>
        <p:spPr>
          <a:xfrm>
            <a:off x="3164902" y="297375"/>
            <a:ext cx="2979889" cy="2348811"/>
          </a:xfrm>
          <a:prstGeom prst="rect">
            <a:avLst/>
          </a:prstGeom>
          <a:noFill/>
          <a:ln>
            <a:noFill/>
          </a:ln>
        </p:spPr>
      </p:pic>
      <p:pic>
        <p:nvPicPr>
          <p:cNvPr id="661" name="Google Shape;661;p49"/>
          <p:cNvPicPr preferRelativeResize="0"/>
          <p:nvPr/>
        </p:nvPicPr>
        <p:blipFill>
          <a:blip r:embed="rId5">
            <a:alphaModFix/>
          </a:blip>
          <a:stretch>
            <a:fillRect/>
          </a:stretch>
        </p:blipFill>
        <p:spPr>
          <a:xfrm>
            <a:off x="6220978" y="297375"/>
            <a:ext cx="2617297" cy="2348812"/>
          </a:xfrm>
          <a:prstGeom prst="rect">
            <a:avLst/>
          </a:prstGeom>
          <a:noFill/>
          <a:ln>
            <a:noFill/>
          </a:ln>
        </p:spPr>
      </p:pic>
      <p:pic>
        <p:nvPicPr>
          <p:cNvPr id="662" name="Google Shape;662;p49"/>
          <p:cNvPicPr preferRelativeResize="0"/>
          <p:nvPr/>
        </p:nvPicPr>
        <p:blipFill>
          <a:blip r:embed="rId6">
            <a:alphaModFix/>
          </a:blip>
          <a:stretch>
            <a:fillRect/>
          </a:stretch>
        </p:blipFill>
        <p:spPr>
          <a:xfrm>
            <a:off x="312900" y="2716600"/>
            <a:ext cx="2775797" cy="2426899"/>
          </a:xfrm>
          <a:prstGeom prst="rect">
            <a:avLst/>
          </a:prstGeom>
          <a:noFill/>
          <a:ln>
            <a:noFill/>
          </a:ln>
        </p:spPr>
      </p:pic>
      <p:pic>
        <p:nvPicPr>
          <p:cNvPr id="663" name="Google Shape;663;p49"/>
          <p:cNvPicPr preferRelativeResize="0"/>
          <p:nvPr/>
        </p:nvPicPr>
        <p:blipFill>
          <a:blip r:embed="rId7">
            <a:alphaModFix/>
          </a:blip>
          <a:stretch>
            <a:fillRect/>
          </a:stretch>
        </p:blipFill>
        <p:spPr>
          <a:xfrm>
            <a:off x="3164900" y="2716600"/>
            <a:ext cx="2979875" cy="2419200"/>
          </a:xfrm>
          <a:prstGeom prst="rect">
            <a:avLst/>
          </a:prstGeom>
          <a:noFill/>
          <a:ln>
            <a:noFill/>
          </a:ln>
        </p:spPr>
      </p:pic>
      <p:pic>
        <p:nvPicPr>
          <p:cNvPr id="664" name="Google Shape;664;p49"/>
          <p:cNvPicPr preferRelativeResize="0"/>
          <p:nvPr/>
        </p:nvPicPr>
        <p:blipFill>
          <a:blip r:embed="rId8">
            <a:alphaModFix/>
          </a:blip>
          <a:stretch>
            <a:fillRect/>
          </a:stretch>
        </p:blipFill>
        <p:spPr>
          <a:xfrm>
            <a:off x="6220975" y="2716600"/>
            <a:ext cx="2617300" cy="24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50"/>
          <p:cNvPicPr preferRelativeResize="0"/>
          <p:nvPr/>
        </p:nvPicPr>
        <p:blipFill>
          <a:blip r:embed="rId3">
            <a:alphaModFix/>
          </a:blip>
          <a:stretch>
            <a:fillRect/>
          </a:stretch>
        </p:blipFill>
        <p:spPr>
          <a:xfrm>
            <a:off x="386850" y="364701"/>
            <a:ext cx="2629075" cy="2362087"/>
          </a:xfrm>
          <a:prstGeom prst="rect">
            <a:avLst/>
          </a:prstGeom>
          <a:noFill/>
          <a:ln>
            <a:noFill/>
          </a:ln>
        </p:spPr>
      </p:pic>
      <p:pic>
        <p:nvPicPr>
          <p:cNvPr id="670" name="Google Shape;670;p50"/>
          <p:cNvPicPr preferRelativeResize="0"/>
          <p:nvPr/>
        </p:nvPicPr>
        <p:blipFill>
          <a:blip r:embed="rId4">
            <a:alphaModFix/>
          </a:blip>
          <a:stretch>
            <a:fillRect/>
          </a:stretch>
        </p:blipFill>
        <p:spPr>
          <a:xfrm>
            <a:off x="3092100" y="364700"/>
            <a:ext cx="2629075" cy="2362100"/>
          </a:xfrm>
          <a:prstGeom prst="rect">
            <a:avLst/>
          </a:prstGeom>
          <a:noFill/>
          <a:ln>
            <a:noFill/>
          </a:ln>
        </p:spPr>
      </p:pic>
      <p:pic>
        <p:nvPicPr>
          <p:cNvPr id="671" name="Google Shape;671;p50"/>
          <p:cNvPicPr preferRelativeResize="0"/>
          <p:nvPr/>
        </p:nvPicPr>
        <p:blipFill>
          <a:blip r:embed="rId5">
            <a:alphaModFix/>
          </a:blip>
          <a:stretch>
            <a:fillRect/>
          </a:stretch>
        </p:blipFill>
        <p:spPr>
          <a:xfrm>
            <a:off x="5826050" y="364700"/>
            <a:ext cx="2907550" cy="2362100"/>
          </a:xfrm>
          <a:prstGeom prst="rect">
            <a:avLst/>
          </a:prstGeom>
          <a:noFill/>
          <a:ln>
            <a:noFill/>
          </a:ln>
        </p:spPr>
      </p:pic>
      <p:pic>
        <p:nvPicPr>
          <p:cNvPr id="672" name="Google Shape;672;p50"/>
          <p:cNvPicPr preferRelativeResize="0"/>
          <p:nvPr/>
        </p:nvPicPr>
        <p:blipFill>
          <a:blip r:embed="rId6">
            <a:alphaModFix/>
          </a:blip>
          <a:stretch>
            <a:fillRect/>
          </a:stretch>
        </p:blipFill>
        <p:spPr>
          <a:xfrm>
            <a:off x="386850" y="2793500"/>
            <a:ext cx="2629075" cy="2337900"/>
          </a:xfrm>
          <a:prstGeom prst="rect">
            <a:avLst/>
          </a:prstGeom>
          <a:noFill/>
          <a:ln>
            <a:noFill/>
          </a:ln>
        </p:spPr>
      </p:pic>
      <p:pic>
        <p:nvPicPr>
          <p:cNvPr id="673" name="Google Shape;673;p50"/>
          <p:cNvPicPr preferRelativeResize="0"/>
          <p:nvPr/>
        </p:nvPicPr>
        <p:blipFill>
          <a:blip r:embed="rId7">
            <a:alphaModFix/>
          </a:blip>
          <a:stretch>
            <a:fillRect/>
          </a:stretch>
        </p:blipFill>
        <p:spPr>
          <a:xfrm>
            <a:off x="3100650" y="2781400"/>
            <a:ext cx="2629075" cy="2362100"/>
          </a:xfrm>
          <a:prstGeom prst="rect">
            <a:avLst/>
          </a:prstGeom>
          <a:noFill/>
          <a:ln>
            <a:noFill/>
          </a:ln>
        </p:spPr>
      </p:pic>
      <p:pic>
        <p:nvPicPr>
          <p:cNvPr id="674" name="Google Shape;674;p50"/>
          <p:cNvPicPr preferRelativeResize="0"/>
          <p:nvPr/>
        </p:nvPicPr>
        <p:blipFill>
          <a:blip r:embed="rId8">
            <a:alphaModFix/>
          </a:blip>
          <a:stretch>
            <a:fillRect/>
          </a:stretch>
        </p:blipFill>
        <p:spPr>
          <a:xfrm>
            <a:off x="5826038" y="2781400"/>
            <a:ext cx="2907562" cy="2362100"/>
          </a:xfrm>
          <a:prstGeom prst="rect">
            <a:avLst/>
          </a:prstGeom>
          <a:noFill/>
          <a:ln>
            <a:noFill/>
          </a:ln>
        </p:spPr>
      </p:pic>
      <p:sp>
        <p:nvSpPr>
          <p:cNvPr id="675" name="Google Shape;675;p50"/>
          <p:cNvSpPr txBox="1"/>
          <p:nvPr/>
        </p:nvSpPr>
        <p:spPr>
          <a:xfrm>
            <a:off x="534975" y="-14000"/>
            <a:ext cx="29517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Condensed"/>
                <a:ea typeface="Roboto Condensed"/>
                <a:cs typeface="Roboto Condensed"/>
                <a:sym typeface="Roboto Condensed"/>
              </a:rPr>
              <a:t>Sandy Alcantara Pitching 2023</a:t>
            </a:r>
            <a:endParaRPr>
              <a:solidFill>
                <a:schemeClr val="lt1"/>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1"/>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Example - SA</a:t>
            </a:r>
            <a:endParaRPr/>
          </a:p>
        </p:txBody>
      </p:sp>
      <p:graphicFrame>
        <p:nvGraphicFramePr>
          <p:cNvPr id="681" name="Google Shape;681;p51"/>
          <p:cNvGraphicFramePr/>
          <p:nvPr/>
        </p:nvGraphicFramePr>
        <p:xfrm>
          <a:off x="952500" y="1009650"/>
          <a:ext cx="3000000" cy="3000000"/>
        </p:xfrm>
        <a:graphic>
          <a:graphicData uri="http://schemas.openxmlformats.org/drawingml/2006/table">
            <a:tbl>
              <a:tblPr>
                <a:noFill/>
                <a:tableStyleId>{12803178-2AEA-4EFE-9B62-9E16D4B3485D}</a:tableStyleId>
              </a:tblPr>
              <a:tblGrid>
                <a:gridCol w="2465325"/>
                <a:gridCol w="2360675"/>
                <a:gridCol w="2413000"/>
              </a:tblGrid>
              <a:tr h="381000">
                <a:tc>
                  <a:txBody>
                    <a:bodyPr/>
                    <a:lstStyle/>
                    <a:p>
                      <a:pPr indent="0" lvl="0" marL="0" rtl="0" algn="ctr">
                        <a:spcBef>
                          <a:spcPts val="0"/>
                        </a:spcBef>
                        <a:spcAft>
                          <a:spcPts val="0"/>
                        </a:spcAft>
                        <a:buNone/>
                      </a:pPr>
                      <a:r>
                        <a:rPr lang="en" u="sng">
                          <a:solidFill>
                            <a:schemeClr val="lt1"/>
                          </a:solidFill>
                        </a:rPr>
                        <a:t>Accuracy Score</a:t>
                      </a:r>
                      <a:endParaRPr u="sng">
                        <a:solidFill>
                          <a:schemeClr val="lt1"/>
                        </a:solidFill>
                      </a:endParaRPr>
                    </a:p>
                  </a:txBody>
                  <a:tcPr marT="91425" marB="91425" marR="91425" marL="91425"/>
                </a:tc>
                <a:tc>
                  <a:txBody>
                    <a:bodyPr/>
                    <a:lstStyle/>
                    <a:p>
                      <a:pPr indent="0" lvl="0" marL="0" rtl="0" algn="ctr">
                        <a:spcBef>
                          <a:spcPts val="0"/>
                        </a:spcBef>
                        <a:spcAft>
                          <a:spcPts val="0"/>
                        </a:spcAft>
                        <a:buNone/>
                      </a:pPr>
                      <a:r>
                        <a:rPr lang="en" u="sng">
                          <a:solidFill>
                            <a:schemeClr val="lt1"/>
                          </a:solidFill>
                        </a:rPr>
                        <a:t>2022</a:t>
                      </a:r>
                      <a:endParaRPr u="sng">
                        <a:solidFill>
                          <a:schemeClr val="lt1"/>
                        </a:solidFill>
                      </a:endParaRPr>
                    </a:p>
                  </a:txBody>
                  <a:tcPr marT="91425" marB="91425" marR="91425" marL="91425"/>
                </a:tc>
                <a:tc>
                  <a:txBody>
                    <a:bodyPr/>
                    <a:lstStyle/>
                    <a:p>
                      <a:pPr indent="0" lvl="0" marL="0" rtl="0" algn="ctr">
                        <a:spcBef>
                          <a:spcPts val="0"/>
                        </a:spcBef>
                        <a:spcAft>
                          <a:spcPts val="0"/>
                        </a:spcAft>
                        <a:buNone/>
                      </a:pPr>
                      <a:r>
                        <a:rPr lang="en" u="sng">
                          <a:solidFill>
                            <a:schemeClr val="lt1"/>
                          </a:solidFill>
                        </a:rPr>
                        <a:t>2023</a:t>
                      </a:r>
                      <a:endParaRPr u="sng">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1-20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61.5625 %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63.92857 %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21-40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60.46875 %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60.0 %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41-60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63.90625 %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60.89286 %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61-80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65.15625 %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61.93896 %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81-100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61.3879 %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61.61137 %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101-120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65.87302 %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59.67742 %</a:t>
                      </a:r>
                      <a:endParaRPr>
                        <a:solidFill>
                          <a:schemeClr val="lt1"/>
                        </a:solidFill>
                      </a:endParaRPr>
                    </a:p>
                  </a:txBody>
                  <a:tcPr marT="91425" marB="91425" marR="91425" marL="91425"/>
                </a:tc>
              </a:tr>
            </a:tbl>
          </a:graphicData>
        </a:graphic>
      </p:graphicFrame>
      <p:sp>
        <p:nvSpPr>
          <p:cNvPr id="682" name="Google Shape;682;p51"/>
          <p:cNvSpPr txBox="1"/>
          <p:nvPr>
            <p:ph idx="4294967295" type="body"/>
          </p:nvPr>
        </p:nvSpPr>
        <p:spPr>
          <a:xfrm>
            <a:off x="720000" y="3869626"/>
            <a:ext cx="8161500" cy="855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General </a:t>
            </a:r>
            <a:r>
              <a:rPr lang="en" sz="2100" u="sng"/>
              <a:t>increase </a:t>
            </a:r>
            <a:r>
              <a:rPr lang="en" sz="2100"/>
              <a:t>in accuracy as pitch count increases for </a:t>
            </a:r>
            <a:r>
              <a:rPr lang="en" sz="2100" u="sng"/>
              <a:t>2022</a:t>
            </a:r>
            <a:endParaRPr sz="2100" u="sng"/>
          </a:p>
          <a:p>
            <a:pPr indent="-361950" lvl="0" marL="457200" rtl="0" algn="l">
              <a:spcBef>
                <a:spcPts val="0"/>
              </a:spcBef>
              <a:spcAft>
                <a:spcPts val="0"/>
              </a:spcAft>
              <a:buSzPts val="2100"/>
              <a:buChar char="●"/>
            </a:pPr>
            <a:r>
              <a:rPr lang="en" sz="2100"/>
              <a:t>General </a:t>
            </a:r>
            <a:r>
              <a:rPr lang="en" sz="2100" u="sng"/>
              <a:t>decrease </a:t>
            </a:r>
            <a:r>
              <a:rPr lang="en" sz="2100"/>
              <a:t>in accuracy as pitch count increases for </a:t>
            </a:r>
            <a:r>
              <a:rPr lang="en" sz="2100" u="sng"/>
              <a:t>2023</a:t>
            </a:r>
            <a:endParaRPr sz="2100" u="sng"/>
          </a:p>
          <a:p>
            <a:pPr indent="0" lvl="0" marL="0" rtl="0" algn="l">
              <a:spcBef>
                <a:spcPts val="1600"/>
              </a:spcBef>
              <a:spcAft>
                <a:spcPts val="1600"/>
              </a:spcAft>
              <a:buNone/>
            </a:pPr>
            <a:r>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2"/>
          <p:cNvSpPr txBox="1"/>
          <p:nvPr/>
        </p:nvSpPr>
        <p:spPr>
          <a:xfrm>
            <a:off x="398850" y="216425"/>
            <a:ext cx="8482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accent4"/>
                </a:solidFill>
                <a:latin typeface="Fugaz One"/>
                <a:ea typeface="Fugaz One"/>
                <a:cs typeface="Fugaz One"/>
                <a:sym typeface="Fugaz One"/>
              </a:rPr>
              <a:t>Accuracy Example - JV</a:t>
            </a:r>
            <a:endParaRPr sz="3500">
              <a:solidFill>
                <a:schemeClr val="accent4"/>
              </a:solidFill>
              <a:latin typeface="Fugaz One"/>
              <a:ea typeface="Fugaz One"/>
              <a:cs typeface="Fugaz One"/>
              <a:sym typeface="Fugaz One"/>
            </a:endParaRPr>
          </a:p>
        </p:txBody>
      </p:sp>
      <p:graphicFrame>
        <p:nvGraphicFramePr>
          <p:cNvPr id="688" name="Google Shape;688;p52"/>
          <p:cNvGraphicFramePr/>
          <p:nvPr/>
        </p:nvGraphicFramePr>
        <p:xfrm>
          <a:off x="952500" y="1009650"/>
          <a:ext cx="3000000" cy="3000000"/>
        </p:xfrm>
        <a:graphic>
          <a:graphicData uri="http://schemas.openxmlformats.org/drawingml/2006/table">
            <a:tbl>
              <a:tblPr>
                <a:noFill/>
                <a:tableStyleId>{12803178-2AEA-4EFE-9B62-9E16D4B3485D}</a:tableStyleId>
              </a:tblPr>
              <a:tblGrid>
                <a:gridCol w="2465325"/>
                <a:gridCol w="2360675"/>
                <a:gridCol w="2413000"/>
              </a:tblGrid>
              <a:tr h="381000">
                <a:tc>
                  <a:txBody>
                    <a:bodyPr/>
                    <a:lstStyle/>
                    <a:p>
                      <a:pPr indent="0" lvl="0" marL="0" rtl="0" algn="ctr">
                        <a:spcBef>
                          <a:spcPts val="0"/>
                        </a:spcBef>
                        <a:spcAft>
                          <a:spcPts val="0"/>
                        </a:spcAft>
                        <a:buNone/>
                      </a:pPr>
                      <a:r>
                        <a:rPr lang="en" u="sng">
                          <a:solidFill>
                            <a:schemeClr val="lt1"/>
                          </a:solidFill>
                        </a:rPr>
                        <a:t>Accuracy Score</a:t>
                      </a:r>
                      <a:endParaRPr u="sng">
                        <a:solidFill>
                          <a:schemeClr val="lt1"/>
                        </a:solidFill>
                      </a:endParaRPr>
                    </a:p>
                  </a:txBody>
                  <a:tcPr marT="91425" marB="91425" marR="91425" marL="91425"/>
                </a:tc>
                <a:tc>
                  <a:txBody>
                    <a:bodyPr/>
                    <a:lstStyle/>
                    <a:p>
                      <a:pPr indent="0" lvl="0" marL="0" rtl="0" algn="ctr">
                        <a:spcBef>
                          <a:spcPts val="0"/>
                        </a:spcBef>
                        <a:spcAft>
                          <a:spcPts val="0"/>
                        </a:spcAft>
                        <a:buNone/>
                      </a:pPr>
                      <a:r>
                        <a:rPr lang="en" u="sng">
                          <a:solidFill>
                            <a:schemeClr val="lt1"/>
                          </a:solidFill>
                        </a:rPr>
                        <a:t>2022</a:t>
                      </a:r>
                      <a:endParaRPr u="sng">
                        <a:solidFill>
                          <a:schemeClr val="lt1"/>
                        </a:solidFill>
                      </a:endParaRPr>
                    </a:p>
                  </a:txBody>
                  <a:tcPr marT="91425" marB="91425" marR="91425" marL="91425"/>
                </a:tc>
                <a:tc>
                  <a:txBody>
                    <a:bodyPr/>
                    <a:lstStyle/>
                    <a:p>
                      <a:pPr indent="0" lvl="0" marL="0" rtl="0" algn="ctr">
                        <a:spcBef>
                          <a:spcPts val="0"/>
                        </a:spcBef>
                        <a:spcAft>
                          <a:spcPts val="0"/>
                        </a:spcAft>
                        <a:buNone/>
                      </a:pPr>
                      <a:r>
                        <a:rPr lang="en" u="sng">
                          <a:solidFill>
                            <a:schemeClr val="lt1"/>
                          </a:solidFill>
                        </a:rPr>
                        <a:t>2023</a:t>
                      </a:r>
                      <a:endParaRPr u="sng">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1-20</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65.35714 %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62.96296 %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21-40 </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61.96429 %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61.11111 %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41-60</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63.03571 %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64.62963 %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61-80</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65.11194 %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61.33829 %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81-100</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59.27978 %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61.57635 %</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Pitches 101-120</a:t>
                      </a:r>
                      <a:endParaRPr>
                        <a:solidFill>
                          <a:schemeClr val="lt1"/>
                        </a:solidFill>
                      </a:endParaRPr>
                    </a:p>
                  </a:txBody>
                  <a:tcPr marT="91425" marB="91425" marR="91425" marL="91425"/>
                </a:tc>
                <a:tc>
                  <a:txBody>
                    <a:bodyPr/>
                    <a:lstStyle/>
                    <a:p>
                      <a:pPr indent="0" lvl="0" marL="0" rtl="0" algn="ctr">
                        <a:spcBef>
                          <a:spcPts val="0"/>
                        </a:spcBef>
                        <a:spcAft>
                          <a:spcPts val="0"/>
                        </a:spcAft>
                        <a:buClr>
                          <a:srgbClr val="FFFFFF"/>
                        </a:buClr>
                        <a:buSzPts val="1100"/>
                        <a:buFont typeface="Arial"/>
                        <a:buNone/>
                      </a:pPr>
                      <a:r>
                        <a:rPr lang="en">
                          <a:solidFill>
                            <a:schemeClr val="lt1"/>
                          </a:solidFill>
                        </a:rPr>
                        <a:t>46.66667 %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64.05405 %</a:t>
                      </a:r>
                      <a:endParaRPr>
                        <a:solidFill>
                          <a:schemeClr val="lt1"/>
                        </a:solidFill>
                      </a:endParaRPr>
                    </a:p>
                  </a:txBody>
                  <a:tcPr marT="91425" marB="91425" marR="91425" marL="91425"/>
                </a:tc>
              </a:tr>
            </a:tbl>
          </a:graphicData>
        </a:graphic>
      </p:graphicFrame>
      <p:sp>
        <p:nvSpPr>
          <p:cNvPr id="689" name="Google Shape;689;p52"/>
          <p:cNvSpPr txBox="1"/>
          <p:nvPr/>
        </p:nvSpPr>
        <p:spPr>
          <a:xfrm>
            <a:off x="720000" y="3869626"/>
            <a:ext cx="8161500" cy="8550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General </a:t>
            </a:r>
            <a:r>
              <a:rPr lang="en" sz="2100" u="sng">
                <a:solidFill>
                  <a:schemeClr val="lt1"/>
                </a:solidFill>
                <a:latin typeface="Roboto Condensed"/>
                <a:ea typeface="Roboto Condensed"/>
                <a:cs typeface="Roboto Condensed"/>
                <a:sym typeface="Roboto Condensed"/>
              </a:rPr>
              <a:t>decrease </a:t>
            </a:r>
            <a:r>
              <a:rPr lang="en" sz="2100">
                <a:solidFill>
                  <a:schemeClr val="lt1"/>
                </a:solidFill>
                <a:latin typeface="Roboto Condensed"/>
                <a:ea typeface="Roboto Condensed"/>
                <a:cs typeface="Roboto Condensed"/>
                <a:sym typeface="Roboto Condensed"/>
              </a:rPr>
              <a:t>in accuracy as pitch count increases for </a:t>
            </a:r>
            <a:r>
              <a:rPr lang="en" sz="2100" u="sng">
                <a:solidFill>
                  <a:schemeClr val="lt1"/>
                </a:solidFill>
                <a:latin typeface="Roboto Condensed"/>
                <a:ea typeface="Roboto Condensed"/>
                <a:cs typeface="Roboto Condensed"/>
                <a:sym typeface="Roboto Condensed"/>
              </a:rPr>
              <a:t>2022</a:t>
            </a:r>
            <a:endParaRPr sz="2100" u="sng">
              <a:solidFill>
                <a:schemeClr val="lt1"/>
              </a:solidFill>
              <a:latin typeface="Roboto Condensed"/>
              <a:ea typeface="Roboto Condensed"/>
              <a:cs typeface="Roboto Condensed"/>
              <a:sym typeface="Roboto Condensed"/>
            </a:endParaRPr>
          </a:p>
          <a:p>
            <a:pPr indent="-361950" lvl="0" marL="457200" rtl="0" algn="l">
              <a:spcBef>
                <a:spcPts val="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General </a:t>
            </a:r>
            <a:r>
              <a:rPr lang="en" sz="2100" u="sng">
                <a:solidFill>
                  <a:schemeClr val="lt1"/>
                </a:solidFill>
                <a:latin typeface="Roboto Condensed"/>
                <a:ea typeface="Roboto Condensed"/>
                <a:cs typeface="Roboto Condensed"/>
                <a:sym typeface="Roboto Condensed"/>
              </a:rPr>
              <a:t>increase </a:t>
            </a:r>
            <a:r>
              <a:rPr lang="en" sz="2100">
                <a:solidFill>
                  <a:schemeClr val="lt1"/>
                </a:solidFill>
                <a:latin typeface="Roboto Condensed"/>
                <a:ea typeface="Roboto Condensed"/>
                <a:cs typeface="Roboto Condensed"/>
                <a:sym typeface="Roboto Condensed"/>
              </a:rPr>
              <a:t>in accuracy as pitch count increases for </a:t>
            </a:r>
            <a:r>
              <a:rPr lang="en" sz="2100" u="sng">
                <a:solidFill>
                  <a:schemeClr val="lt1"/>
                </a:solidFill>
                <a:latin typeface="Roboto Condensed"/>
                <a:ea typeface="Roboto Condensed"/>
                <a:cs typeface="Roboto Condensed"/>
                <a:sym typeface="Roboto Condensed"/>
              </a:rPr>
              <a:t>2023</a:t>
            </a:r>
            <a:endParaRPr sz="2100" u="sng">
              <a:solidFill>
                <a:schemeClr val="lt1"/>
              </a:solidFill>
              <a:latin typeface="Roboto Condensed"/>
              <a:ea typeface="Roboto Condensed"/>
              <a:cs typeface="Roboto Condensed"/>
              <a:sym typeface="Roboto Condensed"/>
            </a:endParaRPr>
          </a:p>
          <a:p>
            <a:pPr indent="0" lvl="0" marL="0" rtl="0" algn="l">
              <a:spcBef>
                <a:spcPts val="1600"/>
              </a:spcBef>
              <a:spcAft>
                <a:spcPts val="1600"/>
              </a:spcAft>
              <a:buNone/>
            </a:pPr>
            <a:r>
              <a:t/>
            </a:r>
            <a:endParaRPr sz="2100">
              <a:solidFill>
                <a:schemeClr val="lt1"/>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Example</a:t>
            </a:r>
            <a:endParaRPr/>
          </a:p>
        </p:txBody>
      </p:sp>
      <p:sp>
        <p:nvSpPr>
          <p:cNvPr id="695" name="Google Shape;695;p53"/>
          <p:cNvSpPr txBox="1"/>
          <p:nvPr>
            <p:ph idx="4294967295" type="body"/>
          </p:nvPr>
        </p:nvSpPr>
        <p:spPr>
          <a:xfrm>
            <a:off x="599675" y="1260401"/>
            <a:ext cx="8161500" cy="321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100"/>
              <a:t>General Notes</a:t>
            </a:r>
            <a:endParaRPr sz="2100"/>
          </a:p>
          <a:p>
            <a:pPr indent="-361950" lvl="1" marL="1371600" rtl="0" algn="l">
              <a:spcBef>
                <a:spcPts val="0"/>
              </a:spcBef>
              <a:spcAft>
                <a:spcPts val="0"/>
              </a:spcAft>
              <a:buSzPts val="2100"/>
              <a:buChar char="○"/>
            </a:pPr>
            <a:r>
              <a:rPr lang="en" sz="2100"/>
              <a:t>Less reliable data for pitches 101 - 120 due to sample size </a:t>
            </a:r>
            <a:endParaRPr sz="2100"/>
          </a:p>
          <a:p>
            <a:pPr indent="-361950" lvl="1" marL="1371600" rtl="0" algn="l">
              <a:spcBef>
                <a:spcPts val="0"/>
              </a:spcBef>
              <a:spcAft>
                <a:spcPts val="0"/>
              </a:spcAft>
              <a:buSzPts val="2100"/>
              <a:buChar char="○"/>
            </a:pPr>
            <a:r>
              <a:rPr lang="en" sz="2100"/>
              <a:t>Strike zone is different for each player, conclusions drawn from average height of MLB players in 2022 and 2023</a:t>
            </a:r>
            <a:endParaRPr sz="2100"/>
          </a:p>
          <a:p>
            <a:pPr indent="-361950" lvl="1" marL="1371600" rtl="0" algn="l">
              <a:spcBef>
                <a:spcPts val="0"/>
              </a:spcBef>
              <a:spcAft>
                <a:spcPts val="0"/>
              </a:spcAft>
              <a:buSzPts val="2100"/>
              <a:buChar char="○"/>
            </a:pPr>
            <a:r>
              <a:rPr lang="en" sz="2100"/>
              <a:t>Sources </a:t>
            </a:r>
            <a:r>
              <a:rPr lang="en" sz="2100"/>
              <a:t>of random </a:t>
            </a:r>
            <a:r>
              <a:rPr lang="en" sz="2100"/>
              <a:t>error may affect a pitcher’s general “tiredness” (and </a:t>
            </a:r>
            <a:r>
              <a:rPr lang="en" sz="2100"/>
              <a:t>therefore</a:t>
            </a:r>
            <a:r>
              <a:rPr lang="en" sz="2100"/>
              <a:t> accuracy)</a:t>
            </a:r>
            <a:endParaRPr sz="2100"/>
          </a:p>
          <a:p>
            <a:pPr indent="-361950" lvl="2" marL="1828800" rtl="0" algn="l">
              <a:spcBef>
                <a:spcPts val="0"/>
              </a:spcBef>
              <a:spcAft>
                <a:spcPts val="0"/>
              </a:spcAft>
              <a:buSzPts val="2100"/>
              <a:buChar char="■"/>
            </a:pPr>
            <a:r>
              <a:rPr lang="en" sz="2100"/>
              <a:t>Fielding the ball</a:t>
            </a:r>
            <a:endParaRPr sz="2100"/>
          </a:p>
          <a:p>
            <a:pPr indent="-361950" lvl="2" marL="1828800" rtl="0" algn="l">
              <a:spcBef>
                <a:spcPts val="0"/>
              </a:spcBef>
              <a:spcAft>
                <a:spcPts val="0"/>
              </a:spcAft>
              <a:buSzPts val="2100"/>
              <a:buChar char="■"/>
            </a:pPr>
            <a:r>
              <a:rPr lang="en" sz="2100"/>
              <a:t>Attempting to throw a runner out on base</a:t>
            </a:r>
            <a:endParaRPr sz="2100"/>
          </a:p>
          <a:p>
            <a:pPr indent="-361950" lvl="2" marL="1828800" rtl="0" algn="l">
              <a:spcBef>
                <a:spcPts val="0"/>
              </a:spcBef>
              <a:spcAft>
                <a:spcPts val="0"/>
              </a:spcAft>
              <a:buSzPts val="2100"/>
              <a:buChar char="■"/>
            </a:pPr>
            <a:r>
              <a:rPr lang="en" sz="2100"/>
              <a:t>Designated Hitters / Pitchers who hit</a:t>
            </a:r>
            <a:endParaRPr sz="2100"/>
          </a:p>
          <a:p>
            <a:pPr indent="-361950" lvl="2" marL="1828800" rtl="0" algn="l">
              <a:spcBef>
                <a:spcPts val="0"/>
              </a:spcBef>
              <a:spcAft>
                <a:spcPts val="0"/>
              </a:spcAft>
              <a:buSzPts val="2100"/>
              <a:buChar char="■"/>
            </a:pPr>
            <a:r>
              <a:rPr lang="en" sz="2100"/>
              <a:t>Environmental conditions</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Tempo Analysis</a:t>
            </a:r>
            <a:endParaRPr/>
          </a:p>
        </p:txBody>
      </p:sp>
      <p:sp>
        <p:nvSpPr>
          <p:cNvPr id="701" name="Google Shape;701;p54"/>
          <p:cNvSpPr txBox="1"/>
          <p:nvPr>
            <p:ph idx="4294967295" type="body"/>
          </p:nvPr>
        </p:nvSpPr>
        <p:spPr>
          <a:xfrm>
            <a:off x="599675" y="1260401"/>
            <a:ext cx="8161500" cy="321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100"/>
              <a:t>First, we explored velocity decreases based on how large of a tempo increase pitchers made</a:t>
            </a:r>
            <a:endParaRPr sz="2100"/>
          </a:p>
          <a:p>
            <a:pPr indent="-361950" lvl="0" marL="457200" rtl="0" algn="l">
              <a:spcBef>
                <a:spcPts val="0"/>
              </a:spcBef>
              <a:spcAft>
                <a:spcPts val="0"/>
              </a:spcAft>
              <a:buSzPts val="2100"/>
              <a:buChar char="●"/>
            </a:pPr>
            <a:r>
              <a:rPr lang="en" sz="2100"/>
              <a:t>We broke the pitchers into quadrants based on their increase in tempo (and decrease in seconds between pitches) </a:t>
            </a:r>
            <a:r>
              <a:rPr lang="en" sz="2100"/>
              <a:t>and then compared velocity changes between the groups</a:t>
            </a:r>
            <a:endParaRPr sz="2100"/>
          </a:p>
          <a:p>
            <a:pPr indent="-361950" lvl="0" marL="457200" rtl="0" algn="l">
              <a:spcBef>
                <a:spcPts val="0"/>
              </a:spcBef>
              <a:spcAft>
                <a:spcPts val="0"/>
              </a:spcAft>
              <a:buSzPts val="2100"/>
              <a:buChar char="●"/>
            </a:pPr>
            <a:r>
              <a:rPr lang="en" sz="2100"/>
              <a:t>We only considered starting pitchers</a:t>
            </a:r>
            <a:endParaRPr sz="2100"/>
          </a:p>
          <a:p>
            <a:pPr indent="-361950" lvl="1" marL="1371600" rtl="0" algn="l">
              <a:spcBef>
                <a:spcPts val="0"/>
              </a:spcBef>
              <a:spcAft>
                <a:spcPts val="0"/>
              </a:spcAft>
              <a:buSzPts val="2100"/>
              <a:buChar char="○"/>
            </a:pPr>
            <a:r>
              <a:rPr lang="en" sz="2100"/>
              <a:t>Relievers see volatile usage scenarios</a:t>
            </a:r>
            <a:endParaRPr sz="2100"/>
          </a:p>
          <a:p>
            <a:pPr indent="0" lvl="0" marL="0" rtl="0" algn="l">
              <a:spcBef>
                <a:spcPts val="1600"/>
              </a:spcBef>
              <a:spcAft>
                <a:spcPts val="16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MLB Pitch Clock</a:t>
            </a:r>
            <a:endParaRPr/>
          </a:p>
        </p:txBody>
      </p:sp>
      <p:sp>
        <p:nvSpPr>
          <p:cNvPr id="574" name="Google Shape;574;p37"/>
          <p:cNvSpPr txBox="1"/>
          <p:nvPr>
            <p:ph idx="1" type="subTitle"/>
          </p:nvPr>
        </p:nvSpPr>
        <p:spPr>
          <a:xfrm>
            <a:off x="803025" y="1110225"/>
            <a:ext cx="77976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2023, the MLB </a:t>
            </a:r>
            <a:r>
              <a:rPr lang="en" sz="1900"/>
              <a:t>Instituted</a:t>
            </a:r>
            <a:r>
              <a:rPr lang="en" sz="1900"/>
              <a:t> a </a:t>
            </a:r>
            <a:r>
              <a:rPr b="1" lang="en" sz="1900"/>
              <a:t>pitch clock</a:t>
            </a:r>
            <a:r>
              <a:rPr lang="en" sz="1900"/>
              <a:t> to encourage a quicker pace of play.</a:t>
            </a:r>
            <a:endParaRPr sz="1900"/>
          </a:p>
        </p:txBody>
      </p:sp>
      <p:sp>
        <p:nvSpPr>
          <p:cNvPr id="575" name="Google Shape;575;p37"/>
          <p:cNvSpPr txBox="1"/>
          <p:nvPr>
            <p:ph idx="1" type="subTitle"/>
          </p:nvPr>
        </p:nvSpPr>
        <p:spPr>
          <a:xfrm>
            <a:off x="1097950" y="1500475"/>
            <a:ext cx="7294500" cy="15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pitch clock limits the time between pitches. The clock allows for a maximum:</a:t>
            </a:r>
            <a:endParaRPr/>
          </a:p>
          <a:p>
            <a:pPr indent="-330200" lvl="0" marL="457200" rtl="0" algn="l">
              <a:spcBef>
                <a:spcPts val="0"/>
              </a:spcBef>
              <a:spcAft>
                <a:spcPts val="0"/>
              </a:spcAft>
              <a:buSzPts val="1600"/>
              <a:buChar char="●"/>
            </a:pPr>
            <a:r>
              <a:rPr lang="en"/>
              <a:t>15 seconds between pitches with no runners on base</a:t>
            </a:r>
            <a:endParaRPr/>
          </a:p>
          <a:p>
            <a:pPr indent="-330200" lvl="0" marL="457200" rtl="0" algn="l">
              <a:spcBef>
                <a:spcPts val="0"/>
              </a:spcBef>
              <a:spcAft>
                <a:spcPts val="0"/>
              </a:spcAft>
              <a:buSzPts val="1600"/>
              <a:buChar char="●"/>
            </a:pPr>
            <a:r>
              <a:rPr lang="en"/>
              <a:t>20 seconds between pitches with runners on base</a:t>
            </a:r>
            <a:endParaRPr/>
          </a:p>
          <a:p>
            <a:pPr indent="0" lvl="0" marL="0" rtl="0" algn="l">
              <a:spcBef>
                <a:spcPts val="0"/>
              </a:spcBef>
              <a:spcAft>
                <a:spcPts val="0"/>
              </a:spcAft>
              <a:buNone/>
            </a:pPr>
            <a:r>
              <a:rPr lang="en"/>
              <a:t>Both pitcher and batter must be ‘engaged’ by the time there is 8 seconds </a:t>
            </a:r>
            <a:r>
              <a:rPr lang="en"/>
              <a:t>left</a:t>
            </a:r>
            <a:r>
              <a:rPr lang="en"/>
              <a:t> on the clock</a:t>
            </a:r>
            <a:endParaRPr/>
          </a:p>
          <a:p>
            <a:pPr indent="0" lvl="0" marL="0" rtl="0" algn="l">
              <a:spcBef>
                <a:spcPts val="0"/>
              </a:spcBef>
              <a:spcAft>
                <a:spcPts val="0"/>
              </a:spcAft>
              <a:buNone/>
            </a:pPr>
            <a:r>
              <a:rPr lang="en"/>
              <a:t>A violation by the batter causes 1 strike to be added to the count and one by the pitcher causes 1 ball to be added to the count</a:t>
            </a:r>
            <a:endParaRPr/>
          </a:p>
        </p:txBody>
      </p:sp>
      <p:sp>
        <p:nvSpPr>
          <p:cNvPr id="576" name="Google Shape;576;p37"/>
          <p:cNvSpPr txBox="1"/>
          <p:nvPr>
            <p:ph idx="1" type="subTitle"/>
          </p:nvPr>
        </p:nvSpPr>
        <p:spPr>
          <a:xfrm>
            <a:off x="1054575" y="3337300"/>
            <a:ext cx="7294500" cy="15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pitch clock has been by many measurements a rousing success</a:t>
            </a:r>
            <a:endParaRPr/>
          </a:p>
          <a:p>
            <a:pPr indent="-330200" lvl="0" marL="457200" rtl="0" algn="l">
              <a:spcBef>
                <a:spcPts val="0"/>
              </a:spcBef>
              <a:spcAft>
                <a:spcPts val="0"/>
              </a:spcAft>
              <a:buSzPts val="1600"/>
              <a:buChar char="●"/>
            </a:pPr>
            <a:r>
              <a:rPr lang="en"/>
              <a:t>Game time is down from 3:04 in 2022 to 2:38 in 2023</a:t>
            </a:r>
            <a:endParaRPr/>
          </a:p>
          <a:p>
            <a:pPr indent="-330200" lvl="0" marL="457200" rtl="0" algn="l">
              <a:spcBef>
                <a:spcPts val="0"/>
              </a:spcBef>
              <a:spcAft>
                <a:spcPts val="0"/>
              </a:spcAft>
              <a:buSzPts val="1600"/>
              <a:buChar char="●"/>
            </a:pPr>
            <a:r>
              <a:rPr lang="en"/>
              <a:t>MLB Attendance is up 9%, highest jump since 1998</a:t>
            </a:r>
            <a:endParaRPr/>
          </a:p>
          <a:p>
            <a:pPr indent="0" lvl="0" marL="0" rtl="0" algn="l">
              <a:spcBef>
                <a:spcPts val="0"/>
              </a:spcBef>
              <a:spcAft>
                <a:spcPts val="0"/>
              </a:spcAft>
              <a:buNone/>
            </a:pPr>
            <a:r>
              <a:rPr lang="en"/>
              <a:t>However, several players have complained about feeling rushed and tired during games.</a:t>
            </a:r>
            <a:endParaRPr/>
          </a:p>
        </p:txBody>
      </p:sp>
      <p:sp>
        <p:nvSpPr>
          <p:cNvPr id="577" name="Google Shape;577;p37"/>
          <p:cNvSpPr txBox="1"/>
          <p:nvPr>
            <p:ph idx="1" type="subTitle"/>
          </p:nvPr>
        </p:nvSpPr>
        <p:spPr>
          <a:xfrm>
            <a:off x="635100" y="4411175"/>
            <a:ext cx="78807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Our Goal is to explore how the pitch clock has affected </a:t>
            </a:r>
            <a:r>
              <a:rPr b="1" lang="en" sz="2000"/>
              <a:t>pitcher performance</a:t>
            </a:r>
            <a:r>
              <a:rPr lang="en" sz="2000"/>
              <a:t>.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5"/>
          <p:cNvSpPr/>
          <p:nvPr/>
        </p:nvSpPr>
        <p:spPr>
          <a:xfrm>
            <a:off x="0" y="550150"/>
            <a:ext cx="9144000" cy="459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07" name="Google Shape;707;p55"/>
          <p:cNvSpPr txBox="1"/>
          <p:nvPr>
            <p:ph type="title"/>
          </p:nvPr>
        </p:nvSpPr>
        <p:spPr>
          <a:xfrm>
            <a:off x="222600" y="53400"/>
            <a:ext cx="89748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Tempo vs. Velocity</a:t>
            </a:r>
            <a:endParaRPr sz="2700"/>
          </a:p>
        </p:txBody>
      </p:sp>
      <p:graphicFrame>
        <p:nvGraphicFramePr>
          <p:cNvPr id="708" name="Google Shape;708;p55"/>
          <p:cNvGraphicFramePr/>
          <p:nvPr/>
        </p:nvGraphicFramePr>
        <p:xfrm>
          <a:off x="2110275" y="984850"/>
          <a:ext cx="3000000" cy="3000000"/>
        </p:xfrm>
        <a:graphic>
          <a:graphicData uri="http://schemas.openxmlformats.org/drawingml/2006/table">
            <a:tbl>
              <a:tblPr>
                <a:noFill/>
                <a:tableStyleId>{12803178-2AEA-4EFE-9B62-9E16D4B3485D}</a:tableStyleId>
              </a:tblPr>
              <a:tblGrid>
                <a:gridCol w="1443600"/>
                <a:gridCol w="1291600"/>
                <a:gridCol w="1494600"/>
              </a:tblGrid>
              <a:tr h="760200">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Quadrant</a:t>
                      </a:r>
                      <a:endParaRPr sz="1100">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in Avg. Seconds between pitches, 2022-2023</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in Avg. Velocity, 2022-2023</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r>
              <a:tr h="768925">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Q1  (Highest Increase in Tempo)</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-3.79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-0.38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8925">
                <a:tc>
                  <a:txBody>
                    <a:bodyPr/>
                    <a:lstStyle/>
                    <a:p>
                      <a:pPr indent="0" lvl="0" marL="0" rtl="0" algn="l">
                        <a:spcBef>
                          <a:spcPts val="0"/>
                        </a:spcBef>
                        <a:spcAft>
                          <a:spcPts val="0"/>
                        </a:spcAft>
                        <a:buNone/>
                      </a:pPr>
                      <a:r>
                        <a:rPr lang="en" sz="1800">
                          <a:solidFill>
                            <a:schemeClr val="accent4"/>
                          </a:solidFill>
                          <a:latin typeface="Fugaz One"/>
                          <a:ea typeface="Fugaz One"/>
                          <a:cs typeface="Fugaz One"/>
                          <a:sym typeface="Fugaz One"/>
                        </a:rPr>
                        <a:t>Q2</a:t>
                      </a:r>
                      <a:endParaRPr sz="18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-2.66</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-0.36</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7275">
                <a:tc>
                  <a:txBody>
                    <a:bodyPr/>
                    <a:lstStyle/>
                    <a:p>
                      <a:pPr indent="0" lvl="0" marL="0" rtl="0" algn="l">
                        <a:spcBef>
                          <a:spcPts val="0"/>
                        </a:spcBef>
                        <a:spcAft>
                          <a:spcPts val="0"/>
                        </a:spcAft>
                        <a:buNone/>
                      </a:pPr>
                      <a:r>
                        <a:rPr lang="en" sz="1800">
                          <a:solidFill>
                            <a:schemeClr val="accent4"/>
                          </a:solidFill>
                          <a:latin typeface="Fugaz One"/>
                          <a:ea typeface="Fugaz One"/>
                          <a:cs typeface="Fugaz One"/>
                          <a:sym typeface="Fugaz One"/>
                        </a:rPr>
                        <a:t>Q3</a:t>
                      </a:r>
                      <a:endParaRPr sz="18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-2.00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8575">
                <a:tc>
                  <a:txBody>
                    <a:bodyPr/>
                    <a:lstStyle/>
                    <a:p>
                      <a:pPr indent="0" lvl="0" marL="0" rtl="0" algn="l">
                        <a:spcBef>
                          <a:spcPts val="0"/>
                        </a:spcBef>
                        <a:spcAft>
                          <a:spcPts val="0"/>
                        </a:spcAft>
                        <a:buNone/>
                      </a:pPr>
                      <a:r>
                        <a:rPr lang="en" sz="1300">
                          <a:solidFill>
                            <a:schemeClr val="accent4"/>
                          </a:solidFill>
                          <a:latin typeface="Fugaz One"/>
                          <a:ea typeface="Fugaz One"/>
                          <a:cs typeface="Fugaz One"/>
                          <a:sym typeface="Fugaz One"/>
                        </a:rPr>
                        <a:t>Q4 (Lowest Increase in Tempo)</a:t>
                      </a:r>
                      <a:endParaRPr sz="13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-0.92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6"/>
          <p:cNvSpPr/>
          <p:nvPr/>
        </p:nvSpPr>
        <p:spPr>
          <a:xfrm>
            <a:off x="0" y="550150"/>
            <a:ext cx="9144000" cy="459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14" name="Google Shape;714;p56"/>
          <p:cNvSpPr txBox="1"/>
          <p:nvPr>
            <p:ph type="title"/>
          </p:nvPr>
        </p:nvSpPr>
        <p:spPr>
          <a:xfrm>
            <a:off x="246300" y="357225"/>
            <a:ext cx="89748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Tempo vs. Velocity</a:t>
            </a:r>
            <a:endParaRPr sz="2700"/>
          </a:p>
        </p:txBody>
      </p:sp>
      <p:sp>
        <p:nvSpPr>
          <p:cNvPr id="715" name="Google Shape;715;p56"/>
          <p:cNvSpPr txBox="1"/>
          <p:nvPr/>
        </p:nvSpPr>
        <p:spPr>
          <a:xfrm>
            <a:off x="1239900" y="1108525"/>
            <a:ext cx="6987600" cy="297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We ran significance tests between all permutations of quadrants, comparing velocity changes</a:t>
            </a:r>
            <a:endParaRPr sz="1800">
              <a:solidFill>
                <a:schemeClr val="lt1"/>
              </a:solidFill>
              <a:latin typeface="Roboto Condensed"/>
              <a:ea typeface="Roboto Condensed"/>
              <a:cs typeface="Roboto Condensed"/>
              <a:sym typeface="Roboto Condensed"/>
            </a:endParaRPr>
          </a:p>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The only test that showed significance was when comparing Q1 to Q4, or the highest increase in tempo to the lowest</a:t>
            </a:r>
            <a:endParaRPr sz="1800">
              <a:solidFill>
                <a:schemeClr val="lt1"/>
              </a:solidFill>
              <a:latin typeface="Roboto Condensed"/>
              <a:ea typeface="Roboto Condensed"/>
              <a:cs typeface="Roboto Condensed"/>
              <a:sym typeface="Roboto Condensed"/>
            </a:endParaRPr>
          </a:p>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This shows that on the extremes, the increase in tempo does lead to a velocity decrease </a:t>
            </a:r>
            <a:endParaRPr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p:nvPr/>
        </p:nvSpPr>
        <p:spPr>
          <a:xfrm>
            <a:off x="150" y="602575"/>
            <a:ext cx="9144000" cy="454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21" name="Google Shape;721;p57"/>
          <p:cNvSpPr txBox="1"/>
          <p:nvPr>
            <p:ph type="title"/>
          </p:nvPr>
        </p:nvSpPr>
        <p:spPr>
          <a:xfrm>
            <a:off x="70200" y="0"/>
            <a:ext cx="89748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ANOVA tests for Tempo w/o Runners On Base </a:t>
            </a:r>
            <a:endParaRPr sz="2700"/>
          </a:p>
        </p:txBody>
      </p:sp>
      <p:sp>
        <p:nvSpPr>
          <p:cNvPr id="722" name="Google Shape;722;p57"/>
          <p:cNvSpPr txBox="1"/>
          <p:nvPr>
            <p:ph idx="4294967295" type="subTitle"/>
          </p:nvPr>
        </p:nvSpPr>
        <p:spPr>
          <a:xfrm>
            <a:off x="1290300" y="752112"/>
            <a:ext cx="2340900" cy="5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accent4"/>
                </a:solidFill>
                <a:latin typeface="Fugaz One"/>
                <a:ea typeface="Fugaz One"/>
                <a:cs typeface="Fugaz One"/>
                <a:sym typeface="Fugaz One"/>
              </a:rPr>
              <a:t>Release Speed</a:t>
            </a:r>
            <a:endParaRPr sz="1700">
              <a:solidFill>
                <a:schemeClr val="accent4"/>
              </a:solidFill>
              <a:latin typeface="Fugaz One"/>
              <a:ea typeface="Fugaz One"/>
              <a:cs typeface="Fugaz One"/>
              <a:sym typeface="Fugaz One"/>
            </a:endParaRPr>
          </a:p>
        </p:txBody>
      </p:sp>
      <p:sp>
        <p:nvSpPr>
          <p:cNvPr id="723" name="Google Shape;723;p57"/>
          <p:cNvSpPr txBox="1"/>
          <p:nvPr>
            <p:ph idx="4294967295" type="subTitle"/>
          </p:nvPr>
        </p:nvSpPr>
        <p:spPr>
          <a:xfrm>
            <a:off x="6009439" y="752112"/>
            <a:ext cx="2341500" cy="5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accent4"/>
                </a:solidFill>
                <a:latin typeface="Fugaz One"/>
                <a:ea typeface="Fugaz One"/>
                <a:cs typeface="Fugaz One"/>
                <a:sym typeface="Fugaz One"/>
              </a:rPr>
              <a:t>Spin Rate</a:t>
            </a:r>
            <a:endParaRPr sz="1700">
              <a:solidFill>
                <a:schemeClr val="accent4"/>
              </a:solidFill>
              <a:latin typeface="Fugaz One"/>
              <a:ea typeface="Fugaz One"/>
              <a:cs typeface="Fugaz One"/>
              <a:sym typeface="Fugaz One"/>
            </a:endParaRPr>
          </a:p>
        </p:txBody>
      </p:sp>
      <p:graphicFrame>
        <p:nvGraphicFramePr>
          <p:cNvPr id="724" name="Google Shape;724;p57"/>
          <p:cNvGraphicFramePr/>
          <p:nvPr/>
        </p:nvGraphicFramePr>
        <p:xfrm>
          <a:off x="76200" y="1122275"/>
          <a:ext cx="3000000" cy="3000000"/>
        </p:xfrm>
        <a:graphic>
          <a:graphicData uri="http://schemas.openxmlformats.org/drawingml/2006/table">
            <a:tbl>
              <a:tblPr>
                <a:noFill/>
                <a:tableStyleId>{12803178-2AEA-4EFE-9B62-9E16D4B3485D}</a:tableStyleId>
              </a:tblPr>
              <a:tblGrid>
                <a:gridCol w="933350"/>
                <a:gridCol w="835075"/>
                <a:gridCol w="966325"/>
                <a:gridCol w="843675"/>
                <a:gridCol w="733500"/>
              </a:tblGrid>
              <a:tr h="681150">
                <a:tc>
                  <a:txBody>
                    <a:bodyPr/>
                    <a:lstStyle/>
                    <a:p>
                      <a:pPr indent="0" lvl="0" marL="0" rtl="0" algn="l">
                        <a:spcBef>
                          <a:spcPts val="0"/>
                        </a:spcBef>
                        <a:spcAft>
                          <a:spcPts val="0"/>
                        </a:spcAft>
                        <a:buNone/>
                      </a:pPr>
                      <a:r>
                        <a:t/>
                      </a:r>
                      <a:endParaRPr sz="700">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Release Speed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r>
              <a:tr h="74505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0.098</a:t>
                      </a:r>
                      <a:endParaRPr>
                        <a:solidFill>
                          <a:srgbClr val="38761D"/>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0.347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505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-0.355</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-0.107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0.012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707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-0.166</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0.082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0.007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707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-0.541</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-0.292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0.085</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725" name="Google Shape;725;p57"/>
          <p:cNvGraphicFramePr/>
          <p:nvPr/>
        </p:nvGraphicFramePr>
        <p:xfrm>
          <a:off x="4572000" y="1122225"/>
          <a:ext cx="3000000" cy="3000000"/>
        </p:xfrm>
        <a:graphic>
          <a:graphicData uri="http://schemas.openxmlformats.org/drawingml/2006/table">
            <a:tbl>
              <a:tblPr>
                <a:noFill/>
                <a:tableStyleId>{12803178-2AEA-4EFE-9B62-9E16D4B3485D}</a:tableStyleId>
              </a:tblPr>
              <a:tblGrid>
                <a:gridCol w="931725"/>
                <a:gridCol w="850050"/>
                <a:gridCol w="998225"/>
                <a:gridCol w="809725"/>
                <a:gridCol w="864675"/>
              </a:tblGrid>
              <a:tr h="756375">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RPM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30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-5.710</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-5.321</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28.311</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505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-2.613</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-2.224</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4.944</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56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6.618</a:t>
                      </a:r>
                      <a:endParaRPr>
                        <a:solidFill>
                          <a:srgbClr val="38761D"/>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7.007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49.102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56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-5.670</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-5.309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29.191</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8"/>
          <p:cNvSpPr/>
          <p:nvPr/>
        </p:nvSpPr>
        <p:spPr>
          <a:xfrm>
            <a:off x="0" y="602575"/>
            <a:ext cx="9144000" cy="454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31" name="Google Shape;731;p58"/>
          <p:cNvSpPr txBox="1"/>
          <p:nvPr>
            <p:ph type="title"/>
          </p:nvPr>
        </p:nvSpPr>
        <p:spPr>
          <a:xfrm>
            <a:off x="70200" y="0"/>
            <a:ext cx="8974800" cy="115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ANOVA tests for Tempo w/ Runners On Base </a:t>
            </a:r>
            <a:endParaRPr sz="2700"/>
          </a:p>
        </p:txBody>
      </p:sp>
      <p:sp>
        <p:nvSpPr>
          <p:cNvPr id="732" name="Google Shape;732;p58"/>
          <p:cNvSpPr txBox="1"/>
          <p:nvPr>
            <p:ph idx="3" type="subTitle"/>
          </p:nvPr>
        </p:nvSpPr>
        <p:spPr>
          <a:xfrm>
            <a:off x="985500" y="599712"/>
            <a:ext cx="23409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Release Speed</a:t>
            </a:r>
            <a:endParaRPr sz="1700"/>
          </a:p>
        </p:txBody>
      </p:sp>
      <p:sp>
        <p:nvSpPr>
          <p:cNvPr id="733" name="Google Shape;733;p58"/>
          <p:cNvSpPr txBox="1"/>
          <p:nvPr>
            <p:ph idx="4" type="subTitle"/>
          </p:nvPr>
        </p:nvSpPr>
        <p:spPr>
          <a:xfrm>
            <a:off x="5628439" y="599712"/>
            <a:ext cx="23415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Spin Rate</a:t>
            </a:r>
            <a:endParaRPr sz="1700"/>
          </a:p>
        </p:txBody>
      </p:sp>
      <p:graphicFrame>
        <p:nvGraphicFramePr>
          <p:cNvPr id="734" name="Google Shape;734;p58"/>
          <p:cNvGraphicFramePr/>
          <p:nvPr/>
        </p:nvGraphicFramePr>
        <p:xfrm>
          <a:off x="76200" y="1122275"/>
          <a:ext cx="3000000" cy="3000000"/>
        </p:xfrm>
        <a:graphic>
          <a:graphicData uri="http://schemas.openxmlformats.org/drawingml/2006/table">
            <a:tbl>
              <a:tblPr>
                <a:noFill/>
                <a:tableStyleId>{12803178-2AEA-4EFE-9B62-9E16D4B3485D}</a:tableStyleId>
              </a:tblPr>
              <a:tblGrid>
                <a:gridCol w="921425"/>
                <a:gridCol w="803350"/>
                <a:gridCol w="966325"/>
                <a:gridCol w="887325"/>
                <a:gridCol w="733500"/>
              </a:tblGrid>
              <a:tr h="681150">
                <a:tc>
                  <a:txBody>
                    <a:bodyPr/>
                    <a:lstStyle/>
                    <a:p>
                      <a:pPr indent="0" lvl="0" marL="0" rtl="0" algn="l">
                        <a:spcBef>
                          <a:spcPts val="0"/>
                        </a:spcBef>
                        <a:spcAft>
                          <a:spcPts val="0"/>
                        </a:spcAft>
                        <a:buNone/>
                      </a:pPr>
                      <a:r>
                        <a:t/>
                      </a:r>
                      <a:endParaRPr sz="700">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Release Speed Diff</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r>
              <a:tr h="74505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0.240</a:t>
                      </a:r>
                      <a:endParaRPr>
                        <a:solidFill>
                          <a:srgbClr val="38761D"/>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0.367</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0.134</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r>
              <a:tr h="745050">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-0.354</a:t>
                      </a:r>
                      <a:endParaRPr>
                        <a:solidFill>
                          <a:srgbClr val="990000"/>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-0.228</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0.052</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r>
              <a:tr h="66707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0.059</a:t>
                      </a:r>
                      <a:endParaRPr>
                        <a:solidFill>
                          <a:srgbClr val="38761D"/>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0.185</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0.034</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r>
              <a:tr h="66707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-0.397</a:t>
                      </a:r>
                      <a:endParaRPr>
                        <a:solidFill>
                          <a:srgbClr val="990000"/>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-0.2701</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0.073</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r>
            </a:tbl>
          </a:graphicData>
        </a:graphic>
      </p:graphicFrame>
      <p:graphicFrame>
        <p:nvGraphicFramePr>
          <p:cNvPr id="735" name="Google Shape;735;p58"/>
          <p:cNvGraphicFramePr/>
          <p:nvPr/>
        </p:nvGraphicFramePr>
        <p:xfrm>
          <a:off x="4572000" y="1122225"/>
          <a:ext cx="3000000" cy="3000000"/>
        </p:xfrm>
        <a:graphic>
          <a:graphicData uri="http://schemas.openxmlformats.org/drawingml/2006/table">
            <a:tbl>
              <a:tblPr>
                <a:noFill/>
                <a:tableStyleId>{12803178-2AEA-4EFE-9B62-9E16D4B3485D}</a:tableStyleId>
              </a:tblPr>
              <a:tblGrid>
                <a:gridCol w="931725"/>
                <a:gridCol w="850050"/>
                <a:gridCol w="998225"/>
                <a:gridCol w="783525"/>
                <a:gridCol w="890875"/>
              </a:tblGrid>
              <a:tr h="756375">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RPM Diff</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15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-6.805</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-6.846</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46.87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15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High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-0.51</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-0.551  </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0.304 </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15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Low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5.276</a:t>
                      </a:r>
                      <a:endParaRPr>
                        <a:solidFill>
                          <a:srgbClr val="38761D"/>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5.233</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27.401 </a:t>
                      </a:r>
                      <a:endParaRPr>
                        <a:solidFill>
                          <a:schemeClr val="accent4"/>
                        </a:solidFill>
                        <a:latin typeface="Fugaz One"/>
                        <a:ea typeface="Fugaz One"/>
                        <a:cs typeface="Fugaz One"/>
                        <a:sym typeface="Fugaz One"/>
                      </a:endParaRPr>
                    </a:p>
                    <a:p>
                      <a:pPr indent="0" lvl="0" marL="0" rtl="0" algn="ctr">
                        <a:spcBef>
                          <a:spcPts val="0"/>
                        </a:spcBef>
                        <a:spcAft>
                          <a:spcPts val="0"/>
                        </a:spcAft>
                        <a:buNone/>
                      </a:pPr>
                      <a:r>
                        <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40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1525">
                <a:tc>
                  <a:txBody>
                    <a:bodyPr/>
                    <a:lstStyle/>
                    <a:p>
                      <a:pPr indent="0" lvl="0" marL="0" rtl="0" algn="l">
                        <a:spcBef>
                          <a:spcPts val="0"/>
                        </a:spcBef>
                        <a:spcAft>
                          <a:spcPts val="0"/>
                        </a:spcAft>
                        <a:buNone/>
                      </a:pPr>
                      <a:r>
                        <a:rPr lang="en" sz="900">
                          <a:solidFill>
                            <a:schemeClr val="accent4"/>
                          </a:solidFill>
                          <a:latin typeface="Fugaz One"/>
                          <a:ea typeface="Fugaz One"/>
                          <a:cs typeface="Fugaz One"/>
                          <a:sym typeface="Fugaz One"/>
                        </a:rPr>
                        <a:t>High Difference, Low 2022 Tempo</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-3.521</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-3.562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12.685</a:t>
                      </a:r>
                      <a:endParaRPr>
                        <a:solidFill>
                          <a:schemeClr val="accent4"/>
                        </a:solidFill>
                        <a:latin typeface="Fugaz One"/>
                        <a:ea typeface="Fugaz One"/>
                        <a:cs typeface="Fugaz One"/>
                        <a:sym typeface="Fugaz One"/>
                      </a:endParaRPr>
                    </a:p>
                    <a:p>
                      <a:pPr indent="0" lvl="0" marL="0" rtl="0" algn="ctr">
                        <a:spcBef>
                          <a:spcPts val="0"/>
                        </a:spcBef>
                        <a:spcAft>
                          <a:spcPts val="0"/>
                        </a:spcAft>
                        <a:buNone/>
                      </a:pPr>
                      <a:r>
                        <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9"/>
          <p:cNvSpPr/>
          <p:nvPr/>
        </p:nvSpPr>
        <p:spPr>
          <a:xfrm>
            <a:off x="0" y="602575"/>
            <a:ext cx="9144000" cy="454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41" name="Google Shape;741;p59"/>
          <p:cNvSpPr txBox="1"/>
          <p:nvPr>
            <p:ph type="title"/>
          </p:nvPr>
        </p:nvSpPr>
        <p:spPr>
          <a:xfrm>
            <a:off x="70200" y="0"/>
            <a:ext cx="8974800" cy="115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ANOVA tests for Physical Characteristics </a:t>
            </a:r>
            <a:endParaRPr sz="2700"/>
          </a:p>
        </p:txBody>
      </p:sp>
      <p:sp>
        <p:nvSpPr>
          <p:cNvPr id="742" name="Google Shape;742;p59"/>
          <p:cNvSpPr txBox="1"/>
          <p:nvPr>
            <p:ph idx="3" type="subTitle"/>
          </p:nvPr>
        </p:nvSpPr>
        <p:spPr>
          <a:xfrm>
            <a:off x="1083075" y="599712"/>
            <a:ext cx="23409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Release Speed</a:t>
            </a:r>
            <a:endParaRPr sz="1700"/>
          </a:p>
        </p:txBody>
      </p:sp>
      <p:sp>
        <p:nvSpPr>
          <p:cNvPr id="743" name="Google Shape;743;p59"/>
          <p:cNvSpPr txBox="1"/>
          <p:nvPr>
            <p:ph idx="4" type="subTitle"/>
          </p:nvPr>
        </p:nvSpPr>
        <p:spPr>
          <a:xfrm>
            <a:off x="5578664" y="599712"/>
            <a:ext cx="23415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Spin Rate</a:t>
            </a:r>
            <a:endParaRPr sz="1700"/>
          </a:p>
        </p:txBody>
      </p:sp>
      <p:graphicFrame>
        <p:nvGraphicFramePr>
          <p:cNvPr id="744" name="Google Shape;744;p59"/>
          <p:cNvGraphicFramePr/>
          <p:nvPr/>
        </p:nvGraphicFramePr>
        <p:xfrm>
          <a:off x="76125" y="1158600"/>
          <a:ext cx="3000000" cy="3000000"/>
        </p:xfrm>
        <a:graphic>
          <a:graphicData uri="http://schemas.openxmlformats.org/drawingml/2006/table">
            <a:tbl>
              <a:tblPr>
                <a:noFill/>
                <a:tableStyleId>{12803178-2AEA-4EFE-9B62-9E16D4B3485D}</a:tableStyleId>
              </a:tblPr>
              <a:tblGrid>
                <a:gridCol w="870975"/>
                <a:gridCol w="870975"/>
                <a:gridCol w="975925"/>
                <a:gridCol w="972050"/>
                <a:gridCol w="664900"/>
              </a:tblGrid>
              <a:tr h="717600">
                <a:tc>
                  <a:txBody>
                    <a:bodyPr/>
                    <a:lstStyle/>
                    <a:p>
                      <a:pPr indent="0" lvl="0" marL="0" rtl="0" algn="l">
                        <a:spcBef>
                          <a:spcPts val="0"/>
                        </a:spcBef>
                        <a:spcAft>
                          <a:spcPts val="0"/>
                        </a:spcAft>
                        <a:buNone/>
                      </a:pPr>
                      <a:r>
                        <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Release Speed Diff</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5150">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Young, Lighter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990000"/>
                          </a:solidFill>
                          <a:latin typeface="Fugaz One"/>
                          <a:ea typeface="Fugaz One"/>
                          <a:cs typeface="Fugaz One"/>
                          <a:sym typeface="Fugaz One"/>
                        </a:rPr>
                        <a:t>-0.391</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-0.142</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0.020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29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5150">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Young, Stockier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990000"/>
                          </a:solidFill>
                          <a:latin typeface="Fugaz One"/>
                          <a:ea typeface="Fugaz One"/>
                          <a:cs typeface="Fugaz One"/>
                          <a:sym typeface="Fugaz One"/>
                        </a:rPr>
                        <a:t>-0.039</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0.211</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0.044</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28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500">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Old, Lighter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990000"/>
                          </a:solidFill>
                          <a:latin typeface="Fugaz One"/>
                          <a:ea typeface="Fugaz One"/>
                          <a:cs typeface="Fugaz One"/>
                          <a:sym typeface="Fugaz One"/>
                        </a:rPr>
                        <a:t>-0.182</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0.067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0.005</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30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8200">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Old, Stockier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990000"/>
                          </a:solidFill>
                          <a:latin typeface="Fugaz One"/>
                          <a:ea typeface="Fugaz One"/>
                          <a:cs typeface="Fugaz One"/>
                          <a:sym typeface="Fugaz One"/>
                        </a:rPr>
                        <a:t>-0.378</a:t>
                      </a:r>
                      <a:endParaRPr>
                        <a:solidFill>
                          <a:srgbClr val="990000"/>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-0.131</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0.017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29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745" name="Google Shape;745;p59"/>
          <p:cNvGraphicFramePr/>
          <p:nvPr/>
        </p:nvGraphicFramePr>
        <p:xfrm>
          <a:off x="4572025" y="1141700"/>
          <a:ext cx="3000000" cy="3000000"/>
        </p:xfrm>
        <a:graphic>
          <a:graphicData uri="http://schemas.openxmlformats.org/drawingml/2006/table">
            <a:tbl>
              <a:tblPr>
                <a:noFill/>
                <a:tableStyleId>{12803178-2AEA-4EFE-9B62-9E16D4B3485D}</a:tableStyleId>
              </a:tblPr>
              <a:tblGrid>
                <a:gridCol w="1004875"/>
                <a:gridCol w="911150"/>
                <a:gridCol w="895575"/>
                <a:gridCol w="926675"/>
                <a:gridCol w="616525"/>
              </a:tblGrid>
              <a:tr h="743075">
                <a:tc>
                  <a:txBody>
                    <a:bodyPr/>
                    <a:lstStyle/>
                    <a:p>
                      <a:pPr indent="0" lvl="0" marL="0" rtl="0" algn="l">
                        <a:spcBef>
                          <a:spcPts val="0"/>
                        </a:spcBef>
                        <a:spcAft>
                          <a:spcPts val="0"/>
                        </a:spcAft>
                        <a:buNone/>
                      </a:pPr>
                      <a:r>
                        <a:t/>
                      </a:r>
                      <a:endParaRPr sz="9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Mean RPM Diff</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Difference from Overall Mean</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accent4"/>
                          </a:solidFill>
                          <a:latin typeface="Fugaz One"/>
                          <a:ea typeface="Fugaz One"/>
                          <a:cs typeface="Fugaz One"/>
                          <a:sym typeface="Fugaz One"/>
                        </a:rPr>
                        <a:t>Squared Difference</a:t>
                      </a:r>
                      <a:endParaRPr sz="10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N</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9375">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Young, Lighter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-11.605</a:t>
                      </a:r>
                      <a:endParaRPr>
                        <a:solidFill>
                          <a:srgbClr val="990000"/>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-11.646     </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135.628    </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9375">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Young, Stockier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90000"/>
                          </a:solidFill>
                          <a:latin typeface="Fugaz One"/>
                          <a:ea typeface="Fugaz One"/>
                          <a:cs typeface="Fugaz One"/>
                          <a:sym typeface="Fugaz One"/>
                        </a:rPr>
                        <a:t>-1.787</a:t>
                      </a:r>
                      <a:endParaRPr>
                        <a:solidFill>
                          <a:srgbClr val="990000"/>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-1.828</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191919"/>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191919"/>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3.34</a:t>
                      </a:r>
                      <a:endParaRPr>
                        <a:solidFill>
                          <a:schemeClr val="accent4"/>
                        </a:solidFill>
                        <a:latin typeface="Fugaz One"/>
                        <a:ea typeface="Fugaz One"/>
                        <a:cs typeface="Fugaz One"/>
                        <a:sym typeface="Fugaz One"/>
                      </a:endParaRPr>
                    </a:p>
                  </a:txBody>
                  <a:tcPr marT="63500" marB="63500" marR="63500" marL="63500">
                    <a:lnL cap="flat" cmpd="sng" w="12700">
                      <a:solidFill>
                        <a:srgbClr val="191919"/>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28</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9375">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Old, Lighter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3.520</a:t>
                      </a:r>
                      <a:endParaRPr>
                        <a:solidFill>
                          <a:srgbClr val="38761D"/>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3.479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19191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12.104 </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30</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9375">
                <a:tc>
                  <a:txBody>
                    <a:bodyPr/>
                    <a:lstStyle/>
                    <a:p>
                      <a:pPr indent="0" lvl="0" marL="0" rtl="0" algn="l">
                        <a:spcBef>
                          <a:spcPts val="0"/>
                        </a:spcBef>
                        <a:spcAft>
                          <a:spcPts val="0"/>
                        </a:spcAft>
                        <a:buNone/>
                      </a:pPr>
                      <a:r>
                        <a:rPr lang="en" sz="1200">
                          <a:solidFill>
                            <a:schemeClr val="accent4"/>
                          </a:solidFill>
                          <a:latin typeface="Fugaz One"/>
                          <a:ea typeface="Fugaz One"/>
                          <a:cs typeface="Fugaz One"/>
                          <a:sym typeface="Fugaz One"/>
                        </a:rPr>
                        <a:t>Old, Stockier</a:t>
                      </a:r>
                      <a:endParaRPr sz="1200">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Fugaz One"/>
                          <a:ea typeface="Fugaz One"/>
                          <a:cs typeface="Fugaz One"/>
                          <a:sym typeface="Fugaz One"/>
                        </a:rPr>
                        <a:t>10.808</a:t>
                      </a:r>
                      <a:endParaRPr>
                        <a:solidFill>
                          <a:srgbClr val="38761D"/>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10.767</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115.934</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Fugaz One"/>
                          <a:ea typeface="Fugaz One"/>
                          <a:cs typeface="Fugaz One"/>
                          <a:sym typeface="Fugaz One"/>
                        </a:rPr>
                        <a:t>29</a:t>
                      </a:r>
                      <a:endParaRPr>
                        <a:solidFill>
                          <a:schemeClr val="accent4"/>
                        </a:solidFill>
                        <a:latin typeface="Fugaz One"/>
                        <a:ea typeface="Fugaz One"/>
                        <a:cs typeface="Fugaz One"/>
                        <a:sym typeface="Fugaz On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0"/>
          <p:cNvSpPr/>
          <p:nvPr/>
        </p:nvSpPr>
        <p:spPr>
          <a:xfrm>
            <a:off x="0" y="602575"/>
            <a:ext cx="9144000" cy="454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751" name="Google Shape;751;p60"/>
          <p:cNvSpPr txBox="1"/>
          <p:nvPr>
            <p:ph type="title"/>
          </p:nvPr>
        </p:nvSpPr>
        <p:spPr>
          <a:xfrm>
            <a:off x="720000" y="155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 Statistics </a:t>
            </a:r>
            <a:endParaRPr/>
          </a:p>
        </p:txBody>
      </p:sp>
      <p:graphicFrame>
        <p:nvGraphicFramePr>
          <p:cNvPr id="752" name="Google Shape;752;p60"/>
          <p:cNvGraphicFramePr/>
          <p:nvPr/>
        </p:nvGraphicFramePr>
        <p:xfrm>
          <a:off x="226400" y="789125"/>
          <a:ext cx="3000000" cy="3000000"/>
        </p:xfrm>
        <a:graphic>
          <a:graphicData uri="http://schemas.openxmlformats.org/drawingml/2006/table">
            <a:tbl>
              <a:tblPr>
                <a:noFill/>
                <a:tableStyleId>{12803178-2AEA-4EFE-9B62-9E16D4B3485D}</a:tableStyleId>
              </a:tblPr>
              <a:tblGrid>
                <a:gridCol w="1371475"/>
                <a:gridCol w="1260850"/>
                <a:gridCol w="1198950"/>
                <a:gridCol w="1105550"/>
                <a:gridCol w="1274125"/>
                <a:gridCol w="1290975"/>
                <a:gridCol w="1080725"/>
              </a:tblGrid>
              <a:tr h="1249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Tempo vs Release Speed (no runners)</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Tempo vs Spin Rate (no runners)</a:t>
                      </a:r>
                      <a:endParaRPr>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a:solidFill>
                          <a:schemeClr val="accent4"/>
                        </a:solidFill>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Tempo vs Release Speed (with runners)</a:t>
                      </a:r>
                      <a:endParaRPr>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a:solidFill>
                          <a:schemeClr val="accent4"/>
                        </a:solidFill>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Tempo vs Spin Rate (with runners)</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Physical Traits</a:t>
                      </a:r>
                      <a:r>
                        <a:rPr lang="en">
                          <a:solidFill>
                            <a:schemeClr val="accent4"/>
                          </a:solidFill>
                          <a:latin typeface="Fugaz One"/>
                          <a:ea typeface="Fugaz One"/>
                          <a:cs typeface="Fugaz One"/>
                          <a:sym typeface="Fugaz One"/>
                        </a:rPr>
                        <a:t> vs Release Speed</a:t>
                      </a:r>
                      <a:r>
                        <a:rPr lang="en">
                          <a:solidFill>
                            <a:schemeClr val="accent4"/>
                          </a:solidFill>
                          <a:latin typeface="Fugaz One"/>
                          <a:ea typeface="Fugaz One"/>
                          <a:cs typeface="Fugaz One"/>
                          <a:sym typeface="Fugaz One"/>
                        </a:rPr>
                        <a:t> </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b="1" lang="en">
                          <a:solidFill>
                            <a:schemeClr val="accent4"/>
                          </a:solidFill>
                          <a:latin typeface="Fugaz One"/>
                          <a:ea typeface="Fugaz One"/>
                          <a:cs typeface="Fugaz One"/>
                          <a:sym typeface="Fugaz One"/>
                        </a:rPr>
                        <a:t>Physical Traits vs Spin Rate</a:t>
                      </a:r>
                      <a:endParaRPr b="1">
                        <a:solidFill>
                          <a:schemeClr val="accent4"/>
                        </a:solidFill>
                        <a:latin typeface="Fugaz One"/>
                        <a:ea typeface="Fugaz One"/>
                        <a:cs typeface="Fugaz One"/>
                        <a:sym typeface="Fugaz One"/>
                      </a:endParaRPr>
                    </a:p>
                  </a:txBody>
                  <a:tcPr marT="91425" marB="91425" marR="91425" marL="91425"/>
                </a:tc>
              </a:tr>
              <a:tr h="709175">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Mean Squared Error</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a:t>
                      </a:r>
                      <a:r>
                        <a:rPr lang="en" sz="1700">
                          <a:solidFill>
                            <a:schemeClr val="accent4"/>
                          </a:solidFill>
                          <a:latin typeface="Fugaz One"/>
                          <a:ea typeface="Fugaz One"/>
                          <a:cs typeface="Fugaz One"/>
                          <a:sym typeface="Fugaz One"/>
                        </a:rPr>
                        <a:t>.855</a:t>
                      </a:r>
                      <a:endParaRPr sz="17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2578.507</a:t>
                      </a:r>
                      <a:endParaRPr sz="17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0.966</a:t>
                      </a:r>
                      <a:endParaRPr sz="17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2654.082</a:t>
                      </a:r>
                      <a:endParaRPr sz="17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0​​.873</a:t>
                      </a:r>
                      <a:endParaRPr sz="17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2604.236</a:t>
                      </a:r>
                      <a:endParaRPr>
                        <a:solidFill>
                          <a:schemeClr val="accent4"/>
                        </a:solidFill>
                        <a:latin typeface="Fugaz One"/>
                        <a:ea typeface="Fugaz One"/>
                        <a:cs typeface="Fugaz One"/>
                        <a:sym typeface="Fugaz One"/>
                      </a:endParaRPr>
                    </a:p>
                  </a:txBody>
                  <a:tcPr marT="91425" marB="91425" marR="91425" marL="91425"/>
                </a:tc>
              </a:tr>
              <a:tr h="431450">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F Ratio</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1.726</a:t>
                      </a:r>
                      <a:endParaRPr sz="19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0.411 </a:t>
                      </a:r>
                      <a:endParaRPr sz="19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2.478</a:t>
                      </a:r>
                      <a:endParaRPr sz="19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0.274</a:t>
                      </a:r>
                      <a:r>
                        <a:rPr lang="en" sz="1700">
                          <a:latin typeface="Times New Roman"/>
                          <a:ea typeface="Times New Roman"/>
                          <a:cs typeface="Times New Roman"/>
                          <a:sym typeface="Times New Roman"/>
                        </a:rPr>
                        <a:t> </a:t>
                      </a:r>
                      <a:endParaRPr sz="1700"/>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0.94</a:t>
                      </a:r>
                      <a:endParaRPr sz="19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lnSpc>
                          <a:spcPct val="115000"/>
                        </a:lnSpc>
                        <a:spcBef>
                          <a:spcPts val="0"/>
                        </a:spcBef>
                        <a:spcAft>
                          <a:spcPts val="0"/>
                        </a:spcAft>
                        <a:buNone/>
                      </a:pPr>
                      <a:r>
                        <a:rPr lang="en" sz="1700">
                          <a:solidFill>
                            <a:srgbClr val="EDE6C8"/>
                          </a:solidFill>
                          <a:latin typeface="Fugaz One"/>
                          <a:ea typeface="Fugaz One"/>
                          <a:cs typeface="Fugaz One"/>
                          <a:sym typeface="Fugaz One"/>
                        </a:rPr>
                        <a:t>0.994</a:t>
                      </a:r>
                      <a:endParaRPr sz="1700">
                        <a:solidFill>
                          <a:srgbClr val="EDE6C8"/>
                        </a:solidFill>
                        <a:latin typeface="Fugaz One"/>
                        <a:ea typeface="Fugaz One"/>
                        <a:cs typeface="Fugaz One"/>
                        <a:sym typeface="Fugaz One"/>
                      </a:endParaRPr>
                    </a:p>
                  </a:txBody>
                  <a:tcPr marT="91425" marB="91425" marR="91425" marL="91425"/>
                </a:tc>
              </a:tr>
              <a:tr h="477950">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F Statistic at 5% Significance</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2.686</a:t>
                      </a:r>
                      <a:endParaRPr sz="1900">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2.686</a:t>
                      </a:r>
                      <a:endParaRPr sz="1900">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2.686</a:t>
                      </a:r>
                      <a:endParaRPr sz="1900">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2.686</a:t>
                      </a:r>
                      <a:endParaRPr sz="1900">
                        <a:solidFill>
                          <a:schemeClr val="accent4"/>
                        </a:solidFill>
                        <a:latin typeface="Fugaz One"/>
                        <a:ea typeface="Fugaz One"/>
                        <a:cs typeface="Fugaz One"/>
                        <a:sym typeface="Fugaz One"/>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solidFill>
                            <a:schemeClr val="accent4"/>
                          </a:solidFill>
                          <a:latin typeface="Fugaz One"/>
                          <a:ea typeface="Fugaz One"/>
                          <a:cs typeface="Fugaz One"/>
                          <a:sym typeface="Fugaz One"/>
                        </a:rPr>
                        <a:t>2.686</a:t>
                      </a:r>
                      <a:endParaRPr sz="1900">
                        <a:solidFill>
                          <a:schemeClr val="accent4"/>
                        </a:solidFill>
                        <a:latin typeface="Fugaz One"/>
                        <a:ea typeface="Fugaz One"/>
                        <a:cs typeface="Fugaz One"/>
                        <a:sym typeface="Fugaz One"/>
                      </a:endParaRPr>
                    </a:p>
                  </a:txBody>
                  <a:tcPr marT="91425" marB="91425" marR="91425" marL="91425"/>
                </a:tc>
                <a:tc>
                  <a:txBody>
                    <a:bodyPr/>
                    <a:lstStyle/>
                    <a:p>
                      <a:pPr indent="0" lvl="0" marL="0" rtl="0" algn="l">
                        <a:lnSpc>
                          <a:spcPct val="115000"/>
                        </a:lnSpc>
                        <a:spcBef>
                          <a:spcPts val="0"/>
                        </a:spcBef>
                        <a:spcAft>
                          <a:spcPts val="0"/>
                        </a:spcAft>
                        <a:buNone/>
                      </a:pPr>
                      <a:r>
                        <a:rPr lang="en" sz="1700">
                          <a:solidFill>
                            <a:srgbClr val="EDE6C8"/>
                          </a:solidFill>
                          <a:latin typeface="Fugaz One"/>
                          <a:ea typeface="Fugaz One"/>
                          <a:cs typeface="Fugaz One"/>
                          <a:sym typeface="Fugaz One"/>
                        </a:rPr>
                        <a:t>2.686</a:t>
                      </a:r>
                      <a:endParaRPr sz="1700">
                        <a:solidFill>
                          <a:srgbClr val="EDE6C8"/>
                        </a:solidFill>
                        <a:latin typeface="Fugaz One"/>
                        <a:ea typeface="Fugaz One"/>
                        <a:cs typeface="Fugaz One"/>
                        <a:sym typeface="Fugaz One"/>
                      </a:endParaRPr>
                    </a:p>
                  </a:txBody>
                  <a:tcPr marT="91425" marB="91425" marR="91425" marL="91425"/>
                </a:tc>
              </a:tr>
              <a:tr h="469200">
                <a:tc>
                  <a:txBody>
                    <a:bodyPr/>
                    <a:lstStyle/>
                    <a:p>
                      <a:pPr indent="0" lvl="0" marL="0" rtl="0" algn="l">
                        <a:spcBef>
                          <a:spcPts val="0"/>
                        </a:spcBef>
                        <a:spcAft>
                          <a:spcPts val="0"/>
                        </a:spcAft>
                        <a:buNone/>
                      </a:pPr>
                      <a:r>
                        <a:rPr lang="en">
                          <a:solidFill>
                            <a:schemeClr val="accent4"/>
                          </a:solidFill>
                          <a:latin typeface="Fugaz One"/>
                          <a:ea typeface="Fugaz One"/>
                          <a:cs typeface="Fugaz One"/>
                          <a:sym typeface="Fugaz One"/>
                        </a:rPr>
                        <a:t>Significant?</a:t>
                      </a:r>
                      <a:endParaRPr>
                        <a:solidFill>
                          <a:schemeClr val="accent4"/>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p>
                      <a:pPr indent="0" lvl="0" marL="0" rtl="0" algn="l">
                        <a:spcBef>
                          <a:spcPts val="0"/>
                        </a:spcBef>
                        <a:spcAft>
                          <a:spcPts val="0"/>
                        </a:spcAft>
                        <a:buNone/>
                      </a:pPr>
                      <a:r>
                        <a:t/>
                      </a:r>
                      <a:endParaRPr sz="1800">
                        <a:solidFill>
                          <a:srgbClr val="990000"/>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p>
                      <a:pPr indent="0" lvl="0" marL="0" rtl="0" algn="l">
                        <a:spcBef>
                          <a:spcPts val="0"/>
                        </a:spcBef>
                        <a:spcAft>
                          <a:spcPts val="0"/>
                        </a:spcAft>
                        <a:buNone/>
                      </a:pPr>
                      <a:r>
                        <a:t/>
                      </a:r>
                      <a:endParaRPr sz="1800">
                        <a:solidFill>
                          <a:srgbClr val="990000"/>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p>
                      <a:pPr indent="0" lvl="0" marL="0" rtl="0" algn="l">
                        <a:spcBef>
                          <a:spcPts val="0"/>
                        </a:spcBef>
                        <a:spcAft>
                          <a:spcPts val="0"/>
                        </a:spcAft>
                        <a:buNone/>
                      </a:pPr>
                      <a:r>
                        <a:t/>
                      </a:r>
                      <a:endParaRPr sz="1800">
                        <a:solidFill>
                          <a:srgbClr val="990000"/>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p>
                      <a:pPr indent="0" lvl="0" marL="0" rtl="0" algn="l">
                        <a:spcBef>
                          <a:spcPts val="0"/>
                        </a:spcBef>
                        <a:spcAft>
                          <a:spcPts val="0"/>
                        </a:spcAft>
                        <a:buNone/>
                      </a:pPr>
                      <a:r>
                        <a:t/>
                      </a:r>
                      <a:endParaRPr sz="1800">
                        <a:solidFill>
                          <a:srgbClr val="990000"/>
                        </a:solidFill>
                        <a:latin typeface="Fugaz One"/>
                        <a:ea typeface="Fugaz One"/>
                        <a:cs typeface="Fugaz One"/>
                        <a:sym typeface="Fugaz One"/>
                      </a:endParaRPr>
                    </a:p>
                  </a:txBody>
                  <a:tcPr marT="91425" marB="91425" marR="91425" marL="91425"/>
                </a:tc>
                <a:tc>
                  <a:txBody>
                    <a:bodyPr/>
                    <a:lstStyle/>
                    <a:p>
                      <a:pPr indent="0" lvl="0" marL="0" rtl="0" algn="l">
                        <a:spcBef>
                          <a:spcPts val="0"/>
                        </a:spcBef>
                        <a:spcAft>
                          <a:spcPts val="0"/>
                        </a:spcAft>
                        <a:buNone/>
                      </a:pPr>
                      <a:r>
                        <a:rPr lang="en" sz="1800">
                          <a:solidFill>
                            <a:srgbClr val="990000"/>
                          </a:solidFill>
                          <a:latin typeface="Fugaz One"/>
                          <a:ea typeface="Fugaz One"/>
                          <a:cs typeface="Fugaz One"/>
                          <a:sym typeface="Fugaz One"/>
                        </a:rPr>
                        <a:t>No</a:t>
                      </a:r>
                      <a:endParaRPr sz="1800">
                        <a:solidFill>
                          <a:srgbClr val="990000"/>
                        </a:solidFill>
                        <a:latin typeface="Fugaz One"/>
                        <a:ea typeface="Fugaz One"/>
                        <a:cs typeface="Fugaz One"/>
                        <a:sym typeface="Fugaz One"/>
                      </a:endParaRPr>
                    </a:p>
                    <a:p>
                      <a:pPr indent="0" lvl="0" marL="0" rtl="0" algn="l">
                        <a:spcBef>
                          <a:spcPts val="0"/>
                        </a:spcBef>
                        <a:spcAft>
                          <a:spcPts val="0"/>
                        </a:spcAft>
                        <a:buNone/>
                      </a:pPr>
                      <a:r>
                        <a:t/>
                      </a:r>
                      <a:endParaRPr sz="1800">
                        <a:solidFill>
                          <a:srgbClr val="990000"/>
                        </a:solidFill>
                        <a:latin typeface="Fugaz One"/>
                        <a:ea typeface="Fugaz One"/>
                        <a:cs typeface="Fugaz One"/>
                        <a:sym typeface="Fugaz One"/>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758" name="Google Shape;758;p61"/>
          <p:cNvSpPr txBox="1"/>
          <p:nvPr>
            <p:ph idx="1" type="body"/>
          </p:nvPr>
        </p:nvSpPr>
        <p:spPr>
          <a:xfrm>
            <a:off x="720000" y="1121347"/>
            <a:ext cx="7704000" cy="316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Only 1 year’s </a:t>
            </a:r>
            <a:r>
              <a:rPr lang="en" sz="2000"/>
              <a:t>worth of observations</a:t>
            </a:r>
            <a:endParaRPr sz="2000"/>
          </a:p>
          <a:p>
            <a:pPr indent="-355600" lvl="1" marL="914400" rtl="0" algn="l">
              <a:spcBef>
                <a:spcPts val="0"/>
              </a:spcBef>
              <a:spcAft>
                <a:spcPts val="0"/>
              </a:spcAft>
              <a:buSzPts val="2000"/>
              <a:buChar char="○"/>
            </a:pPr>
            <a:r>
              <a:rPr lang="en" sz="2000"/>
              <a:t>We aren’t able to see how pitchers adjust to the pitch clock over a larger span of time</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Tempo data aggregation</a:t>
            </a:r>
            <a:endParaRPr sz="2000"/>
          </a:p>
          <a:p>
            <a:pPr indent="-355600" lvl="1" marL="914400" rtl="0" algn="l">
              <a:spcBef>
                <a:spcPts val="0"/>
              </a:spcBef>
              <a:spcAft>
                <a:spcPts val="0"/>
              </a:spcAft>
              <a:buSzPts val="2000"/>
              <a:buChar char="○"/>
            </a:pPr>
            <a:r>
              <a:rPr lang="en" sz="2000"/>
              <a:t>Tempo data was aggregated by pitcher over the year, so we weren’t able to do a more fine-tuned analysis on tempo effects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Lack of pitch violation frequency</a:t>
            </a:r>
            <a:endParaRPr sz="2000"/>
          </a:p>
          <a:p>
            <a:pPr indent="-355600" lvl="1" marL="914400" rtl="0" algn="l">
              <a:spcBef>
                <a:spcPts val="0"/>
              </a:spcBef>
              <a:spcAft>
                <a:spcPts val="0"/>
              </a:spcAft>
              <a:buSzPts val="2000"/>
              <a:buChar char="○"/>
            </a:pPr>
            <a:r>
              <a:rPr lang="en" sz="2000"/>
              <a:t>The pitch violations couldn’t be explored as the number of violations per pitcher are very low</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764" name="Google Shape;764;p62"/>
          <p:cNvSpPr txBox="1"/>
          <p:nvPr>
            <p:ph idx="1" type="body"/>
          </p:nvPr>
        </p:nvSpPr>
        <p:spPr>
          <a:xfrm>
            <a:off x="720000" y="1655072"/>
            <a:ext cx="7704000" cy="316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Our analysis showed a general insignificance</a:t>
            </a:r>
            <a:endParaRPr sz="2000"/>
          </a:p>
          <a:p>
            <a:pPr indent="-355600" lvl="1" marL="914400" rtl="0" algn="l">
              <a:spcBef>
                <a:spcPts val="0"/>
              </a:spcBef>
              <a:spcAft>
                <a:spcPts val="0"/>
              </a:spcAft>
              <a:buSzPts val="2000"/>
              <a:buChar char="○"/>
            </a:pPr>
            <a:r>
              <a:rPr lang="en" sz="2000"/>
              <a:t>Through the grand majority of our tests, the results were insignificant</a:t>
            </a:r>
            <a:endParaRPr sz="2000"/>
          </a:p>
          <a:p>
            <a:pPr indent="-355600" lvl="1" marL="914400" rtl="0" algn="l">
              <a:spcBef>
                <a:spcPts val="0"/>
              </a:spcBef>
              <a:spcAft>
                <a:spcPts val="0"/>
              </a:spcAft>
              <a:buSzPts val="2000"/>
              <a:buChar char="○"/>
            </a:pPr>
            <a:r>
              <a:rPr lang="en" sz="2000"/>
              <a:t>This can quell some of the </a:t>
            </a:r>
            <a:r>
              <a:rPr lang="en" sz="2000"/>
              <a:t>concerns raised by players and fans about the pitch clock’s adverse effects on the game</a:t>
            </a:r>
            <a:endParaRPr sz="2000"/>
          </a:p>
          <a:p>
            <a:pPr indent="-355600" lvl="1" marL="914400" rtl="0" algn="l">
              <a:spcBef>
                <a:spcPts val="0"/>
              </a:spcBef>
              <a:spcAft>
                <a:spcPts val="0"/>
              </a:spcAft>
              <a:buSzPts val="2000"/>
              <a:buChar char="○"/>
            </a:pPr>
            <a:r>
              <a:rPr lang="en" sz="2000"/>
              <a:t>Overall this is a positive for the MLB, as the pitch clock has had the intended effect of shortening games without compromising performance.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3"/>
          <p:cNvSpPr txBox="1"/>
          <p:nvPr>
            <p:ph idx="1" type="body"/>
          </p:nvPr>
        </p:nvSpPr>
        <p:spPr>
          <a:xfrm>
            <a:off x="720000" y="1116771"/>
            <a:ext cx="7704000" cy="321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Combine batting performance with pitching performance</a:t>
            </a:r>
            <a:endParaRPr sz="2400"/>
          </a:p>
          <a:p>
            <a:pPr indent="-330200" lvl="1" marL="914400" rtl="0" algn="l">
              <a:spcBef>
                <a:spcPts val="0"/>
              </a:spcBef>
              <a:spcAft>
                <a:spcPts val="0"/>
              </a:spcAft>
              <a:buSzPts val="1600"/>
              <a:buChar char="○"/>
            </a:pPr>
            <a:r>
              <a:rPr lang="en" sz="1600"/>
              <a:t>Are pitchers who are faced with a top-tier batter or base-runner more likely to crumble under pressure? </a:t>
            </a:r>
            <a:endParaRPr sz="1600"/>
          </a:p>
          <a:p>
            <a:pPr indent="-330200" lvl="1" marL="914400" rtl="0" algn="l">
              <a:spcBef>
                <a:spcPts val="0"/>
              </a:spcBef>
              <a:spcAft>
                <a:spcPts val="0"/>
              </a:spcAft>
              <a:buSzPts val="1600"/>
              <a:buChar char="○"/>
            </a:pPr>
            <a:r>
              <a:rPr lang="en" sz="1600"/>
              <a:t>Is it better to take your time with a better performer on the plate, or does that not make a significant difference?</a:t>
            </a:r>
            <a:endParaRPr sz="1600"/>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sz="2400"/>
              <a:t>How do </a:t>
            </a:r>
            <a:r>
              <a:rPr lang="en" sz="2400"/>
              <a:t>pitchers with lengthy pre-pitch routines perform across 2022 and 2023?</a:t>
            </a:r>
            <a:endParaRPr sz="2400"/>
          </a:p>
          <a:p>
            <a:pPr indent="-330200" lvl="1" marL="914400" rtl="0" algn="l">
              <a:spcBef>
                <a:spcPts val="0"/>
              </a:spcBef>
              <a:spcAft>
                <a:spcPts val="0"/>
              </a:spcAft>
              <a:buSzPts val="1600"/>
              <a:buChar char="○"/>
            </a:pPr>
            <a:r>
              <a:rPr lang="en" sz="1600"/>
              <a:t>With the implementation of a pitch clock, how do the stats of pitchers with lengthy pitch routines compare across seasons with and without pitch clock rule?</a:t>
            </a:r>
            <a:endParaRPr sz="1600"/>
          </a:p>
          <a:p>
            <a:pPr indent="0" lvl="0" marL="914400" rtl="0" algn="l">
              <a:spcBef>
                <a:spcPts val="0"/>
              </a:spcBef>
              <a:spcAft>
                <a:spcPts val="0"/>
              </a:spcAft>
              <a:buNone/>
            </a:pPr>
            <a:r>
              <a:t/>
            </a:r>
            <a:endParaRPr sz="3000"/>
          </a:p>
        </p:txBody>
      </p:sp>
      <p:sp>
        <p:nvSpPr>
          <p:cNvPr id="770" name="Google Shape;770;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4"/>
          <p:cNvSpPr txBox="1"/>
          <p:nvPr>
            <p:ph type="title"/>
          </p:nvPr>
        </p:nvSpPr>
        <p:spPr>
          <a:xfrm>
            <a:off x="0" y="913350"/>
            <a:ext cx="9144000" cy="369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Research Questions</a:t>
            </a:r>
            <a:endParaRPr/>
          </a:p>
        </p:txBody>
      </p:sp>
      <p:sp>
        <p:nvSpPr>
          <p:cNvPr id="583" name="Google Shape;583;p38"/>
          <p:cNvSpPr txBox="1"/>
          <p:nvPr>
            <p:ph idx="1" type="subTitle"/>
          </p:nvPr>
        </p:nvSpPr>
        <p:spPr>
          <a:xfrm>
            <a:off x="1560125" y="1240475"/>
            <a:ext cx="6092700" cy="322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Nunito"/>
              <a:buChar char="●"/>
            </a:pPr>
            <a:r>
              <a:rPr b="1" lang="en"/>
              <a:t>H</a:t>
            </a:r>
            <a:r>
              <a:rPr b="1" lang="en"/>
              <a:t>ow does the pitch clock affect the ways in which pitchers tire throughout games?</a:t>
            </a:r>
            <a:endParaRPr b="1"/>
          </a:p>
          <a:p>
            <a:pPr indent="-330200" lvl="1" marL="914400" rtl="0" algn="l">
              <a:spcBef>
                <a:spcPts val="0"/>
              </a:spcBef>
              <a:spcAft>
                <a:spcPts val="0"/>
              </a:spcAft>
              <a:buSzPts val="1600"/>
              <a:buChar char="○"/>
            </a:pPr>
            <a:r>
              <a:rPr lang="en"/>
              <a:t>Follows intuitive idea that requiring pitchers to throw more frequently will lead to increases in fatigue effects of pitching</a:t>
            </a:r>
            <a:endParaRPr/>
          </a:p>
          <a:p>
            <a:pPr indent="-330200" lvl="1" marL="914400" rtl="0" algn="l">
              <a:spcBef>
                <a:spcPts val="0"/>
              </a:spcBef>
              <a:spcAft>
                <a:spcPts val="0"/>
              </a:spcAft>
              <a:buSzPts val="1600"/>
              <a:buChar char="○"/>
            </a:pPr>
            <a:r>
              <a:rPr lang="en"/>
              <a:t>Explore this question through lens of velocity, accuracy, and pitch mix</a:t>
            </a:r>
            <a:endParaRPr/>
          </a:p>
          <a:p>
            <a:pPr indent="-330200" lvl="0" marL="457200" rtl="0" algn="l">
              <a:spcBef>
                <a:spcPts val="0"/>
              </a:spcBef>
              <a:spcAft>
                <a:spcPts val="0"/>
              </a:spcAft>
              <a:buSzPts val="1600"/>
              <a:buFont typeface="Nunito"/>
              <a:buChar char="●"/>
            </a:pPr>
            <a:r>
              <a:rPr b="1" lang="en"/>
              <a:t>Is there a significant relationship between tempo change and performance change (along with physical composition) ?</a:t>
            </a:r>
            <a:endParaRPr b="1"/>
          </a:p>
          <a:p>
            <a:pPr indent="-330200" lvl="1" marL="914400" rtl="0" algn="l">
              <a:spcBef>
                <a:spcPts val="0"/>
              </a:spcBef>
              <a:spcAft>
                <a:spcPts val="0"/>
              </a:spcAft>
              <a:buSzPts val="1600"/>
              <a:buChar char="○"/>
            </a:pPr>
            <a:r>
              <a:rPr lang="en"/>
              <a:t>Follows intuitive idea that pitchers who are forced to speed up their routine by a larger margin will face larger performance struggles</a:t>
            </a:r>
            <a:endParaRPr/>
          </a:p>
          <a:p>
            <a:pPr indent="-330200" lvl="1" marL="914400" rtl="0" algn="l">
              <a:spcBef>
                <a:spcPts val="0"/>
              </a:spcBef>
              <a:spcAft>
                <a:spcPts val="0"/>
              </a:spcAft>
              <a:buSzPts val="1600"/>
              <a:buChar char="○"/>
            </a:pPr>
            <a:r>
              <a:rPr lang="en"/>
              <a:t>Also factored in BMI and age into tempo analysis</a:t>
            </a:r>
            <a:endParaRPr/>
          </a:p>
          <a:p>
            <a:pPr indent="0" lvl="0" marL="914400" rtl="0" algn="l">
              <a:spcBef>
                <a:spcPts val="1600"/>
              </a:spcBef>
              <a:spcAft>
                <a:spcPts val="0"/>
              </a:spcAft>
              <a:buNone/>
            </a:pPr>
            <a:r>
              <a:rPr b="1" lang="en" sz="1400"/>
              <a:t>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91440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Terminology</a:t>
            </a:r>
            <a:endParaRPr/>
          </a:p>
        </p:txBody>
      </p:sp>
      <p:sp>
        <p:nvSpPr>
          <p:cNvPr id="589" name="Google Shape;589;p39"/>
          <p:cNvSpPr txBox="1"/>
          <p:nvPr>
            <p:ph idx="1" type="subTitle"/>
          </p:nvPr>
        </p:nvSpPr>
        <p:spPr>
          <a:xfrm>
            <a:off x="1573200" y="1426025"/>
            <a:ext cx="5997600" cy="24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Pitch Velocity: </a:t>
            </a:r>
            <a:r>
              <a:rPr lang="en" sz="1900"/>
              <a:t>speed of pitch on release, in MPH</a:t>
            </a:r>
            <a:endParaRPr sz="1900"/>
          </a:p>
          <a:p>
            <a:pPr indent="0" lvl="0" marL="0" rtl="0" algn="l">
              <a:spcBef>
                <a:spcPts val="0"/>
              </a:spcBef>
              <a:spcAft>
                <a:spcPts val="0"/>
              </a:spcAft>
              <a:buNone/>
            </a:pPr>
            <a:r>
              <a:rPr b="1" lang="en" sz="1900"/>
              <a:t>RPM: </a:t>
            </a:r>
            <a:r>
              <a:rPr lang="en" sz="1900"/>
              <a:t>Rotations Per Minute of the baseball on </a:t>
            </a:r>
            <a:r>
              <a:rPr lang="en" sz="1900"/>
              <a:t>release</a:t>
            </a:r>
            <a:endParaRPr sz="1900"/>
          </a:p>
          <a:p>
            <a:pPr indent="0" lvl="0" marL="0" rtl="0" algn="l">
              <a:spcBef>
                <a:spcPts val="0"/>
              </a:spcBef>
              <a:spcAft>
                <a:spcPts val="0"/>
              </a:spcAft>
              <a:buNone/>
            </a:pPr>
            <a:r>
              <a:rPr b="1" lang="en" sz="1900"/>
              <a:t>Pitch Mix: </a:t>
            </a:r>
            <a:r>
              <a:rPr lang="en" sz="1900"/>
              <a:t>Pitchers throw a variety of pitches (Fastball, Offspeed, Breaking) with varying movements and speeds to confuse the batter</a:t>
            </a:r>
            <a:endParaRPr sz="1900"/>
          </a:p>
          <a:p>
            <a:pPr indent="0" lvl="0" marL="0" rtl="0" algn="l">
              <a:spcBef>
                <a:spcPts val="0"/>
              </a:spcBef>
              <a:spcAft>
                <a:spcPts val="0"/>
              </a:spcAft>
              <a:buNone/>
            </a:pPr>
            <a:r>
              <a:rPr b="1" lang="en" sz="1900"/>
              <a:t>BMI: </a:t>
            </a:r>
            <a:r>
              <a:rPr lang="en" sz="1900"/>
              <a:t>Body Mass Index, calculated as weight (lb) / [height (in)]</a:t>
            </a:r>
            <a:r>
              <a:rPr baseline="30000" lang="en" sz="1900"/>
              <a:t>2</a:t>
            </a:r>
            <a:r>
              <a:rPr lang="en" sz="1900"/>
              <a:t> x 703</a:t>
            </a:r>
            <a:endParaRPr sz="1900"/>
          </a:p>
          <a:p>
            <a:pPr indent="0" lvl="0" marL="0" rtl="0" algn="l">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Velocity decrease</a:t>
            </a:r>
            <a:endParaRPr/>
          </a:p>
        </p:txBody>
      </p:sp>
      <p:sp>
        <p:nvSpPr>
          <p:cNvPr id="595" name="Google Shape;595;p40"/>
          <p:cNvSpPr txBox="1"/>
          <p:nvPr>
            <p:ph idx="1" type="body"/>
          </p:nvPr>
        </p:nvSpPr>
        <p:spPr>
          <a:xfrm>
            <a:off x="720000" y="1330276"/>
            <a:ext cx="7704000" cy="28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One goal was to </a:t>
            </a:r>
            <a:r>
              <a:rPr b="1" lang="en" sz="1800"/>
              <a:t>quantify </a:t>
            </a:r>
            <a:r>
              <a:rPr lang="en" sz="1800"/>
              <a:t>the way in which pitchers get tired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To do this, we looked at the slope of the linear model for velocity vs. pitch number for the game (grouping by pitcher and pitch)</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General</a:t>
            </a:r>
            <a:r>
              <a:rPr lang="en" sz="1800"/>
              <a:t> idea is that the 1st fastball thrown will be faster than the 20th fastball thrown, which in turn would be faster than the 40th fastball thrown</a:t>
            </a:r>
            <a:endParaRPr sz="1800"/>
          </a:p>
          <a:p>
            <a:pPr indent="-342900" lvl="1" marL="914400" rtl="0" algn="l">
              <a:spcBef>
                <a:spcPts val="0"/>
              </a:spcBef>
              <a:spcAft>
                <a:spcPts val="0"/>
              </a:spcAft>
              <a:buSzPts val="1800"/>
              <a:buChar char="○"/>
            </a:pPr>
            <a:r>
              <a:rPr lang="en" sz="1800"/>
              <a:t>We are testing to see if the speed changes differed from 2022 to 2023</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Note: for this analysis we are only looking at </a:t>
            </a:r>
            <a:r>
              <a:rPr b="1" lang="en" sz="1800"/>
              <a:t>starting pitchers</a:t>
            </a:r>
            <a:endParaRPr b="1" sz="1800"/>
          </a:p>
          <a:p>
            <a:pPr indent="-342900" lvl="1" marL="914400" rtl="0" algn="l">
              <a:spcBef>
                <a:spcPts val="0"/>
              </a:spcBef>
              <a:spcAft>
                <a:spcPts val="0"/>
              </a:spcAft>
              <a:buSzPts val="1800"/>
              <a:buChar char="○"/>
            </a:pPr>
            <a:r>
              <a:rPr lang="en" sz="1800"/>
              <a:t>Outings for relief pitchers are much shorter and they don’t face the same tiring effects</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1"/>
          <p:cNvSpPr txBox="1"/>
          <p:nvPr>
            <p:ph type="title"/>
          </p:nvPr>
        </p:nvSpPr>
        <p:spPr>
          <a:xfrm>
            <a:off x="52550" y="653200"/>
            <a:ext cx="4423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Carlos Rodon Four-Seam Fastball</a:t>
            </a:r>
            <a:endParaRPr sz="2000"/>
          </a:p>
        </p:txBody>
      </p:sp>
      <p:sp>
        <p:nvSpPr>
          <p:cNvPr id="601" name="Google Shape;601;p41"/>
          <p:cNvSpPr txBox="1"/>
          <p:nvPr>
            <p:ph idx="1" type="subTitle"/>
          </p:nvPr>
        </p:nvSpPr>
        <p:spPr>
          <a:xfrm>
            <a:off x="2424600" y="1634200"/>
            <a:ext cx="4294800" cy="24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02" name="Google Shape;602;p41"/>
          <p:cNvPicPr preferRelativeResize="0"/>
          <p:nvPr/>
        </p:nvPicPr>
        <p:blipFill>
          <a:blip r:embed="rId3">
            <a:alphaModFix/>
          </a:blip>
          <a:stretch>
            <a:fillRect/>
          </a:stretch>
        </p:blipFill>
        <p:spPr>
          <a:xfrm>
            <a:off x="52550" y="1269960"/>
            <a:ext cx="4294799" cy="2603590"/>
          </a:xfrm>
          <a:prstGeom prst="rect">
            <a:avLst/>
          </a:prstGeom>
          <a:noFill/>
          <a:ln>
            <a:noFill/>
          </a:ln>
        </p:spPr>
      </p:pic>
      <p:pic>
        <p:nvPicPr>
          <p:cNvPr id="603" name="Google Shape;603;p41"/>
          <p:cNvPicPr preferRelativeResize="0"/>
          <p:nvPr/>
        </p:nvPicPr>
        <p:blipFill>
          <a:blip r:embed="rId4">
            <a:alphaModFix/>
          </a:blip>
          <a:stretch>
            <a:fillRect/>
          </a:stretch>
        </p:blipFill>
        <p:spPr>
          <a:xfrm>
            <a:off x="4615375" y="1269950"/>
            <a:ext cx="4199579" cy="2603599"/>
          </a:xfrm>
          <a:prstGeom prst="rect">
            <a:avLst/>
          </a:prstGeom>
          <a:noFill/>
          <a:ln>
            <a:noFill/>
          </a:ln>
        </p:spPr>
      </p:pic>
      <p:sp>
        <p:nvSpPr>
          <p:cNvPr id="604" name="Google Shape;604;p41"/>
          <p:cNvSpPr txBox="1"/>
          <p:nvPr>
            <p:ph type="title"/>
          </p:nvPr>
        </p:nvSpPr>
        <p:spPr>
          <a:xfrm>
            <a:off x="4503563" y="653200"/>
            <a:ext cx="4423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Alek Manoah Sinker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Velocity decrease</a:t>
            </a:r>
            <a:endParaRPr/>
          </a:p>
        </p:txBody>
      </p:sp>
      <p:sp>
        <p:nvSpPr>
          <p:cNvPr id="610" name="Google Shape;610;p42"/>
          <p:cNvSpPr txBox="1"/>
          <p:nvPr>
            <p:ph idx="1" type="body"/>
          </p:nvPr>
        </p:nvSpPr>
        <p:spPr>
          <a:xfrm>
            <a:off x="720000" y="1116775"/>
            <a:ext cx="7704000" cy="39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difference in slopes (2022-2023) was calculated for each pitcher/pitch combination</a:t>
            </a:r>
            <a:endParaRPr sz="1800"/>
          </a:p>
          <a:p>
            <a:pPr indent="-342900" lvl="0" marL="457200" rtl="0" algn="l">
              <a:spcBef>
                <a:spcPts val="0"/>
              </a:spcBef>
              <a:spcAft>
                <a:spcPts val="0"/>
              </a:spcAft>
              <a:buSzPts val="1800"/>
              <a:buChar char="●"/>
            </a:pPr>
            <a:r>
              <a:rPr lang="en" sz="1800"/>
              <a:t>We will use this to quantify the rate of tiredness </a:t>
            </a:r>
            <a:endParaRPr sz="1800"/>
          </a:p>
          <a:p>
            <a:pPr indent="0" lvl="0" marL="0" rtl="0" algn="l">
              <a:spcBef>
                <a:spcPts val="0"/>
              </a:spcBef>
              <a:spcAft>
                <a:spcPts val="0"/>
              </a:spcAft>
              <a:buNone/>
            </a:pPr>
            <a:r>
              <a:t/>
            </a:r>
            <a:endParaRPr sz="1800"/>
          </a:p>
        </p:txBody>
      </p:sp>
      <p:pic>
        <p:nvPicPr>
          <p:cNvPr id="611" name="Google Shape;611;p42"/>
          <p:cNvPicPr preferRelativeResize="0"/>
          <p:nvPr/>
        </p:nvPicPr>
        <p:blipFill>
          <a:blip r:embed="rId3">
            <a:alphaModFix/>
          </a:blip>
          <a:stretch>
            <a:fillRect/>
          </a:stretch>
        </p:blipFill>
        <p:spPr>
          <a:xfrm>
            <a:off x="152400" y="2234775"/>
            <a:ext cx="8839199" cy="2442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Velocity decrease</a:t>
            </a:r>
            <a:endParaRPr/>
          </a:p>
        </p:txBody>
      </p:sp>
      <p:sp>
        <p:nvSpPr>
          <p:cNvPr id="617" name="Google Shape;617;p43"/>
          <p:cNvSpPr txBox="1"/>
          <p:nvPr>
            <p:ph idx="1" type="body"/>
          </p:nvPr>
        </p:nvSpPr>
        <p:spPr>
          <a:xfrm>
            <a:off x="720000" y="1248148"/>
            <a:ext cx="7704000" cy="16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then aggregated these differences across all pitchers to see if they were statistically </a:t>
            </a:r>
            <a:r>
              <a:rPr lang="en" sz="1800"/>
              <a:t>significant</a:t>
            </a:r>
            <a:r>
              <a:rPr lang="en" sz="1800"/>
              <a:t>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found that, with a p-value of 0.2176, the difference was </a:t>
            </a:r>
            <a:r>
              <a:rPr b="1" lang="en" sz="1800"/>
              <a:t>not </a:t>
            </a:r>
            <a:r>
              <a:rPr lang="en" sz="1800"/>
              <a:t>statistically significant</a:t>
            </a:r>
            <a:endParaRPr sz="1800"/>
          </a:p>
          <a:p>
            <a:pPr indent="0" lvl="0" marL="0" rtl="0" algn="l">
              <a:spcBef>
                <a:spcPts val="0"/>
              </a:spcBef>
              <a:spcAft>
                <a:spcPts val="0"/>
              </a:spcAft>
              <a:buNone/>
            </a:pPr>
            <a:r>
              <a:t/>
            </a:r>
            <a:endParaRPr sz="1800"/>
          </a:p>
        </p:txBody>
      </p:sp>
      <p:pic>
        <p:nvPicPr>
          <p:cNvPr id="618" name="Google Shape;618;p43"/>
          <p:cNvPicPr preferRelativeResize="0"/>
          <p:nvPr/>
        </p:nvPicPr>
        <p:blipFill>
          <a:blip r:embed="rId3">
            <a:alphaModFix/>
          </a:blip>
          <a:stretch>
            <a:fillRect/>
          </a:stretch>
        </p:blipFill>
        <p:spPr>
          <a:xfrm>
            <a:off x="981750" y="3190448"/>
            <a:ext cx="7677150"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Pitch Type Analysis Across Years</a:t>
            </a:r>
            <a:endParaRPr/>
          </a:p>
        </p:txBody>
      </p:sp>
      <p:sp>
        <p:nvSpPr>
          <p:cNvPr id="624" name="Google Shape;624;p44"/>
          <p:cNvSpPr txBox="1"/>
          <p:nvPr>
            <p:ph idx="1" type="body"/>
          </p:nvPr>
        </p:nvSpPr>
        <p:spPr>
          <a:xfrm>
            <a:off x="720000" y="1419998"/>
            <a:ext cx="7704000" cy="19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Certain pitch types are more physically taxing for a pitcher to throw, such as the fastball, </a:t>
            </a:r>
            <a:r>
              <a:rPr lang="en" sz="1800"/>
              <a:t>because</a:t>
            </a:r>
            <a:r>
              <a:rPr lang="en" sz="1800"/>
              <a:t> they take more effort to get the desired effect (release_velocity, rpm, etc.)</a:t>
            </a:r>
            <a:endParaRPr sz="1800"/>
          </a:p>
          <a:p>
            <a:pPr indent="-342900" lvl="0" marL="457200" rtl="0" algn="l">
              <a:spcBef>
                <a:spcPts val="0"/>
              </a:spcBef>
              <a:spcAft>
                <a:spcPts val="0"/>
              </a:spcAft>
              <a:buSzPts val="1800"/>
              <a:buChar char="●"/>
            </a:pPr>
            <a:r>
              <a:rPr lang="en" sz="1800"/>
              <a:t>If </a:t>
            </a:r>
            <a:r>
              <a:rPr lang="en" sz="1800"/>
              <a:t>pitchers</a:t>
            </a:r>
            <a:r>
              <a:rPr lang="en" sz="1800"/>
              <a:t> are tiring faster with a pitch clock, are they choosing to throw certain pitches more / less?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Learn more about Baseball by Slidesgo">
  <a:themeElements>
    <a:clrScheme name="Simple Light">
      <a:dk1>
        <a:srgbClr val="DD3631"/>
      </a:dk1>
      <a:lt1>
        <a:srgbClr val="FFFBF3"/>
      </a:lt1>
      <a:dk2>
        <a:srgbClr val="443131"/>
      </a:dk2>
      <a:lt2>
        <a:srgbClr val="4B4B4B"/>
      </a:lt2>
      <a:accent1>
        <a:srgbClr val="D37F11"/>
      </a:accent1>
      <a:accent2>
        <a:srgbClr val="EDB529"/>
      </a:accent2>
      <a:accent3>
        <a:srgbClr val="EABF95"/>
      </a:accent3>
      <a:accent4>
        <a:srgbClr val="EDE6C8"/>
      </a:accent4>
      <a:accent5>
        <a:srgbClr val="3FD154"/>
      </a:accent5>
      <a:accent6>
        <a:srgbClr val="54C1ED"/>
      </a:accent6>
      <a:hlink>
        <a:srgbClr val="FFFB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