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35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0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9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1960ABB-F1DF-6A4D-9B38-A59BF603085D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CEDDB40-8DA5-9C40-A660-15FF8F54F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2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1F105-B2AB-EEAD-8098-772ED410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07" y="1262433"/>
            <a:ext cx="7063530" cy="2387600"/>
          </a:xfrm>
        </p:spPr>
        <p:txBody>
          <a:bodyPr>
            <a:normAutofit/>
          </a:bodyPr>
          <a:lstStyle/>
          <a:p>
            <a:r>
              <a:rPr lang="en-US" dirty="0"/>
              <a:t>Sheffield Wednesday Striker Search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4E270F9-D7AC-7940-8116-79114F786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2945" y="3650033"/>
            <a:ext cx="5043055" cy="1655762"/>
          </a:xfrm>
        </p:spPr>
        <p:txBody>
          <a:bodyPr/>
          <a:lstStyle/>
          <a:p>
            <a:r>
              <a:rPr lang="en-US" dirty="0"/>
              <a:t>Best and Most Realistic Striker Targets ahead of the 2024/25 season</a:t>
            </a:r>
          </a:p>
        </p:txBody>
      </p:sp>
      <p:pic>
        <p:nvPicPr>
          <p:cNvPr id="1026" name="Picture 2" descr="Sheffield Wednesday FC | Sheffield">
            <a:extLst>
              <a:ext uri="{FF2B5EF4-FFF2-40B4-BE49-F238E27FC236}">
                <a16:creationId xmlns:a16="http://schemas.microsoft.com/office/drawing/2014/main" id="{E300AB4A-C40D-75E0-FDD7-345BE7B7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706" y="1239599"/>
            <a:ext cx="3976255" cy="406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13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BA7A-E194-FB1A-9612-7545DA334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DD396-5E7D-CB1E-91CF-8AB2580B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343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Pros</a:t>
            </a:r>
          </a:p>
          <a:p>
            <a:r>
              <a:rPr lang="en-US" sz="2400" dirty="0"/>
              <a:t>Defensive effort</a:t>
            </a:r>
          </a:p>
          <a:p>
            <a:r>
              <a:rPr lang="en-US" sz="2400" dirty="0"/>
              <a:t>Weak Foot (3 left, 5 right)</a:t>
            </a:r>
          </a:p>
          <a:p>
            <a:r>
              <a:rPr lang="en-US" sz="2400" dirty="0"/>
              <a:t>2 successful dribbles per 90 (96</a:t>
            </a:r>
            <a:r>
              <a:rPr lang="en-US" sz="2400" baseline="30000" dirty="0"/>
              <a:t>th</a:t>
            </a:r>
            <a:r>
              <a:rPr lang="en-US" sz="2400" dirty="0"/>
              <a:t> percentile)</a:t>
            </a:r>
          </a:p>
          <a:p>
            <a:r>
              <a:rPr lang="en-US" sz="2400" dirty="0"/>
              <a:t>1.68 Fouls won per 90 (79</a:t>
            </a:r>
            <a:r>
              <a:rPr lang="en-US" sz="2400" baseline="30000" dirty="0"/>
              <a:t>th</a:t>
            </a:r>
            <a:r>
              <a:rPr lang="en-US" sz="2400" dirty="0"/>
              <a:t> percentile)</a:t>
            </a:r>
          </a:p>
          <a:p>
            <a:r>
              <a:rPr lang="en-US" sz="2400" dirty="0"/>
              <a:t>.95 possessions won in final third per 90 (83</a:t>
            </a:r>
            <a:r>
              <a:rPr lang="en-US" sz="2400" baseline="30000" dirty="0"/>
              <a:t>rd</a:t>
            </a:r>
            <a:r>
              <a:rPr lang="en-US" sz="2400" dirty="0"/>
              <a:t> percentile)</a:t>
            </a:r>
          </a:p>
          <a:p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8B3C2-9430-00EF-CFED-F2C69D5F1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Cons</a:t>
            </a:r>
          </a:p>
          <a:p>
            <a:r>
              <a:rPr lang="en-US" sz="2400" dirty="0"/>
              <a:t>Inexperience</a:t>
            </a:r>
          </a:p>
          <a:p>
            <a:r>
              <a:rPr lang="en-US" sz="2400" dirty="0"/>
              <a:t>Small sample size</a:t>
            </a:r>
          </a:p>
          <a:p>
            <a:r>
              <a:rPr lang="en-US" sz="2400" dirty="0"/>
              <a:t>Never had a 15+ goal scoring season</a:t>
            </a:r>
          </a:p>
          <a:p>
            <a:r>
              <a:rPr lang="en-US" sz="2400" dirty="0"/>
              <a:t>.53 chances created per 90 (11th percentile)</a:t>
            </a:r>
          </a:p>
          <a:p>
            <a:r>
              <a:rPr lang="en-US" sz="2400" dirty="0"/>
              <a:t>Dispossessed 4.21 times per 90 (1</a:t>
            </a:r>
            <a:r>
              <a:rPr lang="en-US" sz="2400" baseline="30000" dirty="0"/>
              <a:t>st</a:t>
            </a:r>
            <a:r>
              <a:rPr lang="en-US" sz="2400" dirty="0"/>
              <a:t> percentile)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09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7EF98-A078-0591-CD0A-E90EB94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Charles vs </a:t>
            </a:r>
            <a:r>
              <a:rPr lang="en-US" dirty="0" err="1"/>
              <a:t>Yengi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C4DF62-6CE4-D71F-28F7-AA1080E6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– experience and track record, but worse fit, more expensive</a:t>
            </a:r>
          </a:p>
          <a:p>
            <a:r>
              <a:rPr lang="en-US" dirty="0" err="1"/>
              <a:t>Yengi</a:t>
            </a:r>
            <a:r>
              <a:rPr lang="en-US" dirty="0"/>
              <a:t> – physical profile and efficiency, but less experience and data</a:t>
            </a:r>
          </a:p>
          <a:p>
            <a:r>
              <a:rPr lang="en-US" dirty="0"/>
              <a:t>Other top names on the list have already signed elsewhere, or have injuries (i.e. Colby Bishop)</a:t>
            </a:r>
          </a:p>
          <a:p>
            <a:r>
              <a:rPr lang="en-US" dirty="0" err="1"/>
              <a:t>Yengi</a:t>
            </a:r>
            <a:r>
              <a:rPr lang="en-US" dirty="0"/>
              <a:t> is more of a risk, but one I’d be willing to take to save money and offers something different to Jamal Lowe</a:t>
            </a:r>
          </a:p>
        </p:txBody>
      </p:sp>
    </p:spTree>
    <p:extLst>
      <p:ext uri="{BB962C8B-B14F-4D97-AF65-F5344CB8AC3E}">
        <p14:creationId xmlns:p14="http://schemas.microsoft.com/office/powerpoint/2010/main" val="26339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12E-2D90-16F9-DE06-D626BB4B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DE59-F219-7DE9-C400-187A762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20</a:t>
            </a:r>
            <a:r>
              <a:rPr lang="en-US" baseline="30000" dirty="0"/>
              <a:t>th</a:t>
            </a:r>
            <a:r>
              <a:rPr lang="en-US" dirty="0"/>
              <a:t> in 2023/24 after a slow start</a:t>
            </a:r>
          </a:p>
          <a:p>
            <a:r>
              <a:rPr lang="en-US" dirty="0"/>
              <a:t>Clear improvement in the back half of the season</a:t>
            </a:r>
          </a:p>
          <a:p>
            <a:r>
              <a:rPr lang="en-US" dirty="0"/>
              <a:t>Ike </a:t>
            </a:r>
            <a:r>
              <a:rPr lang="en-US" dirty="0" err="1"/>
              <a:t>Ugbo</a:t>
            </a:r>
            <a:r>
              <a:rPr lang="en-US" dirty="0"/>
              <a:t> led the line last year, on loan from Troyes</a:t>
            </a:r>
          </a:p>
          <a:p>
            <a:r>
              <a:rPr lang="en-US" dirty="0" err="1"/>
              <a:t>Ugbo</a:t>
            </a:r>
            <a:r>
              <a:rPr lang="en-US" dirty="0"/>
              <a:t> scored 7 goals in 18 games</a:t>
            </a:r>
          </a:p>
          <a:p>
            <a:r>
              <a:rPr lang="en-US" dirty="0"/>
              <a:t>Important part of Danny </a:t>
            </a:r>
            <a:r>
              <a:rPr lang="en-US" dirty="0" err="1"/>
              <a:t>Rohl’s</a:t>
            </a:r>
            <a:r>
              <a:rPr lang="en-US" dirty="0"/>
              <a:t> 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52A1-C0CF-899D-CC6F-BFAE9E17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5231-8449-C432-B287-ADE21A88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requires solo striker</a:t>
            </a:r>
          </a:p>
          <a:p>
            <a:r>
              <a:rPr lang="en-US" dirty="0"/>
              <a:t>Not too involved in build-up / chance creation</a:t>
            </a:r>
          </a:p>
          <a:p>
            <a:r>
              <a:rPr lang="en-US" dirty="0"/>
              <a:t>Willingness to defend from the front</a:t>
            </a:r>
          </a:p>
          <a:p>
            <a:r>
              <a:rPr lang="en-US" dirty="0"/>
              <a:t>SCORE GOALS – Wednesday 2</a:t>
            </a:r>
            <a:r>
              <a:rPr lang="en-US" baseline="30000" dirty="0"/>
              <a:t>nd</a:t>
            </a:r>
            <a:r>
              <a:rPr lang="en-US" dirty="0"/>
              <a:t> from bottom in goals scored, Jamal Lowe has never been a prolific scorer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4B42-A77A-3C84-DFBE-BDD09B17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237A-FA31-15E0-4994-E85882EE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63"/>
            <a:ext cx="11353800" cy="4351338"/>
          </a:xfrm>
        </p:spPr>
        <p:txBody>
          <a:bodyPr/>
          <a:lstStyle/>
          <a:p>
            <a:r>
              <a:rPr lang="en-US" dirty="0"/>
              <a:t>Data containing 100+ variables for a wide array of statistics</a:t>
            </a:r>
          </a:p>
          <a:p>
            <a:r>
              <a:rPr lang="en-US" dirty="0"/>
              <a:t>Removed players with a market value of over 1.5M</a:t>
            </a:r>
          </a:p>
          <a:p>
            <a:r>
              <a:rPr lang="en-US" dirty="0"/>
              <a:t>Removed players with many N/A values</a:t>
            </a:r>
          </a:p>
          <a:p>
            <a:r>
              <a:rPr lang="en-US" dirty="0"/>
              <a:t>Left with 370 players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01CB65B-9B2A-F23B-45A0-FF5D4DBA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429000"/>
            <a:ext cx="10384440" cy="31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AACE-035B-AABD-1D09-C5C7BDB8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2A68-A9B0-36C1-A24B-FE51E7B4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2033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Variables used: </a:t>
            </a:r>
          </a:p>
          <a:p>
            <a:pPr lvl="1"/>
            <a:r>
              <a:rPr lang="en-US" dirty="0"/>
              <a:t>Goals, Goals per 90, Shots on target, %, Goal conversion, %</a:t>
            </a:r>
          </a:p>
          <a:p>
            <a:pPr lvl="1"/>
            <a:r>
              <a:rPr lang="en-US" dirty="0"/>
              <a:t>Successful defensive actions per 90, Successful attacking actions per 90</a:t>
            </a:r>
          </a:p>
          <a:p>
            <a:pPr lvl="1"/>
            <a:r>
              <a:rPr lang="en-US" dirty="0"/>
              <a:t>Market value, Age, Minutes played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806A0-70CC-FA81-29EA-0158CF38A3F4}"/>
              </a:ext>
            </a:extLst>
          </p:cNvPr>
          <p:cNvSpPr txBox="1"/>
          <p:nvPr/>
        </p:nvSpPr>
        <p:spPr>
          <a:xfrm>
            <a:off x="838200" y="3994418"/>
            <a:ext cx="6880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different weights on variables for emphasis on most important data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72C06F9-29C5-2C2F-99DE-4016781B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842" y="2945081"/>
            <a:ext cx="3802165" cy="35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49704-A6CC-F084-2A4F-82559DB5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dirty="0"/>
              <a:t>The Ranking</a:t>
            </a:r>
          </a:p>
        </p:txBody>
      </p:sp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0071AD74-E52B-BDD6-074D-AFCF2ABD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92" y="675564"/>
            <a:ext cx="1779221" cy="55169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2E7B-9008-E654-4E80-84F84FE0E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-US" sz="2400" dirty="0"/>
              <a:t>Metric emphasizes goal scoring + efficiency</a:t>
            </a:r>
          </a:p>
          <a:p>
            <a:r>
              <a:rPr lang="en-US" sz="2400" dirty="0"/>
              <a:t>Smaller emphasis on age profile, defensive actions</a:t>
            </a:r>
          </a:p>
          <a:p>
            <a:r>
              <a:rPr lang="en-US" sz="2400" dirty="0"/>
              <a:t>Not every player is viable; availability, injuries</a:t>
            </a:r>
          </a:p>
          <a:p>
            <a:r>
              <a:rPr lang="en-US" sz="2400" dirty="0"/>
              <a:t>Quality of league not in metric, but I took it into account</a:t>
            </a:r>
          </a:p>
        </p:txBody>
      </p:sp>
    </p:spTree>
    <p:extLst>
      <p:ext uri="{BB962C8B-B14F-4D97-AF65-F5344CB8AC3E}">
        <p14:creationId xmlns:p14="http://schemas.microsoft.com/office/powerpoint/2010/main" val="23363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926D3-64AC-118E-11B4-6D639FE5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9" y="738187"/>
            <a:ext cx="3739341" cy="1330839"/>
          </a:xfrm>
        </p:spPr>
        <p:txBody>
          <a:bodyPr>
            <a:normAutofit/>
          </a:bodyPr>
          <a:lstStyle/>
          <a:p>
            <a:r>
              <a:rPr lang="en-US" sz="2800" dirty="0"/>
              <a:t>Option 1: Dion Charles – Bolton Wanderers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63F3-AEB5-3E75-3126-303CE49B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9" y="2444926"/>
            <a:ext cx="3427001" cy="3908586"/>
          </a:xfrm>
        </p:spPr>
        <p:txBody>
          <a:bodyPr>
            <a:normAutofit/>
          </a:bodyPr>
          <a:lstStyle/>
          <a:p>
            <a:r>
              <a:rPr lang="en-US" sz="2400" dirty="0"/>
              <a:t>26 years old</a:t>
            </a:r>
          </a:p>
          <a:p>
            <a:r>
              <a:rPr lang="en-US" sz="2400" dirty="0"/>
              <a:t>178 cm, 67 kg</a:t>
            </a:r>
          </a:p>
          <a:p>
            <a:r>
              <a:rPr lang="en-US" sz="2400" dirty="0"/>
              <a:t>16 goals, 2 assists in 2800 minutes</a:t>
            </a:r>
          </a:p>
          <a:p>
            <a:r>
              <a:rPr lang="en-US" sz="2400" dirty="0"/>
              <a:t>Contract expires in 2026</a:t>
            </a:r>
          </a:p>
          <a:p>
            <a:r>
              <a:rPr lang="en-US" sz="2400" dirty="0"/>
              <a:t>Market value: 750,000</a:t>
            </a:r>
          </a:p>
        </p:txBody>
      </p:sp>
      <p:pic>
        <p:nvPicPr>
          <p:cNvPr id="5" name="Picture 4" descr="A graph with a blue star&#10;&#10;Description automatically generated">
            <a:extLst>
              <a:ext uri="{FF2B5EF4-FFF2-40B4-BE49-F238E27FC236}">
                <a16:creationId xmlns:a16="http://schemas.microsoft.com/office/drawing/2014/main" id="{AF66E0BF-30A6-9D98-7432-2DEC6B5B9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386" y="2305335"/>
            <a:ext cx="8348498" cy="42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DD9-996B-7A53-D8F5-89E9C76C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Pros and Cons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BCEF-D4BA-6EB2-AF4A-4E83BE844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Pros</a:t>
            </a:r>
          </a:p>
          <a:p>
            <a:r>
              <a:rPr lang="en-US" sz="2400" dirty="0"/>
              <a:t>Goalscoring and efficiency</a:t>
            </a:r>
          </a:p>
          <a:p>
            <a:r>
              <a:rPr lang="en-US" sz="2400" dirty="0"/>
              <a:t>90 ball recoveries, 18 possessions won in final third</a:t>
            </a:r>
          </a:p>
          <a:p>
            <a:r>
              <a:rPr lang="en-US" sz="2400" dirty="0"/>
              <a:t>Active in the box</a:t>
            </a:r>
          </a:p>
          <a:p>
            <a:r>
              <a:rPr lang="en-US" sz="2400" dirty="0"/>
              <a:t>Experience</a:t>
            </a:r>
          </a:p>
          <a:p>
            <a:r>
              <a:rPr lang="en-US" sz="2400" dirty="0"/>
              <a:t>75 % Tackles won (82</a:t>
            </a:r>
            <a:r>
              <a:rPr lang="en-US" sz="2400" baseline="30000" dirty="0"/>
              <a:t>nd</a:t>
            </a:r>
            <a:r>
              <a:rPr lang="en-US" sz="2400" dirty="0"/>
              <a:t> percentile)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24A457-F176-E662-02BB-E12DD998E0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Cons</a:t>
            </a:r>
          </a:p>
          <a:p>
            <a:r>
              <a:rPr lang="en-US" sz="2400" dirty="0"/>
              <a:t>Coming off knee injury</a:t>
            </a:r>
          </a:p>
          <a:p>
            <a:r>
              <a:rPr lang="en-US" sz="2400" dirty="0"/>
              <a:t>Accustomed to 2 striker setup</a:t>
            </a:r>
          </a:p>
          <a:p>
            <a:r>
              <a:rPr lang="en-US" sz="2400" dirty="0"/>
              <a:t>Smaller in size</a:t>
            </a:r>
          </a:p>
          <a:p>
            <a:r>
              <a:rPr lang="en-US" sz="2400" dirty="0"/>
              <a:t>.07 aerial duels won per 90 (4</a:t>
            </a:r>
            <a:r>
              <a:rPr lang="en-US" sz="2400" baseline="30000" dirty="0"/>
              <a:t>th</a:t>
            </a:r>
            <a:r>
              <a:rPr lang="en-US" sz="2400" dirty="0"/>
              <a:t> percentile)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907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BD704-F3AF-5618-5037-272597CF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2" y="573077"/>
            <a:ext cx="3739341" cy="1330839"/>
          </a:xfrm>
        </p:spPr>
        <p:txBody>
          <a:bodyPr>
            <a:normAutofit/>
          </a:bodyPr>
          <a:lstStyle/>
          <a:p>
            <a:r>
              <a:rPr lang="en-US" sz="3400" dirty="0"/>
              <a:t>Option 2: </a:t>
            </a:r>
            <a:r>
              <a:rPr lang="en-US" sz="3400" dirty="0" err="1"/>
              <a:t>Kusini</a:t>
            </a:r>
            <a:r>
              <a:rPr lang="en-US" sz="3400" dirty="0"/>
              <a:t> </a:t>
            </a:r>
            <a:r>
              <a:rPr lang="en-US" sz="3400" dirty="0" err="1"/>
              <a:t>Yengi</a:t>
            </a:r>
            <a:r>
              <a:rPr lang="en-US" sz="3400" dirty="0"/>
              <a:t> - Portsmouth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757D2-6D49-E8BD-D7EB-8A14D11F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2" y="2322527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 dirty="0"/>
              <a:t>25 years old</a:t>
            </a:r>
          </a:p>
          <a:p>
            <a:r>
              <a:rPr lang="en-US" sz="2000" dirty="0"/>
              <a:t>190 cm, 87 kg</a:t>
            </a:r>
          </a:p>
          <a:p>
            <a:r>
              <a:rPr lang="en-US" sz="2000" dirty="0"/>
              <a:t>9 goals in 855 minutes</a:t>
            </a:r>
          </a:p>
          <a:p>
            <a:r>
              <a:rPr lang="en-US" sz="2000" dirty="0"/>
              <a:t>Contract expires in 2025</a:t>
            </a:r>
          </a:p>
          <a:p>
            <a:r>
              <a:rPr lang="en-US" sz="2000" dirty="0"/>
              <a:t>Market Value: 350,000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0F979B-C44C-FB38-5741-742B613A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04" y="1894391"/>
            <a:ext cx="8664696" cy="43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6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490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Sheffield Wednesday Striker Search</vt:lpstr>
      <vt:lpstr>Background</vt:lpstr>
      <vt:lpstr>Key traits</vt:lpstr>
      <vt:lpstr>Analysis Process</vt:lpstr>
      <vt:lpstr>Composite Metric</vt:lpstr>
      <vt:lpstr>The Ranking</vt:lpstr>
      <vt:lpstr>Option 1: Dion Charles – Bolton Wanderers</vt:lpstr>
      <vt:lpstr>Other Pros and Cons</vt:lpstr>
      <vt:lpstr>Option 2: Kusini Yengi - Portsmouth</vt:lpstr>
      <vt:lpstr>Other Pros and Cons</vt:lpstr>
      <vt:lpstr>Conclusion: Charles vs Yengi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Dowd, Aidan James (ajd7ma)</dc:creator>
  <cp:lastModifiedBy>Dowd, Aidan James (ajd7ma)</cp:lastModifiedBy>
  <cp:revision>5</cp:revision>
  <dcterms:created xsi:type="dcterms:W3CDTF">2024-08-06T21:37:13Z</dcterms:created>
  <dcterms:modified xsi:type="dcterms:W3CDTF">2024-08-07T20:37:17Z</dcterms:modified>
</cp:coreProperties>
</file>