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5EBE3565-9D8B-42F2-8248-DEC5989530FA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2216160" y="15120"/>
            <a:ext cx="566964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LibreOffice/6.4.5.2$Windows_X86_64 LibreOffice_project/a726b36747cf2001e06b58ad5db1aa3a9a1872d6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2022-03-25T18:04:50Z</dcterms:created>
  <dc:creator/>
  <dc:description/>
  <dc:language>en-GB</dc:language>
  <cp:lastModifiedBy/>
  <dcterms:modified xsi:type="dcterms:W3CDTF">2022-03-25T18:05:56Z</dcterms:modified>
  <cp:revision>1</cp:revision>
  <dc:subject/>
  <dc:title/>
</cp:coreProperties>
</file>