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Pantoya" userId="8f7e47fce363e888" providerId="LiveId" clId="{99378700-9CFC-478A-945F-5EADB15E1E77}"/>
    <pc:docChg chg="custSel modSld">
      <pc:chgData name="Aidan Pantoya" userId="8f7e47fce363e888" providerId="LiveId" clId="{99378700-9CFC-478A-945F-5EADB15E1E77}" dt="2023-09-18T14:11:04.302" v="451" actId="20577"/>
      <pc:docMkLst>
        <pc:docMk/>
      </pc:docMkLst>
      <pc:sldChg chg="modSp mod">
        <pc:chgData name="Aidan Pantoya" userId="8f7e47fce363e888" providerId="LiveId" clId="{99378700-9CFC-478A-945F-5EADB15E1E77}" dt="2023-09-18T14:08:33.461" v="323" actId="20577"/>
        <pc:sldMkLst>
          <pc:docMk/>
          <pc:sldMk cId="500259322" sldId="257"/>
        </pc:sldMkLst>
        <pc:spChg chg="mod">
          <ac:chgData name="Aidan Pantoya" userId="8f7e47fce363e888" providerId="LiveId" clId="{99378700-9CFC-478A-945F-5EADB15E1E77}" dt="2023-09-18T14:08:33.461" v="323" actId="20577"/>
          <ac:spMkLst>
            <pc:docMk/>
            <pc:sldMk cId="500259322" sldId="257"/>
            <ac:spMk id="3" creationId="{2326BFF4-2D84-CE06-FBF1-E54FFC0CD860}"/>
          </ac:spMkLst>
        </pc:spChg>
      </pc:sldChg>
      <pc:sldChg chg="modSp mod">
        <pc:chgData name="Aidan Pantoya" userId="8f7e47fce363e888" providerId="LiveId" clId="{99378700-9CFC-478A-945F-5EADB15E1E77}" dt="2023-09-18T14:11:04.302" v="451" actId="20577"/>
        <pc:sldMkLst>
          <pc:docMk/>
          <pc:sldMk cId="1672253650" sldId="258"/>
        </pc:sldMkLst>
        <pc:spChg chg="mod">
          <ac:chgData name="Aidan Pantoya" userId="8f7e47fce363e888" providerId="LiveId" clId="{99378700-9CFC-478A-945F-5EADB15E1E77}" dt="2023-09-18T14:08:40.600" v="330" actId="20577"/>
          <ac:spMkLst>
            <pc:docMk/>
            <pc:sldMk cId="1672253650" sldId="258"/>
            <ac:spMk id="2" creationId="{08E4B542-0026-737E-FF12-A91EDEDFA06B}"/>
          </ac:spMkLst>
        </pc:spChg>
        <pc:spChg chg="mod">
          <ac:chgData name="Aidan Pantoya" userId="8f7e47fce363e888" providerId="LiveId" clId="{99378700-9CFC-478A-945F-5EADB15E1E77}" dt="2023-09-18T14:11:04.302" v="451" actId="20577"/>
          <ac:spMkLst>
            <pc:docMk/>
            <pc:sldMk cId="1672253650" sldId="258"/>
            <ac:spMk id="3" creationId="{0C961BBD-28B6-AB0E-E4A5-04DC60A73E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C4DB-4EEE-13D0-9EF0-2D2EEEC5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Field Rover</a:t>
            </a:r>
            <a:br>
              <a:rPr lang="en-US" dirty="0"/>
            </a:br>
            <a:r>
              <a:rPr lang="en-US" sz="2400" dirty="0"/>
              <a:t>Austyn Smock, Nathan Lancaster, Aidan Pantoya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BFF4-2D84-CE06-FBF1-E54FFC0C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 / Overview: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the rise in precision agriculture, there's an increasing need for accurate field data to enhance crop management, reduce costs, and optimize yields.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field mapping methods can be time-consuming and less accurate. An autonomous that robot can consistently map fields, detect variations in landscape and obstacles, and provide real-time data for farmers would greatly improve agricultural production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goal is to create a fully autonomous agricultural rover that can accurately traverse all rows in a field and create a 3D map of the field.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We would also like to provide live data through a Command Line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B542-0026-737E-FF12-A91EDEDF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BBD-28B6-AB0E-E4A5-04DC60A7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54325"/>
            <a:ext cx="9486690" cy="3926152"/>
          </a:xfrm>
        </p:spPr>
        <p:txBody>
          <a:bodyPr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Rover: Utilize a premade, programmable robot suitable for field conditions. Equip the robot with navigational sensors, depth cameras and GPS, for accurate positioning and obstacle detection.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Programming: Implement algorithms for path finding to ensure the robot travels down each row without missing or overlapping mapped area. Integrate an approach to utilize a image stitching to produce a 3D map of the field.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Interface: Develop an easy-to-use user interface for farmers to view the 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rover’s most up-to-date data.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Possible Future Development: Equip the robot with additional sensors to gather more information about a crop field.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365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Neue Haas Grotesk Text Pro</vt:lpstr>
      <vt:lpstr>Times New Roman</vt:lpstr>
      <vt:lpstr>InterweaveVTI</vt:lpstr>
      <vt:lpstr>Autonomous Field Rover Austyn Smock, Nathan Lancaster, Aidan Pantoya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Field Rover Austyn Smock, Nathan Lancaster, Aidan Pantoya</dc:title>
  <dc:creator>Aidan Pantoya</dc:creator>
  <cp:lastModifiedBy>Aidan Pantoya</cp:lastModifiedBy>
  <cp:revision>1</cp:revision>
  <dcterms:created xsi:type="dcterms:W3CDTF">2023-09-18T14:02:55Z</dcterms:created>
  <dcterms:modified xsi:type="dcterms:W3CDTF">2023-09-18T14:11:09Z</dcterms:modified>
</cp:coreProperties>
</file>