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1" r:id="rId8"/>
    <p:sldId id="260" r:id="rId9"/>
    <p:sldId id="259" r:id="rId10"/>
    <p:sldId id="262" r:id="rId11"/>
    <p:sldId id="263" r:id="rId12"/>
    <p:sldId id="266" r:id="rId13"/>
    <p:sldId id="264" r:id="rId14"/>
    <p:sldId id="267"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6035F0-FE26-E5B7-D59D-5BBE0C8650B5}" v="83" dt="2022-03-22T19:02:50.8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5" d="100"/>
          <a:sy n="65" d="100"/>
        </p:scale>
        <p:origin x="53" y="38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iqui, Mohammad Faridul Haque" userId="S::msiddiqui@wtamu.edu::da679aee-7a89-407b-8d18-0b5374ac71bc" providerId="AD" clId="Web-{6F6035F0-FE26-E5B7-D59D-5BBE0C8650B5}"/>
    <pc:docChg chg="addSld modSld">
      <pc:chgData name="Siddiqui, Mohammad Faridul Haque" userId="S::msiddiqui@wtamu.edu::da679aee-7a89-407b-8d18-0b5374ac71bc" providerId="AD" clId="Web-{6F6035F0-FE26-E5B7-D59D-5BBE0C8650B5}" dt="2022-03-22T19:02:50.855" v="64" actId="14100"/>
      <pc:docMkLst>
        <pc:docMk/>
      </pc:docMkLst>
      <pc:sldChg chg="modSp">
        <pc:chgData name="Siddiqui, Mohammad Faridul Haque" userId="S::msiddiqui@wtamu.edu::da679aee-7a89-407b-8d18-0b5374ac71bc" providerId="AD" clId="Web-{6F6035F0-FE26-E5B7-D59D-5BBE0C8650B5}" dt="2022-03-22T19:02:50.855" v="64" actId="14100"/>
        <pc:sldMkLst>
          <pc:docMk/>
          <pc:sldMk cId="3390432942" sldId="258"/>
        </pc:sldMkLst>
        <pc:picChg chg="mod">
          <ac:chgData name="Siddiqui, Mohammad Faridul Haque" userId="S::msiddiqui@wtamu.edu::da679aee-7a89-407b-8d18-0b5374ac71bc" providerId="AD" clId="Web-{6F6035F0-FE26-E5B7-D59D-5BBE0C8650B5}" dt="2022-03-22T19:02:50.855" v="64" actId="14100"/>
          <ac:picMkLst>
            <pc:docMk/>
            <pc:sldMk cId="3390432942" sldId="258"/>
            <ac:picMk id="1026" creationId="{FECD9176-5D14-4395-926D-69F62D3C349F}"/>
          </ac:picMkLst>
        </pc:picChg>
      </pc:sldChg>
      <pc:sldChg chg="modSp">
        <pc:chgData name="Siddiqui, Mohammad Faridul Haque" userId="S::msiddiqui@wtamu.edu::da679aee-7a89-407b-8d18-0b5374ac71bc" providerId="AD" clId="Web-{6F6035F0-FE26-E5B7-D59D-5BBE0C8650B5}" dt="2022-03-22T18:37:27.949" v="9" actId="20577"/>
        <pc:sldMkLst>
          <pc:docMk/>
          <pc:sldMk cId="2275193563" sldId="263"/>
        </pc:sldMkLst>
        <pc:spChg chg="mod">
          <ac:chgData name="Siddiqui, Mohammad Faridul Haque" userId="S::msiddiqui@wtamu.edu::da679aee-7a89-407b-8d18-0b5374ac71bc" providerId="AD" clId="Web-{6F6035F0-FE26-E5B7-D59D-5BBE0C8650B5}" dt="2022-03-22T18:37:27.949" v="9" actId="20577"/>
          <ac:spMkLst>
            <pc:docMk/>
            <pc:sldMk cId="2275193563" sldId="263"/>
            <ac:spMk id="3" creationId="{65CDCF97-4FD1-4B83-A088-8DFE5EEF9E06}"/>
          </ac:spMkLst>
        </pc:spChg>
      </pc:sldChg>
      <pc:sldChg chg="modSp">
        <pc:chgData name="Siddiqui, Mohammad Faridul Haque" userId="S::msiddiqui@wtamu.edu::da679aee-7a89-407b-8d18-0b5374ac71bc" providerId="AD" clId="Web-{6F6035F0-FE26-E5B7-D59D-5BBE0C8650B5}" dt="2022-03-22T18:38:37.875" v="27" actId="20577"/>
        <pc:sldMkLst>
          <pc:docMk/>
          <pc:sldMk cId="2358510305" sldId="264"/>
        </pc:sldMkLst>
        <pc:spChg chg="mod">
          <ac:chgData name="Siddiqui, Mohammad Faridul Haque" userId="S::msiddiqui@wtamu.edu::da679aee-7a89-407b-8d18-0b5374ac71bc" providerId="AD" clId="Web-{6F6035F0-FE26-E5B7-D59D-5BBE0C8650B5}" dt="2022-03-22T18:38:24.140" v="25" actId="20577"/>
          <ac:spMkLst>
            <pc:docMk/>
            <pc:sldMk cId="2358510305" sldId="264"/>
            <ac:spMk id="2" creationId="{848A2119-7308-4393-868C-3C03244910F2}"/>
          </ac:spMkLst>
        </pc:spChg>
        <pc:spChg chg="mod">
          <ac:chgData name="Siddiqui, Mohammad Faridul Haque" userId="S::msiddiqui@wtamu.edu::da679aee-7a89-407b-8d18-0b5374ac71bc" providerId="AD" clId="Web-{6F6035F0-FE26-E5B7-D59D-5BBE0C8650B5}" dt="2022-03-22T18:38:37.875" v="27" actId="20577"/>
          <ac:spMkLst>
            <pc:docMk/>
            <pc:sldMk cId="2358510305" sldId="264"/>
            <ac:spMk id="3" creationId="{3606EFAD-E4D3-4973-AAEA-5FFB35A0F889}"/>
          </ac:spMkLst>
        </pc:spChg>
      </pc:sldChg>
      <pc:sldChg chg="modSp">
        <pc:chgData name="Siddiqui, Mohammad Faridul Haque" userId="S::msiddiqui@wtamu.edu::da679aee-7a89-407b-8d18-0b5374ac71bc" providerId="AD" clId="Web-{6F6035F0-FE26-E5B7-D59D-5BBE0C8650B5}" dt="2022-03-22T18:40:09.068" v="62" actId="20577"/>
        <pc:sldMkLst>
          <pc:docMk/>
          <pc:sldMk cId="1010402955" sldId="265"/>
        </pc:sldMkLst>
        <pc:spChg chg="mod">
          <ac:chgData name="Siddiqui, Mohammad Faridul Haque" userId="S::msiddiqui@wtamu.edu::da679aee-7a89-407b-8d18-0b5374ac71bc" providerId="AD" clId="Web-{6F6035F0-FE26-E5B7-D59D-5BBE0C8650B5}" dt="2022-03-22T18:40:09.068" v="62" actId="20577"/>
          <ac:spMkLst>
            <pc:docMk/>
            <pc:sldMk cId="1010402955" sldId="265"/>
            <ac:spMk id="2" creationId="{5D4C4F2A-A84C-4D0B-B701-D43C39A8303E}"/>
          </ac:spMkLst>
        </pc:spChg>
        <pc:spChg chg="mod">
          <ac:chgData name="Siddiqui, Mohammad Faridul Haque" userId="S::msiddiqui@wtamu.edu::da679aee-7a89-407b-8d18-0b5374ac71bc" providerId="AD" clId="Web-{6F6035F0-FE26-E5B7-D59D-5BBE0C8650B5}" dt="2022-03-22T18:40:04.646" v="60" actId="20577"/>
          <ac:spMkLst>
            <pc:docMk/>
            <pc:sldMk cId="1010402955" sldId="265"/>
            <ac:spMk id="4" creationId="{FA0DEF3A-D813-4919-B117-60E80CA96B82}"/>
          </ac:spMkLst>
        </pc:spChg>
      </pc:sldChg>
      <pc:sldChg chg="modSp new">
        <pc:chgData name="Siddiqui, Mohammad Faridul Haque" userId="S::msiddiqui@wtamu.edu::da679aee-7a89-407b-8d18-0b5374ac71bc" providerId="AD" clId="Web-{6F6035F0-FE26-E5B7-D59D-5BBE0C8650B5}" dt="2022-03-22T18:38:14.498" v="23" actId="14100"/>
        <pc:sldMkLst>
          <pc:docMk/>
          <pc:sldMk cId="3240294493" sldId="266"/>
        </pc:sldMkLst>
        <pc:spChg chg="mod">
          <ac:chgData name="Siddiqui, Mohammad Faridul Haque" userId="S::msiddiqui@wtamu.edu::da679aee-7a89-407b-8d18-0b5374ac71bc" providerId="AD" clId="Web-{6F6035F0-FE26-E5B7-D59D-5BBE0C8650B5}" dt="2022-03-22T18:37:36.309" v="11" actId="20577"/>
          <ac:spMkLst>
            <pc:docMk/>
            <pc:sldMk cId="3240294493" sldId="266"/>
            <ac:spMk id="2" creationId="{F807D09C-E286-8096-E3D7-DCEDBF004417}"/>
          </ac:spMkLst>
        </pc:spChg>
        <pc:spChg chg="mod">
          <ac:chgData name="Siddiqui, Mohammad Faridul Haque" userId="S::msiddiqui@wtamu.edu::da679aee-7a89-407b-8d18-0b5374ac71bc" providerId="AD" clId="Web-{6F6035F0-FE26-E5B7-D59D-5BBE0C8650B5}" dt="2022-03-22T18:38:14.498" v="23" actId="14100"/>
          <ac:spMkLst>
            <pc:docMk/>
            <pc:sldMk cId="3240294493" sldId="266"/>
            <ac:spMk id="3" creationId="{0CCD0749-054A-1E46-C2D8-42854D430172}"/>
          </ac:spMkLst>
        </pc:spChg>
      </pc:sldChg>
      <pc:sldChg chg="modSp new">
        <pc:chgData name="Siddiqui, Mohammad Faridul Haque" userId="S::msiddiqui@wtamu.edu::da679aee-7a89-407b-8d18-0b5374ac71bc" providerId="AD" clId="Web-{6F6035F0-FE26-E5B7-D59D-5BBE0C8650B5}" dt="2022-03-22T18:38:57.345" v="35" actId="20577"/>
        <pc:sldMkLst>
          <pc:docMk/>
          <pc:sldMk cId="702403918" sldId="267"/>
        </pc:sldMkLst>
        <pc:spChg chg="mod">
          <ac:chgData name="Siddiqui, Mohammad Faridul Haque" userId="S::msiddiqui@wtamu.edu::da679aee-7a89-407b-8d18-0b5374ac71bc" providerId="AD" clId="Web-{6F6035F0-FE26-E5B7-D59D-5BBE0C8650B5}" dt="2022-03-22T18:38:50.454" v="33" actId="20577"/>
          <ac:spMkLst>
            <pc:docMk/>
            <pc:sldMk cId="702403918" sldId="267"/>
            <ac:spMk id="2" creationId="{A2AE0648-5833-D5C9-7B33-DB64E23EC3A6}"/>
          </ac:spMkLst>
        </pc:spChg>
        <pc:spChg chg="mod">
          <ac:chgData name="Siddiqui, Mohammad Faridul Haque" userId="S::msiddiqui@wtamu.edu::da679aee-7a89-407b-8d18-0b5374ac71bc" providerId="AD" clId="Web-{6F6035F0-FE26-E5B7-D59D-5BBE0C8650B5}" dt="2022-03-22T18:38:57.345" v="35" actId="20577"/>
          <ac:spMkLst>
            <pc:docMk/>
            <pc:sldMk cId="702403918" sldId="267"/>
            <ac:spMk id="3" creationId="{4D10250A-918C-0D8D-6524-3446F2B7D154}"/>
          </ac:spMkLst>
        </pc:spChg>
      </pc:sldChg>
      <pc:sldChg chg="new">
        <pc:chgData name="Siddiqui, Mohammad Faridul Haque" userId="S::msiddiqui@wtamu.edu::da679aee-7a89-407b-8d18-0b5374ac71bc" providerId="AD" clId="Web-{6F6035F0-FE26-E5B7-D59D-5BBE0C8650B5}" dt="2022-03-22T18:40:18.990" v="63"/>
        <pc:sldMkLst>
          <pc:docMk/>
          <pc:sldMk cId="2392734591" sldId="268"/>
        </pc:sldMkLst>
      </pc:sldChg>
    </pc:docChg>
  </pc:docChgLst>
  <pc:docChgLst>
    <pc:chgData name="Siddiqui, Mohammad Faridul Haque" userId="da679aee-7a89-407b-8d18-0b5374ac71bc" providerId="ADAL" clId="{941AD52B-DBBE-43DD-99F8-7A60F5CD78E9}"/>
    <pc:docChg chg="undo custSel addSld modSld">
      <pc:chgData name="Siddiqui, Mohammad Faridul Haque" userId="da679aee-7a89-407b-8d18-0b5374ac71bc" providerId="ADAL" clId="{941AD52B-DBBE-43DD-99F8-7A60F5CD78E9}" dt="2022-03-22T15:56:45.201" v="172"/>
      <pc:docMkLst>
        <pc:docMk/>
      </pc:docMkLst>
      <pc:sldChg chg="modSp add">
        <pc:chgData name="Siddiqui, Mohammad Faridul Haque" userId="da679aee-7a89-407b-8d18-0b5374ac71bc" providerId="ADAL" clId="{941AD52B-DBBE-43DD-99F8-7A60F5CD78E9}" dt="2022-03-22T15:48:55.490" v="24"/>
        <pc:sldMkLst>
          <pc:docMk/>
          <pc:sldMk cId="3120335494" sldId="259"/>
        </pc:sldMkLst>
        <pc:spChg chg="mod">
          <ac:chgData name="Siddiqui, Mohammad Faridul Haque" userId="da679aee-7a89-407b-8d18-0b5374ac71bc" providerId="ADAL" clId="{941AD52B-DBBE-43DD-99F8-7A60F5CD78E9}" dt="2022-03-22T15:48:55.490" v="24"/>
          <ac:spMkLst>
            <pc:docMk/>
            <pc:sldMk cId="3120335494" sldId="259"/>
            <ac:spMk id="2" creationId="{DFD3B879-1C09-4E00-BC70-923888699F34}"/>
          </ac:spMkLst>
        </pc:spChg>
        <pc:spChg chg="mod">
          <ac:chgData name="Siddiqui, Mohammad Faridul Haque" userId="da679aee-7a89-407b-8d18-0b5374ac71bc" providerId="ADAL" clId="{941AD52B-DBBE-43DD-99F8-7A60F5CD78E9}" dt="2022-03-22T15:47:48.406" v="16" actId="27636"/>
          <ac:spMkLst>
            <pc:docMk/>
            <pc:sldMk cId="3120335494" sldId="259"/>
            <ac:spMk id="3" creationId="{E75C60C2-4109-41EE-8A96-A2EE6DAF5F23}"/>
          </ac:spMkLst>
        </pc:spChg>
      </pc:sldChg>
      <pc:sldChg chg="modSp add">
        <pc:chgData name="Siddiqui, Mohammad Faridul Haque" userId="da679aee-7a89-407b-8d18-0b5374ac71bc" providerId="ADAL" clId="{941AD52B-DBBE-43DD-99F8-7A60F5CD78E9}" dt="2022-03-22T15:48:52.938" v="23"/>
        <pc:sldMkLst>
          <pc:docMk/>
          <pc:sldMk cId="1104134827" sldId="260"/>
        </pc:sldMkLst>
        <pc:spChg chg="mod">
          <ac:chgData name="Siddiqui, Mohammad Faridul Haque" userId="da679aee-7a89-407b-8d18-0b5374ac71bc" providerId="ADAL" clId="{941AD52B-DBBE-43DD-99F8-7A60F5CD78E9}" dt="2022-03-22T15:48:52.938" v="23"/>
          <ac:spMkLst>
            <pc:docMk/>
            <pc:sldMk cId="1104134827" sldId="260"/>
            <ac:spMk id="2" creationId="{80525F16-1CD3-4884-A442-FB529091AAF7}"/>
          </ac:spMkLst>
        </pc:spChg>
        <pc:spChg chg="mod">
          <ac:chgData name="Siddiqui, Mohammad Faridul Haque" userId="da679aee-7a89-407b-8d18-0b5374ac71bc" providerId="ADAL" clId="{941AD52B-DBBE-43DD-99F8-7A60F5CD78E9}" dt="2022-03-22T15:47:44.937" v="14" actId="27636"/>
          <ac:spMkLst>
            <pc:docMk/>
            <pc:sldMk cId="1104134827" sldId="260"/>
            <ac:spMk id="3" creationId="{CD64683D-6E4A-4D64-A762-DDF6315CCF16}"/>
          </ac:spMkLst>
        </pc:spChg>
      </pc:sldChg>
      <pc:sldChg chg="addSp delSp modSp add">
        <pc:chgData name="Siddiqui, Mohammad Faridul Haque" userId="da679aee-7a89-407b-8d18-0b5374ac71bc" providerId="ADAL" clId="{941AD52B-DBBE-43DD-99F8-7A60F5CD78E9}" dt="2022-03-22T15:48:17.593" v="22" actId="12"/>
        <pc:sldMkLst>
          <pc:docMk/>
          <pc:sldMk cId="1667218575" sldId="261"/>
        </pc:sldMkLst>
        <pc:spChg chg="add mod">
          <ac:chgData name="Siddiqui, Mohammad Faridul Haque" userId="da679aee-7a89-407b-8d18-0b5374ac71bc" providerId="ADAL" clId="{941AD52B-DBBE-43DD-99F8-7A60F5CD78E9}" dt="2022-03-22T15:48:17.593" v="22" actId="12"/>
          <ac:spMkLst>
            <pc:docMk/>
            <pc:sldMk cId="1667218575" sldId="261"/>
            <ac:spMk id="5" creationId="{CC1EC5FE-B4D3-4F60-BA13-E75F27EF4C93}"/>
          </ac:spMkLst>
        </pc:spChg>
        <pc:graphicFrameChg chg="del">
          <ac:chgData name="Siddiqui, Mohammad Faridul Haque" userId="da679aee-7a89-407b-8d18-0b5374ac71bc" providerId="ADAL" clId="{941AD52B-DBBE-43DD-99F8-7A60F5CD78E9}" dt="2022-03-22T15:47:12.562" v="3" actId="478"/>
          <ac:graphicFrameMkLst>
            <pc:docMk/>
            <pc:sldMk cId="1667218575" sldId="261"/>
            <ac:graphicFrameMk id="4" creationId="{BB1C5395-E6F8-45C2-ADFA-7018CB4AFBF5}"/>
          </ac:graphicFrameMkLst>
        </pc:graphicFrameChg>
        <pc:picChg chg="del">
          <ac:chgData name="Siddiqui, Mohammad Faridul Haque" userId="da679aee-7a89-407b-8d18-0b5374ac71bc" providerId="ADAL" clId="{941AD52B-DBBE-43DD-99F8-7A60F5CD78E9}" dt="2022-03-22T15:47:15.508" v="4" actId="478"/>
          <ac:picMkLst>
            <pc:docMk/>
            <pc:sldMk cId="1667218575" sldId="261"/>
            <ac:picMk id="1026" creationId="{FECD9176-5D14-4395-926D-69F62D3C349F}"/>
          </ac:picMkLst>
        </pc:picChg>
      </pc:sldChg>
      <pc:sldChg chg="modSp add">
        <pc:chgData name="Siddiqui, Mohammad Faridul Haque" userId="da679aee-7a89-407b-8d18-0b5374ac71bc" providerId="ADAL" clId="{941AD52B-DBBE-43DD-99F8-7A60F5CD78E9}" dt="2022-03-22T15:53:34.315" v="120" actId="27636"/>
        <pc:sldMkLst>
          <pc:docMk/>
          <pc:sldMk cId="2986160968" sldId="262"/>
        </pc:sldMkLst>
        <pc:spChg chg="mod">
          <ac:chgData name="Siddiqui, Mohammad Faridul Haque" userId="da679aee-7a89-407b-8d18-0b5374ac71bc" providerId="ADAL" clId="{941AD52B-DBBE-43DD-99F8-7A60F5CD78E9}" dt="2022-03-22T15:49:37.990" v="73" actId="20577"/>
          <ac:spMkLst>
            <pc:docMk/>
            <pc:sldMk cId="2986160968" sldId="262"/>
            <ac:spMk id="2" creationId="{B5020676-51A6-4631-94DF-ACBBC2DB0E14}"/>
          </ac:spMkLst>
        </pc:spChg>
        <pc:spChg chg="mod">
          <ac:chgData name="Siddiqui, Mohammad Faridul Haque" userId="da679aee-7a89-407b-8d18-0b5374ac71bc" providerId="ADAL" clId="{941AD52B-DBBE-43DD-99F8-7A60F5CD78E9}" dt="2022-03-22T15:53:34.315" v="120" actId="27636"/>
          <ac:spMkLst>
            <pc:docMk/>
            <pc:sldMk cId="2986160968" sldId="262"/>
            <ac:spMk id="3" creationId="{67C62667-83EB-469E-BF1A-C7FF9D3AAEE5}"/>
          </ac:spMkLst>
        </pc:spChg>
      </pc:sldChg>
      <pc:sldChg chg="modSp add">
        <pc:chgData name="Siddiqui, Mohammad Faridul Haque" userId="da679aee-7a89-407b-8d18-0b5374ac71bc" providerId="ADAL" clId="{941AD52B-DBBE-43DD-99F8-7A60F5CD78E9}" dt="2022-03-22T15:55:31.149" v="164" actId="20577"/>
        <pc:sldMkLst>
          <pc:docMk/>
          <pc:sldMk cId="2275193563" sldId="263"/>
        </pc:sldMkLst>
        <pc:spChg chg="mod">
          <ac:chgData name="Siddiqui, Mohammad Faridul Haque" userId="da679aee-7a89-407b-8d18-0b5374ac71bc" providerId="ADAL" clId="{941AD52B-DBBE-43DD-99F8-7A60F5CD78E9}" dt="2022-03-22T15:54:02.680" v="126" actId="20577"/>
          <ac:spMkLst>
            <pc:docMk/>
            <pc:sldMk cId="2275193563" sldId="263"/>
            <ac:spMk id="2" creationId="{E4818CF9-A5D8-42DF-BD7F-4D6F0BFD8AFA}"/>
          </ac:spMkLst>
        </pc:spChg>
        <pc:spChg chg="mod">
          <ac:chgData name="Siddiqui, Mohammad Faridul Haque" userId="da679aee-7a89-407b-8d18-0b5374ac71bc" providerId="ADAL" clId="{941AD52B-DBBE-43DD-99F8-7A60F5CD78E9}" dt="2022-03-22T15:55:31.149" v="164" actId="20577"/>
          <ac:spMkLst>
            <pc:docMk/>
            <pc:sldMk cId="2275193563" sldId="263"/>
            <ac:spMk id="3" creationId="{65CDCF97-4FD1-4B83-A088-8DFE5EEF9E06}"/>
          </ac:spMkLst>
        </pc:spChg>
      </pc:sldChg>
      <pc:sldChg chg="modSp add">
        <pc:chgData name="Siddiqui, Mohammad Faridul Haque" userId="da679aee-7a89-407b-8d18-0b5374ac71bc" providerId="ADAL" clId="{941AD52B-DBBE-43DD-99F8-7A60F5CD78E9}" dt="2022-03-22T15:55:57.654" v="170" actId="27636"/>
        <pc:sldMkLst>
          <pc:docMk/>
          <pc:sldMk cId="2358510305" sldId="264"/>
        </pc:sldMkLst>
        <pc:spChg chg="mod">
          <ac:chgData name="Siddiqui, Mohammad Faridul Haque" userId="da679aee-7a89-407b-8d18-0b5374ac71bc" providerId="ADAL" clId="{941AD52B-DBBE-43DD-99F8-7A60F5CD78E9}" dt="2022-03-22T15:55:57.654" v="170" actId="27636"/>
          <ac:spMkLst>
            <pc:docMk/>
            <pc:sldMk cId="2358510305" sldId="264"/>
            <ac:spMk id="3" creationId="{3606EFAD-E4D3-4973-AAEA-5FFB35A0F889}"/>
          </ac:spMkLst>
        </pc:spChg>
      </pc:sldChg>
      <pc:sldChg chg="addSp delSp add">
        <pc:chgData name="Siddiqui, Mohammad Faridul Haque" userId="da679aee-7a89-407b-8d18-0b5374ac71bc" providerId="ADAL" clId="{941AD52B-DBBE-43DD-99F8-7A60F5CD78E9}" dt="2022-03-22T15:56:45.201" v="172"/>
        <pc:sldMkLst>
          <pc:docMk/>
          <pc:sldMk cId="1010402955" sldId="265"/>
        </pc:sldMkLst>
        <pc:spChg chg="del">
          <ac:chgData name="Siddiqui, Mohammad Faridul Haque" userId="da679aee-7a89-407b-8d18-0b5374ac71bc" providerId="ADAL" clId="{941AD52B-DBBE-43DD-99F8-7A60F5CD78E9}" dt="2022-03-22T15:56:45.201" v="172"/>
          <ac:spMkLst>
            <pc:docMk/>
            <pc:sldMk cId="1010402955" sldId="265"/>
            <ac:spMk id="3" creationId="{CA2E40E7-9F92-4562-A207-7187CDF7AE27}"/>
          </ac:spMkLst>
        </pc:spChg>
        <pc:spChg chg="add">
          <ac:chgData name="Siddiqui, Mohammad Faridul Haque" userId="da679aee-7a89-407b-8d18-0b5374ac71bc" providerId="ADAL" clId="{941AD52B-DBBE-43DD-99F8-7A60F5CD78E9}" dt="2022-03-22T15:56:45.201" v="172"/>
          <ac:spMkLst>
            <pc:docMk/>
            <pc:sldMk cId="1010402955" sldId="265"/>
            <ac:spMk id="4" creationId="{FA0DEF3A-D813-4919-B117-60E80CA96B8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DD874-5301-456F-A8C1-F26E7ABCA7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B3EB2B-0BB6-443B-91B0-43D6AD320F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F17FC2-B1EF-48A0-8A3C-90BFB87C683B}"/>
              </a:ext>
            </a:extLst>
          </p:cNvPr>
          <p:cNvSpPr>
            <a:spLocks noGrp="1"/>
          </p:cNvSpPr>
          <p:nvPr>
            <p:ph type="dt" sz="half" idx="10"/>
          </p:nvPr>
        </p:nvSpPr>
        <p:spPr/>
        <p:txBody>
          <a:bodyPr/>
          <a:lstStyle/>
          <a:p>
            <a:fld id="{EC4DC654-EA50-48FD-9965-57F26F382261}" type="datetimeFigureOut">
              <a:rPr lang="en-US" smtClean="0"/>
              <a:t>3/22/2022</a:t>
            </a:fld>
            <a:endParaRPr lang="en-US"/>
          </a:p>
        </p:txBody>
      </p:sp>
      <p:sp>
        <p:nvSpPr>
          <p:cNvPr id="5" name="Footer Placeholder 4">
            <a:extLst>
              <a:ext uri="{FF2B5EF4-FFF2-40B4-BE49-F238E27FC236}">
                <a16:creationId xmlns:a16="http://schemas.microsoft.com/office/drawing/2014/main" id="{134BB72B-0658-4EAA-9083-7391111D70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8CCE86-C1A6-453E-8FC6-1F2DDF228BC6}"/>
              </a:ext>
            </a:extLst>
          </p:cNvPr>
          <p:cNvSpPr>
            <a:spLocks noGrp="1"/>
          </p:cNvSpPr>
          <p:nvPr>
            <p:ph type="sldNum" sz="quarter" idx="12"/>
          </p:nvPr>
        </p:nvSpPr>
        <p:spPr/>
        <p:txBody>
          <a:bodyPr/>
          <a:lstStyle/>
          <a:p>
            <a:fld id="{6B9E69C1-A9B1-413B-BF9B-711AC3E05FD7}" type="slidenum">
              <a:rPr lang="en-US" smtClean="0"/>
              <a:t>‹#›</a:t>
            </a:fld>
            <a:endParaRPr lang="en-US"/>
          </a:p>
        </p:txBody>
      </p:sp>
    </p:spTree>
    <p:extLst>
      <p:ext uri="{BB962C8B-B14F-4D97-AF65-F5344CB8AC3E}">
        <p14:creationId xmlns:p14="http://schemas.microsoft.com/office/powerpoint/2010/main" val="3133311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E4D97-7573-4B0F-9296-EEC1D8BCC7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AF190-1EF5-4FEF-9773-2011A3828AA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65ACE1-6BC3-4559-91C4-F68D69E35DA9}"/>
              </a:ext>
            </a:extLst>
          </p:cNvPr>
          <p:cNvSpPr>
            <a:spLocks noGrp="1"/>
          </p:cNvSpPr>
          <p:nvPr>
            <p:ph type="dt" sz="half" idx="10"/>
          </p:nvPr>
        </p:nvSpPr>
        <p:spPr/>
        <p:txBody>
          <a:bodyPr/>
          <a:lstStyle/>
          <a:p>
            <a:fld id="{EC4DC654-EA50-48FD-9965-57F26F382261}" type="datetimeFigureOut">
              <a:rPr lang="en-US" smtClean="0"/>
              <a:t>3/22/2022</a:t>
            </a:fld>
            <a:endParaRPr lang="en-US"/>
          </a:p>
        </p:txBody>
      </p:sp>
      <p:sp>
        <p:nvSpPr>
          <p:cNvPr id="5" name="Footer Placeholder 4">
            <a:extLst>
              <a:ext uri="{FF2B5EF4-FFF2-40B4-BE49-F238E27FC236}">
                <a16:creationId xmlns:a16="http://schemas.microsoft.com/office/drawing/2014/main" id="{70263246-F7A8-4F42-B4C3-523C3CBC01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A4F453-DB8D-4326-8D92-0E37B728B013}"/>
              </a:ext>
            </a:extLst>
          </p:cNvPr>
          <p:cNvSpPr>
            <a:spLocks noGrp="1"/>
          </p:cNvSpPr>
          <p:nvPr>
            <p:ph type="sldNum" sz="quarter" idx="12"/>
          </p:nvPr>
        </p:nvSpPr>
        <p:spPr/>
        <p:txBody>
          <a:bodyPr/>
          <a:lstStyle/>
          <a:p>
            <a:fld id="{6B9E69C1-A9B1-413B-BF9B-711AC3E05FD7}" type="slidenum">
              <a:rPr lang="en-US" smtClean="0"/>
              <a:t>‹#›</a:t>
            </a:fld>
            <a:endParaRPr lang="en-US"/>
          </a:p>
        </p:txBody>
      </p:sp>
    </p:spTree>
    <p:extLst>
      <p:ext uri="{BB962C8B-B14F-4D97-AF65-F5344CB8AC3E}">
        <p14:creationId xmlns:p14="http://schemas.microsoft.com/office/powerpoint/2010/main" val="4171570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D63069-E62A-49E8-A02B-EF3AF07838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9D837A-0401-4CE7-B94B-D7F922772F1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7DF923-12D2-4AF9-9FDD-0526CB799341}"/>
              </a:ext>
            </a:extLst>
          </p:cNvPr>
          <p:cNvSpPr>
            <a:spLocks noGrp="1"/>
          </p:cNvSpPr>
          <p:nvPr>
            <p:ph type="dt" sz="half" idx="10"/>
          </p:nvPr>
        </p:nvSpPr>
        <p:spPr/>
        <p:txBody>
          <a:bodyPr/>
          <a:lstStyle/>
          <a:p>
            <a:fld id="{EC4DC654-EA50-48FD-9965-57F26F382261}" type="datetimeFigureOut">
              <a:rPr lang="en-US" smtClean="0"/>
              <a:t>3/22/2022</a:t>
            </a:fld>
            <a:endParaRPr lang="en-US"/>
          </a:p>
        </p:txBody>
      </p:sp>
      <p:sp>
        <p:nvSpPr>
          <p:cNvPr id="5" name="Footer Placeholder 4">
            <a:extLst>
              <a:ext uri="{FF2B5EF4-FFF2-40B4-BE49-F238E27FC236}">
                <a16:creationId xmlns:a16="http://schemas.microsoft.com/office/drawing/2014/main" id="{3C00E212-C1DA-44D0-98E2-3933447ADF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2374CD-54A6-4604-BD1D-BA63D0483B5F}"/>
              </a:ext>
            </a:extLst>
          </p:cNvPr>
          <p:cNvSpPr>
            <a:spLocks noGrp="1"/>
          </p:cNvSpPr>
          <p:nvPr>
            <p:ph type="sldNum" sz="quarter" idx="12"/>
          </p:nvPr>
        </p:nvSpPr>
        <p:spPr/>
        <p:txBody>
          <a:bodyPr/>
          <a:lstStyle/>
          <a:p>
            <a:fld id="{6B9E69C1-A9B1-413B-BF9B-711AC3E05FD7}" type="slidenum">
              <a:rPr lang="en-US" smtClean="0"/>
              <a:t>‹#›</a:t>
            </a:fld>
            <a:endParaRPr lang="en-US"/>
          </a:p>
        </p:txBody>
      </p:sp>
    </p:spTree>
    <p:extLst>
      <p:ext uri="{BB962C8B-B14F-4D97-AF65-F5344CB8AC3E}">
        <p14:creationId xmlns:p14="http://schemas.microsoft.com/office/powerpoint/2010/main" val="310204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EC187-19B5-48AD-BBA4-B490F98D1B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F23C81-26CE-47B7-8223-3E3DD231F93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7E8CDA-3D48-4926-B31E-6702C66AD5CF}"/>
              </a:ext>
            </a:extLst>
          </p:cNvPr>
          <p:cNvSpPr>
            <a:spLocks noGrp="1"/>
          </p:cNvSpPr>
          <p:nvPr>
            <p:ph type="dt" sz="half" idx="10"/>
          </p:nvPr>
        </p:nvSpPr>
        <p:spPr/>
        <p:txBody>
          <a:bodyPr/>
          <a:lstStyle/>
          <a:p>
            <a:fld id="{EC4DC654-EA50-48FD-9965-57F26F382261}" type="datetimeFigureOut">
              <a:rPr lang="en-US" smtClean="0"/>
              <a:t>3/22/2022</a:t>
            </a:fld>
            <a:endParaRPr lang="en-US"/>
          </a:p>
        </p:txBody>
      </p:sp>
      <p:sp>
        <p:nvSpPr>
          <p:cNvPr id="5" name="Footer Placeholder 4">
            <a:extLst>
              <a:ext uri="{FF2B5EF4-FFF2-40B4-BE49-F238E27FC236}">
                <a16:creationId xmlns:a16="http://schemas.microsoft.com/office/drawing/2014/main" id="{7B7932B4-8804-4C63-A524-944E6B1FE1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09C9E3-46BC-438F-B6DB-85F6B85F1DBB}"/>
              </a:ext>
            </a:extLst>
          </p:cNvPr>
          <p:cNvSpPr>
            <a:spLocks noGrp="1"/>
          </p:cNvSpPr>
          <p:nvPr>
            <p:ph type="sldNum" sz="quarter" idx="12"/>
          </p:nvPr>
        </p:nvSpPr>
        <p:spPr/>
        <p:txBody>
          <a:bodyPr/>
          <a:lstStyle/>
          <a:p>
            <a:fld id="{6B9E69C1-A9B1-413B-BF9B-711AC3E05FD7}" type="slidenum">
              <a:rPr lang="en-US" smtClean="0"/>
              <a:t>‹#›</a:t>
            </a:fld>
            <a:endParaRPr lang="en-US"/>
          </a:p>
        </p:txBody>
      </p:sp>
    </p:spTree>
    <p:extLst>
      <p:ext uri="{BB962C8B-B14F-4D97-AF65-F5344CB8AC3E}">
        <p14:creationId xmlns:p14="http://schemas.microsoft.com/office/powerpoint/2010/main" val="3966179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8C141-1E53-407D-A32A-CE56E00ADF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F4E81C-DBB6-4F3B-ABE4-B5AB84AD22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7008624-3D30-441B-A646-BF6A7C65B941}"/>
              </a:ext>
            </a:extLst>
          </p:cNvPr>
          <p:cNvSpPr>
            <a:spLocks noGrp="1"/>
          </p:cNvSpPr>
          <p:nvPr>
            <p:ph type="dt" sz="half" idx="10"/>
          </p:nvPr>
        </p:nvSpPr>
        <p:spPr/>
        <p:txBody>
          <a:bodyPr/>
          <a:lstStyle/>
          <a:p>
            <a:fld id="{EC4DC654-EA50-48FD-9965-57F26F382261}" type="datetimeFigureOut">
              <a:rPr lang="en-US" smtClean="0"/>
              <a:t>3/22/2022</a:t>
            </a:fld>
            <a:endParaRPr lang="en-US"/>
          </a:p>
        </p:txBody>
      </p:sp>
      <p:sp>
        <p:nvSpPr>
          <p:cNvPr id="5" name="Footer Placeholder 4">
            <a:extLst>
              <a:ext uri="{FF2B5EF4-FFF2-40B4-BE49-F238E27FC236}">
                <a16:creationId xmlns:a16="http://schemas.microsoft.com/office/drawing/2014/main" id="{7BE4EC0D-9FF8-4475-9EC7-91DAC95B81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B2E3B3-7D21-4D4C-8D5F-40EB326E72A4}"/>
              </a:ext>
            </a:extLst>
          </p:cNvPr>
          <p:cNvSpPr>
            <a:spLocks noGrp="1"/>
          </p:cNvSpPr>
          <p:nvPr>
            <p:ph type="sldNum" sz="quarter" idx="12"/>
          </p:nvPr>
        </p:nvSpPr>
        <p:spPr/>
        <p:txBody>
          <a:bodyPr/>
          <a:lstStyle/>
          <a:p>
            <a:fld id="{6B9E69C1-A9B1-413B-BF9B-711AC3E05FD7}" type="slidenum">
              <a:rPr lang="en-US" smtClean="0"/>
              <a:t>‹#›</a:t>
            </a:fld>
            <a:endParaRPr lang="en-US"/>
          </a:p>
        </p:txBody>
      </p:sp>
    </p:spTree>
    <p:extLst>
      <p:ext uri="{BB962C8B-B14F-4D97-AF65-F5344CB8AC3E}">
        <p14:creationId xmlns:p14="http://schemas.microsoft.com/office/powerpoint/2010/main" val="66487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EBBBB-313C-4EE9-8120-DAE4240380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BC48B4-1E1D-42BD-A0AE-5DC7E0FD148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DC1F06-8232-47AA-91B0-5BB1A13AC2D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3D9BF8-11FD-464F-B353-50551B61CE26}"/>
              </a:ext>
            </a:extLst>
          </p:cNvPr>
          <p:cNvSpPr>
            <a:spLocks noGrp="1"/>
          </p:cNvSpPr>
          <p:nvPr>
            <p:ph type="dt" sz="half" idx="10"/>
          </p:nvPr>
        </p:nvSpPr>
        <p:spPr/>
        <p:txBody>
          <a:bodyPr/>
          <a:lstStyle/>
          <a:p>
            <a:fld id="{EC4DC654-EA50-48FD-9965-57F26F382261}" type="datetimeFigureOut">
              <a:rPr lang="en-US" smtClean="0"/>
              <a:t>3/22/2022</a:t>
            </a:fld>
            <a:endParaRPr lang="en-US"/>
          </a:p>
        </p:txBody>
      </p:sp>
      <p:sp>
        <p:nvSpPr>
          <p:cNvPr id="6" name="Footer Placeholder 5">
            <a:extLst>
              <a:ext uri="{FF2B5EF4-FFF2-40B4-BE49-F238E27FC236}">
                <a16:creationId xmlns:a16="http://schemas.microsoft.com/office/drawing/2014/main" id="{28EF0C9F-9797-4E16-A4F4-2188EA7EE4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D25C53-B425-461C-ACCC-44D3D2A0513D}"/>
              </a:ext>
            </a:extLst>
          </p:cNvPr>
          <p:cNvSpPr>
            <a:spLocks noGrp="1"/>
          </p:cNvSpPr>
          <p:nvPr>
            <p:ph type="sldNum" sz="quarter" idx="12"/>
          </p:nvPr>
        </p:nvSpPr>
        <p:spPr/>
        <p:txBody>
          <a:bodyPr/>
          <a:lstStyle/>
          <a:p>
            <a:fld id="{6B9E69C1-A9B1-413B-BF9B-711AC3E05FD7}" type="slidenum">
              <a:rPr lang="en-US" smtClean="0"/>
              <a:t>‹#›</a:t>
            </a:fld>
            <a:endParaRPr lang="en-US"/>
          </a:p>
        </p:txBody>
      </p:sp>
    </p:spTree>
    <p:extLst>
      <p:ext uri="{BB962C8B-B14F-4D97-AF65-F5344CB8AC3E}">
        <p14:creationId xmlns:p14="http://schemas.microsoft.com/office/powerpoint/2010/main" val="1138292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5A6A4-D6FF-417E-9DE6-380F782ECC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52EF1C-ABC8-4EA1-8CEF-A9C1FFB6AC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398C92F-B7B6-469C-A62F-0621D1D43AD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8E8C38-A534-4AAA-8548-5A2706B657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7AF89B8-ED5F-4347-B502-E48FC5BB02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B32F64-8C41-42BB-A497-2BC511A90B4F}"/>
              </a:ext>
            </a:extLst>
          </p:cNvPr>
          <p:cNvSpPr>
            <a:spLocks noGrp="1"/>
          </p:cNvSpPr>
          <p:nvPr>
            <p:ph type="dt" sz="half" idx="10"/>
          </p:nvPr>
        </p:nvSpPr>
        <p:spPr/>
        <p:txBody>
          <a:bodyPr/>
          <a:lstStyle/>
          <a:p>
            <a:fld id="{EC4DC654-EA50-48FD-9965-57F26F382261}" type="datetimeFigureOut">
              <a:rPr lang="en-US" smtClean="0"/>
              <a:t>3/22/2022</a:t>
            </a:fld>
            <a:endParaRPr lang="en-US"/>
          </a:p>
        </p:txBody>
      </p:sp>
      <p:sp>
        <p:nvSpPr>
          <p:cNvPr id="8" name="Footer Placeholder 7">
            <a:extLst>
              <a:ext uri="{FF2B5EF4-FFF2-40B4-BE49-F238E27FC236}">
                <a16:creationId xmlns:a16="http://schemas.microsoft.com/office/drawing/2014/main" id="{846532B5-3351-4EB2-94C9-A3DF56E6ED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24C5CA-10BD-411C-A51E-0521C05E0478}"/>
              </a:ext>
            </a:extLst>
          </p:cNvPr>
          <p:cNvSpPr>
            <a:spLocks noGrp="1"/>
          </p:cNvSpPr>
          <p:nvPr>
            <p:ph type="sldNum" sz="quarter" idx="12"/>
          </p:nvPr>
        </p:nvSpPr>
        <p:spPr/>
        <p:txBody>
          <a:bodyPr/>
          <a:lstStyle/>
          <a:p>
            <a:fld id="{6B9E69C1-A9B1-413B-BF9B-711AC3E05FD7}" type="slidenum">
              <a:rPr lang="en-US" smtClean="0"/>
              <a:t>‹#›</a:t>
            </a:fld>
            <a:endParaRPr lang="en-US"/>
          </a:p>
        </p:txBody>
      </p:sp>
    </p:spTree>
    <p:extLst>
      <p:ext uri="{BB962C8B-B14F-4D97-AF65-F5344CB8AC3E}">
        <p14:creationId xmlns:p14="http://schemas.microsoft.com/office/powerpoint/2010/main" val="3194884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17C87-F1D7-4CEA-9A6D-C5BF496E58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DC79CA-BE37-4B54-BD7F-D69797D4CEDA}"/>
              </a:ext>
            </a:extLst>
          </p:cNvPr>
          <p:cNvSpPr>
            <a:spLocks noGrp="1"/>
          </p:cNvSpPr>
          <p:nvPr>
            <p:ph type="dt" sz="half" idx="10"/>
          </p:nvPr>
        </p:nvSpPr>
        <p:spPr/>
        <p:txBody>
          <a:bodyPr/>
          <a:lstStyle/>
          <a:p>
            <a:fld id="{EC4DC654-EA50-48FD-9965-57F26F382261}" type="datetimeFigureOut">
              <a:rPr lang="en-US" smtClean="0"/>
              <a:t>3/22/2022</a:t>
            </a:fld>
            <a:endParaRPr lang="en-US"/>
          </a:p>
        </p:txBody>
      </p:sp>
      <p:sp>
        <p:nvSpPr>
          <p:cNvPr id="4" name="Footer Placeholder 3">
            <a:extLst>
              <a:ext uri="{FF2B5EF4-FFF2-40B4-BE49-F238E27FC236}">
                <a16:creationId xmlns:a16="http://schemas.microsoft.com/office/drawing/2014/main" id="{BFA45F33-F426-422D-9A13-C19215A84B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69455A-0942-46D6-A4D2-45D14C7DC9A6}"/>
              </a:ext>
            </a:extLst>
          </p:cNvPr>
          <p:cNvSpPr>
            <a:spLocks noGrp="1"/>
          </p:cNvSpPr>
          <p:nvPr>
            <p:ph type="sldNum" sz="quarter" idx="12"/>
          </p:nvPr>
        </p:nvSpPr>
        <p:spPr/>
        <p:txBody>
          <a:bodyPr/>
          <a:lstStyle/>
          <a:p>
            <a:fld id="{6B9E69C1-A9B1-413B-BF9B-711AC3E05FD7}" type="slidenum">
              <a:rPr lang="en-US" smtClean="0"/>
              <a:t>‹#›</a:t>
            </a:fld>
            <a:endParaRPr lang="en-US"/>
          </a:p>
        </p:txBody>
      </p:sp>
    </p:spTree>
    <p:extLst>
      <p:ext uri="{BB962C8B-B14F-4D97-AF65-F5344CB8AC3E}">
        <p14:creationId xmlns:p14="http://schemas.microsoft.com/office/powerpoint/2010/main" val="3433339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B4E383-B831-4CA0-A75F-2D11A01FFF79}"/>
              </a:ext>
            </a:extLst>
          </p:cNvPr>
          <p:cNvSpPr>
            <a:spLocks noGrp="1"/>
          </p:cNvSpPr>
          <p:nvPr>
            <p:ph type="dt" sz="half" idx="10"/>
          </p:nvPr>
        </p:nvSpPr>
        <p:spPr/>
        <p:txBody>
          <a:bodyPr/>
          <a:lstStyle/>
          <a:p>
            <a:fld id="{EC4DC654-EA50-48FD-9965-57F26F382261}" type="datetimeFigureOut">
              <a:rPr lang="en-US" smtClean="0"/>
              <a:t>3/22/2022</a:t>
            </a:fld>
            <a:endParaRPr lang="en-US"/>
          </a:p>
        </p:txBody>
      </p:sp>
      <p:sp>
        <p:nvSpPr>
          <p:cNvPr id="3" name="Footer Placeholder 2">
            <a:extLst>
              <a:ext uri="{FF2B5EF4-FFF2-40B4-BE49-F238E27FC236}">
                <a16:creationId xmlns:a16="http://schemas.microsoft.com/office/drawing/2014/main" id="{EEA13E9A-725F-448F-8DCB-071B29A3F7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777647-6B93-45FE-B00D-F672994F4A75}"/>
              </a:ext>
            </a:extLst>
          </p:cNvPr>
          <p:cNvSpPr>
            <a:spLocks noGrp="1"/>
          </p:cNvSpPr>
          <p:nvPr>
            <p:ph type="sldNum" sz="quarter" idx="12"/>
          </p:nvPr>
        </p:nvSpPr>
        <p:spPr/>
        <p:txBody>
          <a:bodyPr/>
          <a:lstStyle/>
          <a:p>
            <a:fld id="{6B9E69C1-A9B1-413B-BF9B-711AC3E05FD7}" type="slidenum">
              <a:rPr lang="en-US" smtClean="0"/>
              <a:t>‹#›</a:t>
            </a:fld>
            <a:endParaRPr lang="en-US"/>
          </a:p>
        </p:txBody>
      </p:sp>
    </p:spTree>
    <p:extLst>
      <p:ext uri="{BB962C8B-B14F-4D97-AF65-F5344CB8AC3E}">
        <p14:creationId xmlns:p14="http://schemas.microsoft.com/office/powerpoint/2010/main" val="1576986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43DDE-B7A8-45FC-9AFC-8C34419D46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FD5FEC-D2F2-4CBF-A435-8B29D8615F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2E193D-CA0C-4648-ABE6-DD1F7945D6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2B70BA7-67FE-46CB-A5BE-23622754C240}"/>
              </a:ext>
            </a:extLst>
          </p:cNvPr>
          <p:cNvSpPr>
            <a:spLocks noGrp="1"/>
          </p:cNvSpPr>
          <p:nvPr>
            <p:ph type="dt" sz="half" idx="10"/>
          </p:nvPr>
        </p:nvSpPr>
        <p:spPr/>
        <p:txBody>
          <a:bodyPr/>
          <a:lstStyle/>
          <a:p>
            <a:fld id="{EC4DC654-EA50-48FD-9965-57F26F382261}" type="datetimeFigureOut">
              <a:rPr lang="en-US" smtClean="0"/>
              <a:t>3/22/2022</a:t>
            </a:fld>
            <a:endParaRPr lang="en-US"/>
          </a:p>
        </p:txBody>
      </p:sp>
      <p:sp>
        <p:nvSpPr>
          <p:cNvPr id="6" name="Footer Placeholder 5">
            <a:extLst>
              <a:ext uri="{FF2B5EF4-FFF2-40B4-BE49-F238E27FC236}">
                <a16:creationId xmlns:a16="http://schemas.microsoft.com/office/drawing/2014/main" id="{A4653244-95D5-4AE6-B394-97CC6E7913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F8E561-3B64-4A41-BD42-AB3F32B11BBD}"/>
              </a:ext>
            </a:extLst>
          </p:cNvPr>
          <p:cNvSpPr>
            <a:spLocks noGrp="1"/>
          </p:cNvSpPr>
          <p:nvPr>
            <p:ph type="sldNum" sz="quarter" idx="12"/>
          </p:nvPr>
        </p:nvSpPr>
        <p:spPr/>
        <p:txBody>
          <a:bodyPr/>
          <a:lstStyle/>
          <a:p>
            <a:fld id="{6B9E69C1-A9B1-413B-BF9B-711AC3E05FD7}" type="slidenum">
              <a:rPr lang="en-US" smtClean="0"/>
              <a:t>‹#›</a:t>
            </a:fld>
            <a:endParaRPr lang="en-US"/>
          </a:p>
        </p:txBody>
      </p:sp>
    </p:spTree>
    <p:extLst>
      <p:ext uri="{BB962C8B-B14F-4D97-AF65-F5344CB8AC3E}">
        <p14:creationId xmlns:p14="http://schemas.microsoft.com/office/powerpoint/2010/main" val="3539029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1A8C-F716-430E-A2CE-EAC7A4C6AD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B5C5D4-FD80-4BA2-8CA1-6039075613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6B4CDC-E664-4699-A8FB-6439243B27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1D083F4-26A8-4C90-91A3-4DB61908CAEE}"/>
              </a:ext>
            </a:extLst>
          </p:cNvPr>
          <p:cNvSpPr>
            <a:spLocks noGrp="1"/>
          </p:cNvSpPr>
          <p:nvPr>
            <p:ph type="dt" sz="half" idx="10"/>
          </p:nvPr>
        </p:nvSpPr>
        <p:spPr/>
        <p:txBody>
          <a:bodyPr/>
          <a:lstStyle/>
          <a:p>
            <a:fld id="{EC4DC654-EA50-48FD-9965-57F26F382261}" type="datetimeFigureOut">
              <a:rPr lang="en-US" smtClean="0"/>
              <a:t>3/22/2022</a:t>
            </a:fld>
            <a:endParaRPr lang="en-US"/>
          </a:p>
        </p:txBody>
      </p:sp>
      <p:sp>
        <p:nvSpPr>
          <p:cNvPr id="6" name="Footer Placeholder 5">
            <a:extLst>
              <a:ext uri="{FF2B5EF4-FFF2-40B4-BE49-F238E27FC236}">
                <a16:creationId xmlns:a16="http://schemas.microsoft.com/office/drawing/2014/main" id="{AF358FEB-7B9F-41A2-8B44-8EC6F01BE7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7E961F-0AB6-4DB1-8CEA-FFC68E6FCB45}"/>
              </a:ext>
            </a:extLst>
          </p:cNvPr>
          <p:cNvSpPr>
            <a:spLocks noGrp="1"/>
          </p:cNvSpPr>
          <p:nvPr>
            <p:ph type="sldNum" sz="quarter" idx="12"/>
          </p:nvPr>
        </p:nvSpPr>
        <p:spPr/>
        <p:txBody>
          <a:bodyPr/>
          <a:lstStyle/>
          <a:p>
            <a:fld id="{6B9E69C1-A9B1-413B-BF9B-711AC3E05FD7}" type="slidenum">
              <a:rPr lang="en-US" smtClean="0"/>
              <a:t>‹#›</a:t>
            </a:fld>
            <a:endParaRPr lang="en-US"/>
          </a:p>
        </p:txBody>
      </p:sp>
    </p:spTree>
    <p:extLst>
      <p:ext uri="{BB962C8B-B14F-4D97-AF65-F5344CB8AC3E}">
        <p14:creationId xmlns:p14="http://schemas.microsoft.com/office/powerpoint/2010/main" val="604764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4561C8-E42C-405B-A73A-2FFA1FFFF7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EFDCDC-E39E-4998-A425-23B800DF0C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4F3974-1182-48C7-A789-90CA03B078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4DC654-EA50-48FD-9965-57F26F382261}" type="datetimeFigureOut">
              <a:rPr lang="en-US" smtClean="0"/>
              <a:t>3/22/2022</a:t>
            </a:fld>
            <a:endParaRPr lang="en-US"/>
          </a:p>
        </p:txBody>
      </p:sp>
      <p:sp>
        <p:nvSpPr>
          <p:cNvPr id="5" name="Footer Placeholder 4">
            <a:extLst>
              <a:ext uri="{FF2B5EF4-FFF2-40B4-BE49-F238E27FC236}">
                <a16:creationId xmlns:a16="http://schemas.microsoft.com/office/drawing/2014/main" id="{39B964FB-6BDE-4B15-A1D7-7829D20FF0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099319-4ABE-4E62-8FB5-2E42AB9E9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9E69C1-A9B1-413B-BF9B-711AC3E05FD7}" type="slidenum">
              <a:rPr lang="en-US" smtClean="0"/>
              <a:t>‹#›</a:t>
            </a:fld>
            <a:endParaRPr lang="en-US"/>
          </a:p>
        </p:txBody>
      </p:sp>
    </p:spTree>
    <p:extLst>
      <p:ext uri="{BB962C8B-B14F-4D97-AF65-F5344CB8AC3E}">
        <p14:creationId xmlns:p14="http://schemas.microsoft.com/office/powerpoint/2010/main" val="1201664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936AB-C4DB-4F4A-8496-A55B030D5355}"/>
              </a:ext>
            </a:extLst>
          </p:cNvPr>
          <p:cNvSpPr>
            <a:spLocks noGrp="1"/>
          </p:cNvSpPr>
          <p:nvPr>
            <p:ph type="ctrTitle"/>
          </p:nvPr>
        </p:nvSpPr>
        <p:spPr/>
        <p:txBody>
          <a:bodyPr/>
          <a:lstStyle/>
          <a:p>
            <a:r>
              <a:rPr lang="en-US" dirty="0"/>
              <a:t>Software Testing</a:t>
            </a:r>
          </a:p>
        </p:txBody>
      </p:sp>
      <p:sp>
        <p:nvSpPr>
          <p:cNvPr id="3" name="Subtitle 2">
            <a:extLst>
              <a:ext uri="{FF2B5EF4-FFF2-40B4-BE49-F238E27FC236}">
                <a16:creationId xmlns:a16="http://schemas.microsoft.com/office/drawing/2014/main" id="{99DA5150-9FAD-4084-B705-C4471D5B06DC}"/>
              </a:ext>
            </a:extLst>
          </p:cNvPr>
          <p:cNvSpPr>
            <a:spLocks noGrp="1"/>
          </p:cNvSpPr>
          <p:nvPr>
            <p:ph type="subTitle" idx="1"/>
          </p:nvPr>
        </p:nvSpPr>
        <p:spPr/>
        <p:txBody>
          <a:bodyPr/>
          <a:lstStyle/>
          <a:p>
            <a:r>
              <a:rPr lang="en-US" dirty="0"/>
              <a:t>CS4391</a:t>
            </a:r>
          </a:p>
        </p:txBody>
      </p:sp>
    </p:spTree>
    <p:extLst>
      <p:ext uri="{BB962C8B-B14F-4D97-AF65-F5344CB8AC3E}">
        <p14:creationId xmlns:p14="http://schemas.microsoft.com/office/powerpoint/2010/main" val="1236314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A2119-7308-4393-868C-3C03244910F2}"/>
              </a:ext>
            </a:extLst>
          </p:cNvPr>
          <p:cNvSpPr>
            <a:spLocks noGrp="1"/>
          </p:cNvSpPr>
          <p:nvPr>
            <p:ph type="title"/>
          </p:nvPr>
        </p:nvSpPr>
        <p:spPr/>
        <p:txBody>
          <a:bodyPr/>
          <a:lstStyle/>
          <a:p>
            <a:r>
              <a:rPr lang="en-US" dirty="0">
                <a:cs typeface="Calibri Light"/>
              </a:rPr>
              <a:t>Steps to write the test cases.</a:t>
            </a:r>
            <a:endParaRPr lang="en-US" dirty="0">
              <a:ea typeface="+mj-lt"/>
              <a:cs typeface="+mj-lt"/>
            </a:endParaRPr>
          </a:p>
        </p:txBody>
      </p:sp>
      <p:sp>
        <p:nvSpPr>
          <p:cNvPr id="3" name="Content Placeholder 2">
            <a:extLst>
              <a:ext uri="{FF2B5EF4-FFF2-40B4-BE49-F238E27FC236}">
                <a16:creationId xmlns:a16="http://schemas.microsoft.com/office/drawing/2014/main" id="{3606EFAD-E4D3-4973-AAEA-5FFB35A0F889}"/>
              </a:ext>
            </a:extLst>
          </p:cNvPr>
          <p:cNvSpPr>
            <a:spLocks noGrp="1"/>
          </p:cNvSpPr>
          <p:nvPr>
            <p:ph idx="1"/>
          </p:nvPr>
        </p:nvSpPr>
        <p:spPr/>
        <p:txBody>
          <a:bodyPr vert="horz" lIns="91440" tIns="45720" rIns="91440" bIns="45720" rtlCol="0" anchor="t">
            <a:normAutofit/>
          </a:bodyPr>
          <a:lstStyle/>
          <a:p>
            <a:r>
              <a:rPr lang="en-US" b="1" dirty="0"/>
              <a:t>Step #6 – Expected Result:</a:t>
            </a:r>
            <a:endParaRPr lang="en-US" dirty="0"/>
          </a:p>
          <a:p>
            <a:r>
              <a:rPr lang="en-US" dirty="0"/>
              <a:t>The result which we expect once the test cases were executed. It might be anything such as Home Page, Relevant screen, Error message, etc.,</a:t>
            </a:r>
          </a:p>
          <a:p>
            <a:r>
              <a:rPr lang="en-US" b="1" dirty="0"/>
              <a:t>Example:</a:t>
            </a:r>
            <a:r>
              <a:rPr lang="en-US" dirty="0"/>
              <a:t> Successful login</a:t>
            </a:r>
          </a:p>
          <a:p>
            <a:r>
              <a:rPr lang="en-US" b="1" dirty="0"/>
              <a:t>Step #7 –  Post Condition:</a:t>
            </a:r>
            <a:endParaRPr lang="en-US" dirty="0"/>
          </a:p>
          <a:p>
            <a:r>
              <a:rPr lang="en-US" dirty="0"/>
              <a:t>Conditions that need to achieve when the test case was successfully executed.</a:t>
            </a:r>
          </a:p>
          <a:p>
            <a:r>
              <a:rPr lang="en-US" b="1" dirty="0"/>
              <a:t>Example:</a:t>
            </a:r>
            <a:r>
              <a:rPr lang="en-US" dirty="0"/>
              <a:t> Gmail inbox is shown</a:t>
            </a:r>
          </a:p>
          <a:p>
            <a:endParaRPr lang="en-US" dirty="0"/>
          </a:p>
        </p:txBody>
      </p:sp>
    </p:spTree>
    <p:extLst>
      <p:ext uri="{BB962C8B-B14F-4D97-AF65-F5344CB8AC3E}">
        <p14:creationId xmlns:p14="http://schemas.microsoft.com/office/powerpoint/2010/main" val="2358510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E0648-5833-D5C9-7B33-DB64E23EC3A6}"/>
              </a:ext>
            </a:extLst>
          </p:cNvPr>
          <p:cNvSpPr>
            <a:spLocks noGrp="1"/>
          </p:cNvSpPr>
          <p:nvPr>
            <p:ph type="title"/>
          </p:nvPr>
        </p:nvSpPr>
        <p:spPr/>
        <p:txBody>
          <a:bodyPr/>
          <a:lstStyle/>
          <a:p>
            <a:r>
              <a:rPr lang="en-US" dirty="0">
                <a:ea typeface="+mj-lt"/>
                <a:cs typeface="+mj-lt"/>
              </a:rPr>
              <a:t>Steps to write the test cases.</a:t>
            </a:r>
          </a:p>
        </p:txBody>
      </p:sp>
      <p:sp>
        <p:nvSpPr>
          <p:cNvPr id="3" name="Content Placeholder 2">
            <a:extLst>
              <a:ext uri="{FF2B5EF4-FFF2-40B4-BE49-F238E27FC236}">
                <a16:creationId xmlns:a16="http://schemas.microsoft.com/office/drawing/2014/main" id="{4D10250A-918C-0D8D-6524-3446F2B7D154}"/>
              </a:ext>
            </a:extLst>
          </p:cNvPr>
          <p:cNvSpPr>
            <a:spLocks noGrp="1"/>
          </p:cNvSpPr>
          <p:nvPr>
            <p:ph idx="1"/>
          </p:nvPr>
        </p:nvSpPr>
        <p:spPr/>
        <p:txBody>
          <a:bodyPr vert="horz" lIns="91440" tIns="45720" rIns="91440" bIns="45720" rtlCol="0" anchor="t">
            <a:normAutofit fontScale="92500" lnSpcReduction="20000"/>
          </a:bodyPr>
          <a:lstStyle/>
          <a:p>
            <a:r>
              <a:rPr lang="en-US" b="1" dirty="0">
                <a:ea typeface="+mn-lt"/>
                <a:cs typeface="+mn-lt"/>
              </a:rPr>
              <a:t>Step #8 – Actual Result:</a:t>
            </a:r>
            <a:endParaRPr lang="en-US" dirty="0">
              <a:ea typeface="+mn-lt"/>
              <a:cs typeface="+mn-lt"/>
            </a:endParaRPr>
          </a:p>
          <a:p>
            <a:r>
              <a:rPr lang="en-US" dirty="0">
                <a:ea typeface="+mn-lt"/>
                <a:cs typeface="+mn-lt"/>
              </a:rPr>
              <a:t>The result which system shows once the test case was executed. Capture the result after the execution. Based on this result and the expected result, we set the status of the test case.</a:t>
            </a:r>
          </a:p>
          <a:p>
            <a:r>
              <a:rPr lang="en-US" b="1" dirty="0">
                <a:ea typeface="+mn-lt"/>
                <a:cs typeface="+mn-lt"/>
              </a:rPr>
              <a:t>Example:</a:t>
            </a:r>
            <a:r>
              <a:rPr lang="en-US" dirty="0">
                <a:ea typeface="+mn-lt"/>
                <a:cs typeface="+mn-lt"/>
              </a:rPr>
              <a:t> Redirected to Gmail inbox</a:t>
            </a:r>
          </a:p>
          <a:p>
            <a:r>
              <a:rPr lang="en-US" b="1" dirty="0">
                <a:ea typeface="+mn-lt"/>
                <a:cs typeface="+mn-lt"/>
              </a:rPr>
              <a:t>Step #9 – Status:</a:t>
            </a:r>
            <a:endParaRPr lang="en-US" dirty="0">
              <a:ea typeface="+mn-lt"/>
              <a:cs typeface="+mn-lt"/>
            </a:endParaRPr>
          </a:p>
          <a:p>
            <a:r>
              <a:rPr lang="en-US" dirty="0">
                <a:ea typeface="+mn-lt"/>
                <a:cs typeface="+mn-lt"/>
              </a:rPr>
              <a:t>Finally set the status as Pass or Fail based on the expected result against the actual result. If the actual and expected results are the same, mention it as Passed. Else make it as Failed. If a test fails, it has to go through the bug life cycle to be fixed.</a:t>
            </a:r>
          </a:p>
          <a:p>
            <a:r>
              <a:rPr lang="en-US" b="1" dirty="0">
                <a:ea typeface="+mn-lt"/>
                <a:cs typeface="+mn-lt"/>
              </a:rPr>
              <a:t>Example:</a:t>
            </a:r>
            <a:endParaRPr lang="en-US" dirty="0">
              <a:ea typeface="+mn-lt"/>
              <a:cs typeface="+mn-lt"/>
            </a:endParaRPr>
          </a:p>
          <a:p>
            <a:r>
              <a:rPr lang="en-US" dirty="0">
                <a:ea typeface="+mn-lt"/>
                <a:cs typeface="+mn-lt"/>
              </a:rPr>
              <a:t>Result: Pass</a:t>
            </a:r>
          </a:p>
          <a:p>
            <a:endParaRPr lang="en-US" dirty="0">
              <a:cs typeface="Calibri"/>
            </a:endParaRPr>
          </a:p>
        </p:txBody>
      </p:sp>
    </p:spTree>
    <p:extLst>
      <p:ext uri="{BB962C8B-B14F-4D97-AF65-F5344CB8AC3E}">
        <p14:creationId xmlns:p14="http://schemas.microsoft.com/office/powerpoint/2010/main" val="702403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C4F2A-A84C-4D0B-B701-D43C39A8303E}"/>
              </a:ext>
            </a:extLst>
          </p:cNvPr>
          <p:cNvSpPr>
            <a:spLocks noGrp="1"/>
          </p:cNvSpPr>
          <p:nvPr>
            <p:ph type="title"/>
          </p:nvPr>
        </p:nvSpPr>
        <p:spPr/>
        <p:txBody>
          <a:bodyPr/>
          <a:lstStyle/>
          <a:p>
            <a:r>
              <a:rPr lang="en-US" b="1" dirty="0">
                <a:solidFill>
                  <a:srgbClr val="2D3748"/>
                </a:solidFill>
                <a:ea typeface="+mj-lt"/>
                <a:cs typeface="+mj-lt"/>
              </a:rPr>
              <a:t>Other important fields of a test case template:</a:t>
            </a:r>
            <a:endParaRPr lang="en-US" dirty="0">
              <a:ea typeface="+mj-lt"/>
              <a:cs typeface="+mj-lt"/>
            </a:endParaRPr>
          </a:p>
        </p:txBody>
      </p:sp>
      <p:sp>
        <p:nvSpPr>
          <p:cNvPr id="4" name="Rectangle 1">
            <a:extLst>
              <a:ext uri="{FF2B5EF4-FFF2-40B4-BE49-F238E27FC236}">
                <a16:creationId xmlns:a16="http://schemas.microsoft.com/office/drawing/2014/main" id="{FA0DEF3A-D813-4919-B117-60E80CA96B82}"/>
              </a:ext>
            </a:extLst>
          </p:cNvPr>
          <p:cNvSpPr>
            <a:spLocks noGrp="1" noChangeArrowheads="1"/>
          </p:cNvSpPr>
          <p:nvPr>
            <p:ph idx="1"/>
          </p:nvPr>
        </p:nvSpPr>
        <p:spPr bwMode="auto">
          <a:xfrm>
            <a:off x="838199" y="2054448"/>
            <a:ext cx="9693913"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D3748"/>
                </a:solidFill>
                <a:effectLst/>
                <a:latin typeface="-apple-system"/>
              </a:rPr>
              <a:t>Project Name:</a:t>
            </a:r>
            <a:r>
              <a:rPr kumimoji="0" lang="en-US" altLang="en-US" sz="2400" b="0" i="0" u="none" strike="noStrike" cap="none" normalizeH="0" baseline="0" dirty="0">
                <a:ln>
                  <a:noFill/>
                </a:ln>
                <a:solidFill>
                  <a:srgbClr val="2D3748"/>
                </a:solidFill>
                <a:effectLst/>
                <a:latin typeface="-apple-system"/>
              </a:rPr>
              <a:t> Name of the project the test cases belong to</a:t>
            </a:r>
            <a:endParaRPr lang="en-US" altLang="en-US" sz="2400" b="0" i="0" u="none" strike="noStrike" cap="none" normalizeH="0" baseline="0">
              <a:ln>
                <a:noFill/>
              </a:ln>
              <a:effectLst/>
              <a:cs typeface="Aria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D3748"/>
                </a:solidFill>
                <a:effectLst/>
                <a:latin typeface="-apple-system"/>
              </a:rPr>
              <a:t>Module Name:</a:t>
            </a:r>
            <a:r>
              <a:rPr kumimoji="0" lang="en-US" altLang="en-US" sz="2400" b="0" i="0" u="none" strike="noStrike" cap="none" normalizeH="0" baseline="0" dirty="0">
                <a:ln>
                  <a:noFill/>
                </a:ln>
                <a:solidFill>
                  <a:srgbClr val="2D3748"/>
                </a:solidFill>
                <a:effectLst/>
                <a:latin typeface="-apple-system"/>
              </a:rPr>
              <a:t> Name of the module the test cases belong to</a:t>
            </a:r>
            <a:endParaRPr lang="en-US" altLang="en-US" sz="2400" b="0" i="0" u="none" strike="noStrike" cap="none" normalizeH="0" baseline="0">
              <a:ln>
                <a:noFill/>
              </a:ln>
              <a:effectLst/>
              <a:cs typeface="Arial"/>
            </a:endParaRPr>
          </a:p>
          <a:p>
            <a:pPr marL="0" indent="0">
              <a:lnSpc>
                <a:spcPct val="100000"/>
              </a:lnSpc>
              <a:buNone/>
            </a:pPr>
            <a:r>
              <a:rPr kumimoji="0" lang="en-US" altLang="en-US" sz="2400" b="1" i="0" u="none" strike="noStrike" cap="none" normalizeH="0" baseline="0" dirty="0">
                <a:ln>
                  <a:noFill/>
                </a:ln>
                <a:solidFill>
                  <a:srgbClr val="2D3748"/>
                </a:solidFill>
                <a:effectLst/>
                <a:latin typeface="-apple-system"/>
              </a:rPr>
              <a:t>Reference Document:</a:t>
            </a:r>
            <a:r>
              <a:rPr kumimoji="0" lang="en-US" altLang="en-US" sz="2400" b="0" i="0" u="none" strike="noStrike" cap="none" normalizeH="0" baseline="0" dirty="0">
                <a:ln>
                  <a:noFill/>
                </a:ln>
                <a:solidFill>
                  <a:srgbClr val="2D3748"/>
                </a:solidFill>
                <a:effectLst/>
                <a:latin typeface="-apple-system"/>
              </a:rPr>
              <a:t> Mention the path of the reference</a:t>
            </a:r>
            <a:endParaRPr lang="en-US" altLang="en-US" sz="2400" dirty="0">
              <a:solidFill>
                <a:srgbClr val="000000"/>
              </a:solidFill>
              <a:cs typeface="Arial"/>
            </a:endParaRPr>
          </a:p>
          <a:p>
            <a:pPr marL="0" indent="0">
              <a:lnSpc>
                <a:spcPct val="100000"/>
              </a:lnSpc>
              <a:buNone/>
            </a:pPr>
            <a:r>
              <a:rPr lang="en-US" altLang="en-US" sz="2400" dirty="0">
                <a:solidFill>
                  <a:srgbClr val="2D3748"/>
                </a:solidFill>
                <a:latin typeface="-apple-system"/>
              </a:rPr>
              <a:t> </a:t>
            </a:r>
            <a:r>
              <a:rPr kumimoji="0" lang="en-US" altLang="en-US" sz="2400" b="0" i="0" u="none" strike="noStrike" cap="none" normalizeH="0" baseline="0" dirty="0">
                <a:ln>
                  <a:noFill/>
                </a:ln>
                <a:solidFill>
                  <a:srgbClr val="2D3748"/>
                </a:solidFill>
                <a:effectLst/>
                <a:latin typeface="-apple-system"/>
              </a:rPr>
              <a:t>documents (if any such as Requirement Document, </a:t>
            </a:r>
            <a:endParaRPr lang="en-US" altLang="en-US" sz="2400" dirty="0">
              <a:solidFill>
                <a:srgbClr val="000000"/>
              </a:solidFill>
              <a:cs typeface="Arial"/>
            </a:endParaRPr>
          </a:p>
          <a:p>
            <a:pPr marL="0" indent="0">
              <a:lnSpc>
                <a:spcPct val="100000"/>
              </a:lnSpc>
              <a:buNone/>
            </a:pPr>
            <a:r>
              <a:rPr kumimoji="0" lang="en-US" altLang="en-US" sz="2400" b="0" i="0" u="none" strike="noStrike" cap="none" normalizeH="0" baseline="0" dirty="0">
                <a:ln>
                  <a:noFill/>
                </a:ln>
                <a:solidFill>
                  <a:srgbClr val="2D3748"/>
                </a:solidFill>
                <a:effectLst/>
                <a:latin typeface="-apple-system"/>
              </a:rPr>
              <a:t>Test Plan, Test Scenarios, etc.,)</a:t>
            </a:r>
            <a:endParaRPr lang="en-US" altLang="en-US" sz="2400" b="0" i="0" u="none" strike="noStrike" cap="none" normalizeH="0" baseline="0">
              <a:ln>
                <a:noFill/>
              </a:ln>
              <a:effectLst/>
              <a:cs typeface="Aria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D3748"/>
                </a:solidFill>
                <a:effectLst/>
                <a:latin typeface="-apple-system"/>
              </a:rPr>
              <a:t>Created By:</a:t>
            </a:r>
            <a:r>
              <a:rPr kumimoji="0" lang="en-US" altLang="en-US" sz="2400" b="0" i="0" u="none" strike="noStrike" cap="none" normalizeH="0" baseline="0" dirty="0">
                <a:ln>
                  <a:noFill/>
                </a:ln>
                <a:solidFill>
                  <a:srgbClr val="2D3748"/>
                </a:solidFill>
                <a:effectLst/>
                <a:latin typeface="-apple-system"/>
              </a:rPr>
              <a:t> Name of the Tester who created the test cases</a:t>
            </a:r>
            <a:endParaRPr lang="en-US" altLang="en-US" sz="2400" b="0" i="0" u="none" strike="noStrike" cap="none" normalizeH="0" baseline="0">
              <a:ln>
                <a:noFill/>
              </a:ln>
              <a:effectLst/>
              <a:cs typeface="Aria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D3748"/>
                </a:solidFill>
                <a:effectLst/>
                <a:latin typeface="-apple-system"/>
              </a:rPr>
              <a:t>Date of Creation:</a:t>
            </a:r>
            <a:r>
              <a:rPr kumimoji="0" lang="en-US" altLang="en-US" sz="2400" b="0" i="0" u="none" strike="noStrike" cap="none" normalizeH="0" baseline="0" dirty="0">
                <a:ln>
                  <a:noFill/>
                </a:ln>
                <a:solidFill>
                  <a:srgbClr val="2D3748"/>
                </a:solidFill>
                <a:effectLst/>
                <a:latin typeface="-apple-system"/>
              </a:rPr>
              <a:t> When the test cases were created</a:t>
            </a:r>
            <a:endParaRPr lang="en-US" altLang="en-US" sz="2400" b="0" i="0" u="none" strike="noStrike" cap="none" normalizeH="0" baseline="0">
              <a:ln>
                <a:noFill/>
              </a:ln>
              <a:effectLst/>
              <a:cs typeface="Aria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D3748"/>
                </a:solidFill>
                <a:effectLst/>
                <a:latin typeface="-apple-system"/>
              </a:rPr>
              <a:t>Reviewed By:</a:t>
            </a:r>
            <a:r>
              <a:rPr kumimoji="0" lang="en-US" altLang="en-US" sz="2400" b="0" i="0" u="none" strike="noStrike" cap="none" normalizeH="0" baseline="0" dirty="0">
                <a:ln>
                  <a:noFill/>
                </a:ln>
                <a:solidFill>
                  <a:srgbClr val="2D3748"/>
                </a:solidFill>
                <a:effectLst/>
                <a:latin typeface="-apple-system"/>
              </a:rPr>
              <a:t> Name of the Tester who created the test cases</a:t>
            </a:r>
            <a:endParaRPr lang="en-US" altLang="en-US" sz="2400" b="0" i="0" u="none" strike="noStrike" cap="none" normalizeH="0" baseline="0">
              <a:ln>
                <a:noFill/>
              </a:ln>
              <a:effectLst/>
              <a:cs typeface="Aria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D3748"/>
                </a:solidFill>
                <a:effectLst/>
                <a:latin typeface="-apple-system"/>
              </a:rPr>
              <a:t>Date of Review:</a:t>
            </a:r>
            <a:r>
              <a:rPr kumimoji="0" lang="en-US" altLang="en-US" sz="2400" b="0" i="0" u="none" strike="noStrike" cap="none" normalizeH="0" baseline="0" dirty="0">
                <a:ln>
                  <a:noFill/>
                </a:ln>
                <a:solidFill>
                  <a:srgbClr val="2D3748"/>
                </a:solidFill>
                <a:effectLst/>
                <a:latin typeface="-apple-system"/>
              </a:rPr>
              <a:t> When the test cases were reviewed</a:t>
            </a:r>
            <a:endParaRPr lang="en-US" altLang="en-US" sz="2400" b="0" i="0" u="none" strike="noStrike" cap="none" normalizeH="0" baseline="0">
              <a:ln>
                <a:noFill/>
              </a:ln>
              <a:effectLst/>
              <a:cs typeface="Aria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D3748"/>
                </a:solidFill>
                <a:effectLst/>
                <a:latin typeface="-apple-system"/>
              </a:rPr>
              <a:t>Executed By:</a:t>
            </a:r>
            <a:r>
              <a:rPr kumimoji="0" lang="en-US" altLang="en-US" sz="2400" b="0" i="0" u="none" strike="noStrike" cap="none" normalizeH="0" baseline="0" dirty="0">
                <a:ln>
                  <a:noFill/>
                </a:ln>
                <a:solidFill>
                  <a:srgbClr val="2D3748"/>
                </a:solidFill>
                <a:effectLst/>
                <a:latin typeface="-apple-system"/>
              </a:rPr>
              <a:t> Name of the Tester who executed the test case</a:t>
            </a:r>
            <a:endParaRPr lang="en-US" altLang="en-US" sz="2400" b="0" i="0" u="none" strike="noStrike" cap="none" normalizeH="0" baseline="0">
              <a:ln>
                <a:noFill/>
              </a:ln>
              <a:effectLst/>
              <a:cs typeface="Aria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D3748"/>
                </a:solidFill>
                <a:effectLst/>
                <a:latin typeface="-apple-system"/>
              </a:rPr>
              <a:t>Date of Execution:</a:t>
            </a:r>
            <a:r>
              <a:rPr kumimoji="0" lang="en-US" altLang="en-US" sz="2400" b="0" i="0" u="none" strike="noStrike" cap="none" normalizeH="0" baseline="0" dirty="0">
                <a:ln>
                  <a:noFill/>
                </a:ln>
                <a:solidFill>
                  <a:srgbClr val="2D3748"/>
                </a:solidFill>
                <a:effectLst/>
                <a:latin typeface="-apple-system"/>
              </a:rPr>
              <a:t> When the test case was executed</a:t>
            </a:r>
            <a:endParaRPr lang="en-US" altLang="en-US" sz="2400" b="0" i="0" u="none" strike="noStrike" cap="none" normalizeH="0" baseline="0">
              <a:ln>
                <a:noFill/>
              </a:ln>
              <a:effectLst/>
              <a:cs typeface="Aria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D3748"/>
                </a:solidFill>
                <a:effectLst/>
                <a:latin typeface="-apple-system"/>
              </a:rPr>
              <a:t>Comments:</a:t>
            </a:r>
            <a:r>
              <a:rPr kumimoji="0" lang="en-US" altLang="en-US" sz="2400" b="0" i="0" u="none" strike="noStrike" cap="none" normalizeH="0" baseline="0" dirty="0">
                <a:ln>
                  <a:noFill/>
                </a:ln>
                <a:solidFill>
                  <a:srgbClr val="2D3748"/>
                </a:solidFill>
                <a:effectLst/>
                <a:latin typeface="-apple-system"/>
              </a:rPr>
              <a:t> Include value information which helps the team</a:t>
            </a:r>
            <a:endParaRPr lang="en-US" altLang="en-US" sz="2400" b="0" i="0" u="none" strike="noStrike" cap="none" normalizeH="0" baseline="0">
              <a:ln>
                <a:noFill/>
              </a:ln>
              <a:effectLst/>
              <a:latin typeface="Arial" panose="020B0604020202020204" pitchFamily="34" charset="0"/>
              <a:cs typeface="Arial"/>
            </a:endParaRPr>
          </a:p>
        </p:txBody>
      </p:sp>
    </p:spTree>
    <p:extLst>
      <p:ext uri="{BB962C8B-B14F-4D97-AF65-F5344CB8AC3E}">
        <p14:creationId xmlns:p14="http://schemas.microsoft.com/office/powerpoint/2010/main" val="1010402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FAA2F-4C0C-4C55-A8E0-9859367ED837}"/>
              </a:ext>
            </a:extLst>
          </p:cNvPr>
          <p:cNvSpPr>
            <a:spLocks noGrp="1"/>
          </p:cNvSpPr>
          <p:nvPr>
            <p:ph type="title"/>
          </p:nvPr>
        </p:nvSpPr>
        <p:spPr/>
        <p:txBody>
          <a:bodyPr/>
          <a:lstStyle/>
          <a:p>
            <a:r>
              <a:rPr lang="en-US" dirty="0"/>
              <a:t>Software Testing</a:t>
            </a:r>
          </a:p>
        </p:txBody>
      </p:sp>
      <p:sp>
        <p:nvSpPr>
          <p:cNvPr id="3" name="Content Placeholder 2">
            <a:extLst>
              <a:ext uri="{FF2B5EF4-FFF2-40B4-BE49-F238E27FC236}">
                <a16:creationId xmlns:a16="http://schemas.microsoft.com/office/drawing/2014/main" id="{EC413D95-0128-4A37-9814-B647102F206A}"/>
              </a:ext>
            </a:extLst>
          </p:cNvPr>
          <p:cNvSpPr>
            <a:spLocks noGrp="1"/>
          </p:cNvSpPr>
          <p:nvPr>
            <p:ph idx="1"/>
          </p:nvPr>
        </p:nvSpPr>
        <p:spPr/>
        <p:txBody>
          <a:bodyPr>
            <a:normAutofit/>
          </a:bodyPr>
          <a:lstStyle/>
          <a:p>
            <a:r>
              <a:rPr lang="en-US" dirty="0"/>
              <a:t>Verification of Application Under Test (AUT)</a:t>
            </a:r>
          </a:p>
          <a:p>
            <a:r>
              <a:rPr lang="en-US" dirty="0"/>
              <a:t>A method to check whether the actual software product matches expected requirements </a:t>
            </a:r>
          </a:p>
          <a:p>
            <a:r>
              <a:rPr lang="en-US" dirty="0"/>
              <a:t>To ensure that software product is Defect free.</a:t>
            </a:r>
          </a:p>
          <a:p>
            <a:r>
              <a:rPr lang="en-US" dirty="0"/>
              <a:t>Involves execution of software/system components using manual or automated tools to </a:t>
            </a:r>
          </a:p>
          <a:p>
            <a:r>
              <a:rPr lang="en-US" dirty="0"/>
              <a:t>Involves evaluating the features of the software product for requirements in terms of any missing requirements, bugs or errors, security, reliability and performance.</a:t>
            </a:r>
          </a:p>
        </p:txBody>
      </p:sp>
    </p:spTree>
    <p:extLst>
      <p:ext uri="{BB962C8B-B14F-4D97-AF65-F5344CB8AC3E}">
        <p14:creationId xmlns:p14="http://schemas.microsoft.com/office/powerpoint/2010/main" val="1261714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30DFA-989B-484B-A8C4-CA69C6C9F754}"/>
              </a:ext>
            </a:extLst>
          </p:cNvPr>
          <p:cNvSpPr>
            <a:spLocks noGrp="1"/>
          </p:cNvSpPr>
          <p:nvPr>
            <p:ph type="title"/>
          </p:nvPr>
        </p:nvSpPr>
        <p:spPr/>
        <p:txBody>
          <a:bodyPr/>
          <a:lstStyle/>
          <a:p>
            <a:r>
              <a:rPr lang="en-US" dirty="0"/>
              <a:t>Types of Software Testing</a:t>
            </a:r>
          </a:p>
        </p:txBody>
      </p:sp>
      <p:graphicFrame>
        <p:nvGraphicFramePr>
          <p:cNvPr id="4" name="Content Placeholder 3">
            <a:extLst>
              <a:ext uri="{FF2B5EF4-FFF2-40B4-BE49-F238E27FC236}">
                <a16:creationId xmlns:a16="http://schemas.microsoft.com/office/drawing/2014/main" id="{BB1C5395-E6F8-45C2-ADFA-7018CB4AFBF5}"/>
              </a:ext>
            </a:extLst>
          </p:cNvPr>
          <p:cNvGraphicFramePr>
            <a:graphicFrameLocks noGrp="1"/>
          </p:cNvGraphicFramePr>
          <p:nvPr>
            <p:ph idx="1"/>
            <p:extLst>
              <p:ext uri="{D42A27DB-BD31-4B8C-83A1-F6EECF244321}">
                <p14:modId xmlns:p14="http://schemas.microsoft.com/office/powerpoint/2010/main" val="3119407069"/>
              </p:ext>
            </p:extLst>
          </p:nvPr>
        </p:nvGraphicFramePr>
        <p:xfrm>
          <a:off x="1110798" y="1690688"/>
          <a:ext cx="6581252" cy="4414896"/>
        </p:xfrm>
        <a:graphic>
          <a:graphicData uri="http://schemas.openxmlformats.org/drawingml/2006/table">
            <a:tbl>
              <a:tblPr/>
              <a:tblGrid>
                <a:gridCol w="3290626">
                  <a:extLst>
                    <a:ext uri="{9D8B030D-6E8A-4147-A177-3AD203B41FA5}">
                      <a16:colId xmlns:a16="http://schemas.microsoft.com/office/drawing/2014/main" val="1583972271"/>
                    </a:ext>
                  </a:extLst>
                </a:gridCol>
                <a:gridCol w="3290626">
                  <a:extLst>
                    <a:ext uri="{9D8B030D-6E8A-4147-A177-3AD203B41FA5}">
                      <a16:colId xmlns:a16="http://schemas.microsoft.com/office/drawing/2014/main" val="693055306"/>
                    </a:ext>
                  </a:extLst>
                </a:gridCol>
              </a:tblGrid>
              <a:tr h="300092">
                <a:tc>
                  <a:txBody>
                    <a:bodyPr/>
                    <a:lstStyle/>
                    <a:p>
                      <a:pPr algn="l"/>
                      <a:r>
                        <a:rPr lang="en-US" sz="1500" dirty="0">
                          <a:effectLst/>
                        </a:rPr>
                        <a:t>Testing Category</a:t>
                      </a:r>
                    </a:p>
                  </a:txBody>
                  <a:tcPr marL="75023" marR="75023" marT="37512" marB="37512"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a:txBody>
                    <a:bodyPr/>
                    <a:lstStyle/>
                    <a:p>
                      <a:pPr algn="l"/>
                      <a:r>
                        <a:rPr lang="en-US" sz="1500">
                          <a:effectLst/>
                        </a:rPr>
                        <a:t>Types of Testing</a:t>
                      </a:r>
                    </a:p>
                  </a:txBody>
                  <a:tcPr marL="75023" marR="75023" marT="37512" marB="37512"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356532602"/>
                  </a:ext>
                </a:extLst>
              </a:tr>
              <a:tr h="1875577">
                <a:tc>
                  <a:txBody>
                    <a:bodyPr/>
                    <a:lstStyle/>
                    <a:p>
                      <a:r>
                        <a:rPr lang="en-US" sz="1500" dirty="0">
                          <a:effectLst/>
                        </a:rPr>
                        <a:t>Functional Testing</a:t>
                      </a:r>
                    </a:p>
                  </a:txBody>
                  <a:tcPr marL="75023" marR="75023" marT="37512" marB="3751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buFont typeface="Arial" panose="020B0604020202020204" pitchFamily="34" charset="0"/>
                        <a:buChar char="•"/>
                      </a:pPr>
                      <a:r>
                        <a:rPr lang="en-US" sz="1500" u="none" strike="noStrike" dirty="0">
                          <a:effectLst/>
                        </a:rPr>
                        <a:t>Unit Testing</a:t>
                      </a:r>
                      <a:endParaRPr lang="en-US" sz="1500" dirty="0">
                        <a:effectLst/>
                      </a:endParaRPr>
                    </a:p>
                    <a:p>
                      <a:pPr>
                        <a:buFont typeface="Arial" panose="020B0604020202020204" pitchFamily="34" charset="0"/>
                        <a:buChar char="•"/>
                      </a:pPr>
                      <a:r>
                        <a:rPr lang="en-US" sz="1500" u="none" strike="noStrike" dirty="0">
                          <a:effectLst/>
                        </a:rPr>
                        <a:t>Integration Testing</a:t>
                      </a:r>
                      <a:endParaRPr lang="en-US" sz="1500" dirty="0">
                        <a:effectLst/>
                      </a:endParaRPr>
                    </a:p>
                    <a:p>
                      <a:pPr>
                        <a:buFont typeface="Arial" panose="020B0604020202020204" pitchFamily="34" charset="0"/>
                        <a:buChar char="•"/>
                      </a:pPr>
                      <a:r>
                        <a:rPr lang="en-US" sz="1500" dirty="0">
                          <a:effectLst/>
                        </a:rPr>
                        <a:t>Smoke</a:t>
                      </a:r>
                    </a:p>
                    <a:p>
                      <a:pPr>
                        <a:buFont typeface="Arial" panose="020B0604020202020204" pitchFamily="34" charset="0"/>
                        <a:buChar char="•"/>
                      </a:pPr>
                      <a:r>
                        <a:rPr lang="en-US" sz="1500" dirty="0">
                          <a:effectLst/>
                        </a:rPr>
                        <a:t>UAT ( User Acceptance Testing)</a:t>
                      </a:r>
                    </a:p>
                    <a:p>
                      <a:pPr>
                        <a:buFont typeface="Arial" panose="020B0604020202020204" pitchFamily="34" charset="0"/>
                        <a:buChar char="•"/>
                      </a:pPr>
                      <a:r>
                        <a:rPr lang="en-US" sz="1500" dirty="0">
                          <a:effectLst/>
                        </a:rPr>
                        <a:t>Localization</a:t>
                      </a:r>
                    </a:p>
                    <a:p>
                      <a:pPr>
                        <a:buFont typeface="Arial" panose="020B0604020202020204" pitchFamily="34" charset="0"/>
                        <a:buChar char="•"/>
                      </a:pPr>
                      <a:r>
                        <a:rPr lang="en-US" sz="1500" dirty="0">
                          <a:effectLst/>
                        </a:rPr>
                        <a:t>Globalization</a:t>
                      </a:r>
                    </a:p>
                    <a:p>
                      <a:pPr>
                        <a:buFont typeface="Arial" panose="020B0604020202020204" pitchFamily="34" charset="0"/>
                        <a:buChar char="•"/>
                      </a:pPr>
                      <a:r>
                        <a:rPr lang="en-US" sz="1500" dirty="0">
                          <a:effectLst/>
                        </a:rPr>
                        <a:t>Interoperability</a:t>
                      </a:r>
                    </a:p>
                    <a:p>
                      <a:pPr>
                        <a:buFont typeface="Arial" panose="020B0604020202020204" pitchFamily="34" charset="0"/>
                        <a:buChar char="•"/>
                      </a:pPr>
                      <a:r>
                        <a:rPr lang="en-US" sz="1500" dirty="0">
                          <a:effectLst/>
                        </a:rPr>
                        <a:t>So on</a:t>
                      </a:r>
                    </a:p>
                  </a:txBody>
                  <a:tcPr marL="75023" marR="75023" marT="37512" marB="3751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686120320"/>
                  </a:ext>
                </a:extLst>
              </a:tr>
              <a:tr h="1650508">
                <a:tc>
                  <a:txBody>
                    <a:bodyPr/>
                    <a:lstStyle/>
                    <a:p>
                      <a:r>
                        <a:rPr lang="en-US" sz="1500">
                          <a:effectLst/>
                        </a:rPr>
                        <a:t>Non-Functional Testing</a:t>
                      </a:r>
                    </a:p>
                  </a:txBody>
                  <a:tcPr marL="75023" marR="75023" marT="37512" marB="3751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pPr>
                        <a:buFont typeface="Arial" panose="020B0604020202020204" pitchFamily="34" charset="0"/>
                        <a:buChar char="•"/>
                      </a:pPr>
                      <a:r>
                        <a:rPr lang="en-US" sz="1500">
                          <a:effectLst/>
                        </a:rPr>
                        <a:t>Performance</a:t>
                      </a:r>
                    </a:p>
                    <a:p>
                      <a:pPr>
                        <a:buFont typeface="Arial" panose="020B0604020202020204" pitchFamily="34" charset="0"/>
                        <a:buChar char="•"/>
                      </a:pPr>
                      <a:r>
                        <a:rPr lang="en-US" sz="1500">
                          <a:effectLst/>
                        </a:rPr>
                        <a:t>Endurance</a:t>
                      </a:r>
                    </a:p>
                    <a:p>
                      <a:pPr>
                        <a:buFont typeface="Arial" panose="020B0604020202020204" pitchFamily="34" charset="0"/>
                        <a:buChar char="•"/>
                      </a:pPr>
                      <a:r>
                        <a:rPr lang="en-US" sz="1500">
                          <a:effectLst/>
                        </a:rPr>
                        <a:t>Load</a:t>
                      </a:r>
                    </a:p>
                    <a:p>
                      <a:pPr>
                        <a:buFont typeface="Arial" panose="020B0604020202020204" pitchFamily="34" charset="0"/>
                        <a:buChar char="•"/>
                      </a:pPr>
                      <a:r>
                        <a:rPr lang="en-US" sz="1500">
                          <a:effectLst/>
                        </a:rPr>
                        <a:t>Volume</a:t>
                      </a:r>
                    </a:p>
                    <a:p>
                      <a:pPr>
                        <a:buFont typeface="Arial" panose="020B0604020202020204" pitchFamily="34" charset="0"/>
                        <a:buChar char="•"/>
                      </a:pPr>
                      <a:r>
                        <a:rPr lang="en-US" sz="1500">
                          <a:effectLst/>
                        </a:rPr>
                        <a:t>Scalability</a:t>
                      </a:r>
                    </a:p>
                    <a:p>
                      <a:pPr>
                        <a:buFont typeface="Arial" panose="020B0604020202020204" pitchFamily="34" charset="0"/>
                        <a:buChar char="•"/>
                      </a:pPr>
                      <a:r>
                        <a:rPr lang="en-US" sz="1500">
                          <a:effectLst/>
                        </a:rPr>
                        <a:t>Usability</a:t>
                      </a:r>
                    </a:p>
                    <a:p>
                      <a:pPr>
                        <a:buFont typeface="Arial" panose="020B0604020202020204" pitchFamily="34" charset="0"/>
                        <a:buChar char="•"/>
                      </a:pPr>
                      <a:r>
                        <a:rPr lang="en-US" sz="1500">
                          <a:effectLst/>
                        </a:rPr>
                        <a:t>So on</a:t>
                      </a:r>
                    </a:p>
                  </a:txBody>
                  <a:tcPr marL="75023" marR="75023" marT="37512" marB="3751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452194423"/>
                  </a:ext>
                </a:extLst>
              </a:tr>
              <a:tr h="525161">
                <a:tc>
                  <a:txBody>
                    <a:bodyPr/>
                    <a:lstStyle/>
                    <a:p>
                      <a:r>
                        <a:rPr lang="en-US" sz="1500">
                          <a:effectLst/>
                        </a:rPr>
                        <a:t>Maintenance</a:t>
                      </a:r>
                    </a:p>
                  </a:txBody>
                  <a:tcPr marL="75023" marR="75023" marT="37512" marB="37512"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tc>
                  <a:txBody>
                    <a:bodyPr/>
                    <a:lstStyle/>
                    <a:p>
                      <a:pPr>
                        <a:buFont typeface="Arial" panose="020B0604020202020204" pitchFamily="34" charset="0"/>
                        <a:buChar char="•"/>
                      </a:pPr>
                      <a:r>
                        <a:rPr lang="en-US" sz="1500" dirty="0">
                          <a:effectLst/>
                        </a:rPr>
                        <a:t>Regression</a:t>
                      </a:r>
                    </a:p>
                    <a:p>
                      <a:pPr>
                        <a:buFont typeface="Arial" panose="020B0604020202020204" pitchFamily="34" charset="0"/>
                        <a:buChar char="•"/>
                      </a:pPr>
                      <a:r>
                        <a:rPr lang="en-US" sz="1500" dirty="0">
                          <a:effectLst/>
                        </a:rPr>
                        <a:t>Maintenance</a:t>
                      </a:r>
                    </a:p>
                  </a:txBody>
                  <a:tcPr marL="75023" marR="75023" marT="37512" marB="37512"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318151323"/>
                  </a:ext>
                </a:extLst>
              </a:tr>
            </a:tbl>
          </a:graphicData>
        </a:graphic>
      </p:graphicFrame>
      <p:pic>
        <p:nvPicPr>
          <p:cNvPr id="1026" name="Picture 2" descr="Types of Software Testing in Software Engineering">
            <a:extLst>
              <a:ext uri="{FF2B5EF4-FFF2-40B4-BE49-F238E27FC236}">
                <a16:creationId xmlns:a16="http://schemas.microsoft.com/office/drawing/2014/main" id="{FECD9176-5D14-4395-926D-69F62D3C34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7241" y="2479201"/>
            <a:ext cx="5173240" cy="2271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432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30DFA-989B-484B-A8C4-CA69C6C9F754}"/>
              </a:ext>
            </a:extLst>
          </p:cNvPr>
          <p:cNvSpPr>
            <a:spLocks noGrp="1"/>
          </p:cNvSpPr>
          <p:nvPr>
            <p:ph type="title"/>
          </p:nvPr>
        </p:nvSpPr>
        <p:spPr/>
        <p:txBody>
          <a:bodyPr/>
          <a:lstStyle/>
          <a:p>
            <a:r>
              <a:rPr lang="en-US" dirty="0"/>
              <a:t>Types of Software Testing</a:t>
            </a:r>
          </a:p>
        </p:txBody>
      </p:sp>
      <p:sp>
        <p:nvSpPr>
          <p:cNvPr id="5" name="Content Placeholder 4">
            <a:extLst>
              <a:ext uri="{FF2B5EF4-FFF2-40B4-BE49-F238E27FC236}">
                <a16:creationId xmlns:a16="http://schemas.microsoft.com/office/drawing/2014/main" id="{CC1EC5FE-B4D3-4F60-BA13-E75F27EF4C93}"/>
              </a:ext>
            </a:extLst>
          </p:cNvPr>
          <p:cNvSpPr>
            <a:spLocks noGrp="1"/>
          </p:cNvSpPr>
          <p:nvPr>
            <p:ph idx="1"/>
          </p:nvPr>
        </p:nvSpPr>
        <p:spPr/>
        <p:txBody>
          <a:bodyPr>
            <a:normAutofit fontScale="47500" lnSpcReduction="20000"/>
          </a:bodyPr>
          <a:lstStyle/>
          <a:p>
            <a:r>
              <a:rPr lang="en-US" b="1" dirty="0"/>
              <a:t>Accessibility Testing </a:t>
            </a:r>
          </a:p>
          <a:p>
            <a:r>
              <a:rPr lang="en-US" dirty="0"/>
              <a:t>Accessibility testing is the practice of ensuring your mobile and web apps are working and usable for users without and with disabilities such as vision impairment, hearing disabilities, and other physical or cognitive conditions. </a:t>
            </a:r>
          </a:p>
          <a:p>
            <a:r>
              <a:rPr lang="en-US" b="1" dirty="0"/>
              <a:t>Acceptance Testing </a:t>
            </a:r>
          </a:p>
          <a:p>
            <a:r>
              <a:rPr lang="en-US" dirty="0"/>
              <a:t>Acceptance testing ensures that the end-user (customers) can achieve the goals set in the business requirements, which determines whether the software is acceptable for delivery or not. It is also known as user acceptance testing (UAT).  </a:t>
            </a:r>
          </a:p>
          <a:p>
            <a:r>
              <a:rPr lang="en-US" b="1" dirty="0"/>
              <a:t>Black Box Testing </a:t>
            </a:r>
          </a:p>
          <a:p>
            <a:r>
              <a:rPr lang="en-US" dirty="0"/>
              <a:t>Black box testing involves testing against a system where the code and paths are invisible. </a:t>
            </a:r>
          </a:p>
          <a:p>
            <a:r>
              <a:rPr lang="en-US" b="1" dirty="0"/>
              <a:t>End to End Testing </a:t>
            </a:r>
          </a:p>
          <a:p>
            <a:r>
              <a:rPr lang="en-US" dirty="0"/>
              <a:t>End to end testing is a technique that tests the application’s workflow from beginning to end to make sure everything functions as expected. </a:t>
            </a:r>
          </a:p>
          <a:p>
            <a:r>
              <a:rPr lang="en-US" b="1" dirty="0"/>
              <a:t>Functional Testing </a:t>
            </a:r>
          </a:p>
          <a:p>
            <a:r>
              <a:rPr lang="en-US" dirty="0"/>
              <a:t>Functional testing checks an application, website, or system to ensure it’s doing exactly what it’s supposed to be doing. </a:t>
            </a:r>
          </a:p>
          <a:p>
            <a:r>
              <a:rPr lang="en-US" b="1" dirty="0"/>
              <a:t>Interactive Testing </a:t>
            </a:r>
          </a:p>
          <a:p>
            <a:r>
              <a:rPr lang="en-US" dirty="0"/>
              <a:t>Also known as manual testing, interactive testing enables testers to create and facilitate manual tests for those who do not use automation and collect results from external tests.  </a:t>
            </a:r>
          </a:p>
          <a:p>
            <a:r>
              <a:rPr lang="en-US" b="1" dirty="0"/>
              <a:t>Integration Testing </a:t>
            </a:r>
          </a:p>
          <a:p>
            <a:r>
              <a:rPr lang="en-US" dirty="0"/>
              <a:t>Integration testing ensures that an entire, integrated system meets a set of requirements. It is performed in an integrated hardware and software environment to ensure that the entire system functions properly.  </a:t>
            </a:r>
          </a:p>
        </p:txBody>
      </p:sp>
    </p:spTree>
    <p:extLst>
      <p:ext uri="{BB962C8B-B14F-4D97-AF65-F5344CB8AC3E}">
        <p14:creationId xmlns:p14="http://schemas.microsoft.com/office/powerpoint/2010/main" val="1667218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25F16-1CD3-4884-A442-FB529091AAF7}"/>
              </a:ext>
            </a:extLst>
          </p:cNvPr>
          <p:cNvSpPr>
            <a:spLocks noGrp="1"/>
          </p:cNvSpPr>
          <p:nvPr>
            <p:ph type="title"/>
          </p:nvPr>
        </p:nvSpPr>
        <p:spPr/>
        <p:txBody>
          <a:bodyPr/>
          <a:lstStyle/>
          <a:p>
            <a:r>
              <a:rPr lang="en-US" dirty="0"/>
              <a:t>Types of Software Testing</a:t>
            </a:r>
          </a:p>
        </p:txBody>
      </p:sp>
      <p:sp>
        <p:nvSpPr>
          <p:cNvPr id="3" name="Content Placeholder 2">
            <a:extLst>
              <a:ext uri="{FF2B5EF4-FFF2-40B4-BE49-F238E27FC236}">
                <a16:creationId xmlns:a16="http://schemas.microsoft.com/office/drawing/2014/main" id="{CD64683D-6E4A-4D64-A762-DDF6315CCF16}"/>
              </a:ext>
            </a:extLst>
          </p:cNvPr>
          <p:cNvSpPr>
            <a:spLocks noGrp="1"/>
          </p:cNvSpPr>
          <p:nvPr>
            <p:ph idx="1"/>
          </p:nvPr>
        </p:nvSpPr>
        <p:spPr/>
        <p:txBody>
          <a:bodyPr>
            <a:normAutofit fontScale="47500" lnSpcReduction="20000"/>
          </a:bodyPr>
          <a:lstStyle/>
          <a:p>
            <a:r>
              <a:rPr lang="en-US" b="1" dirty="0"/>
              <a:t>Load Testing </a:t>
            </a:r>
          </a:p>
          <a:p>
            <a:r>
              <a:rPr lang="en-US" dirty="0"/>
              <a:t>This type of non-functional software testing process determines how the software application behaves while being accessed by multiple users simultaneously. </a:t>
            </a:r>
          </a:p>
          <a:p>
            <a:r>
              <a:rPr lang="en-US" b="1" dirty="0"/>
              <a:t>Non Functional Testing </a:t>
            </a:r>
          </a:p>
          <a:p>
            <a:r>
              <a:rPr lang="en-US" dirty="0"/>
              <a:t>Non functional testing verifies the readiness of a system according to nonfunctional parameters (performance, accessibility, UX, etc.)  which are never addressed by functional testing. </a:t>
            </a:r>
          </a:p>
          <a:p>
            <a:r>
              <a:rPr lang="en-US" b="1" dirty="0"/>
              <a:t>Performance Testing </a:t>
            </a:r>
          </a:p>
          <a:p>
            <a:r>
              <a:rPr lang="en-US" dirty="0"/>
              <a:t>Performance testing examines the speed, stability, reliability, scalability, and resource usage of a software application under a specified workload. </a:t>
            </a:r>
          </a:p>
          <a:p>
            <a:r>
              <a:rPr lang="en-US" b="1" dirty="0"/>
              <a:t>Regression Testing </a:t>
            </a:r>
          </a:p>
          <a:p>
            <a:r>
              <a:rPr lang="en-US" dirty="0"/>
              <a:t>Regression testing is performed to determine if code modifications break an application or consume resources. </a:t>
            </a:r>
          </a:p>
          <a:p>
            <a:r>
              <a:rPr lang="en-US" b="1" dirty="0"/>
              <a:t>Sanity Testing </a:t>
            </a:r>
          </a:p>
          <a:p>
            <a:r>
              <a:rPr lang="en-US" dirty="0"/>
              <a:t>Performed after bug fixes, sanity testing determines that the bugs are fixed and that no further issues are introduced to these changes.  </a:t>
            </a:r>
          </a:p>
          <a:p>
            <a:r>
              <a:rPr lang="en-US" b="1" dirty="0"/>
              <a:t>Security Testing </a:t>
            </a:r>
          </a:p>
          <a:p>
            <a:r>
              <a:rPr lang="en-US" dirty="0"/>
              <a:t>Security testing unveils the vulnerabilities of the system to ensure that the software system and application are free from any threats or risks. These tests aim to find any potential flaws and weaknesses in the software system that could lead to a loss of data, revenue, or reputation per employees or outsides of a company. </a:t>
            </a:r>
          </a:p>
          <a:p>
            <a:endParaRPr lang="en-US" dirty="0"/>
          </a:p>
        </p:txBody>
      </p:sp>
    </p:spTree>
    <p:extLst>
      <p:ext uri="{BB962C8B-B14F-4D97-AF65-F5344CB8AC3E}">
        <p14:creationId xmlns:p14="http://schemas.microsoft.com/office/powerpoint/2010/main" val="1104134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3B879-1C09-4E00-BC70-923888699F34}"/>
              </a:ext>
            </a:extLst>
          </p:cNvPr>
          <p:cNvSpPr>
            <a:spLocks noGrp="1"/>
          </p:cNvSpPr>
          <p:nvPr>
            <p:ph type="title"/>
          </p:nvPr>
        </p:nvSpPr>
        <p:spPr/>
        <p:txBody>
          <a:bodyPr/>
          <a:lstStyle/>
          <a:p>
            <a:r>
              <a:rPr lang="en-US" dirty="0"/>
              <a:t>Types of Software Testing</a:t>
            </a:r>
          </a:p>
        </p:txBody>
      </p:sp>
      <p:sp>
        <p:nvSpPr>
          <p:cNvPr id="3" name="Content Placeholder 2">
            <a:extLst>
              <a:ext uri="{FF2B5EF4-FFF2-40B4-BE49-F238E27FC236}">
                <a16:creationId xmlns:a16="http://schemas.microsoft.com/office/drawing/2014/main" id="{E75C60C2-4109-41EE-8A96-A2EE6DAF5F23}"/>
              </a:ext>
            </a:extLst>
          </p:cNvPr>
          <p:cNvSpPr>
            <a:spLocks noGrp="1"/>
          </p:cNvSpPr>
          <p:nvPr>
            <p:ph idx="1"/>
          </p:nvPr>
        </p:nvSpPr>
        <p:spPr/>
        <p:txBody>
          <a:bodyPr>
            <a:normAutofit fontScale="62500" lnSpcReduction="20000"/>
          </a:bodyPr>
          <a:lstStyle/>
          <a:p>
            <a:r>
              <a:rPr lang="en-US" b="1" dirty="0"/>
              <a:t>Single User Performance Testing </a:t>
            </a:r>
          </a:p>
          <a:p>
            <a:r>
              <a:rPr lang="en-US" dirty="0"/>
              <a:t>Single user performance testing checks that the application under test performs fine according to specified threshold without any system load. This benchmark can be then used to define a realistic threshold when the system is under load.  </a:t>
            </a:r>
          </a:p>
          <a:p>
            <a:r>
              <a:rPr lang="en-US" b="1" dirty="0"/>
              <a:t>Smoke Testing </a:t>
            </a:r>
          </a:p>
          <a:p>
            <a:r>
              <a:rPr lang="en-US" dirty="0"/>
              <a:t>This type of software testing validates the stability of a software application, it is performed on the initial software build to ensure that the critical functions of the program are working. </a:t>
            </a:r>
          </a:p>
          <a:p>
            <a:r>
              <a:rPr lang="en-US" b="1" dirty="0"/>
              <a:t>Stress Testing </a:t>
            </a:r>
          </a:p>
          <a:p>
            <a:r>
              <a:rPr lang="en-US" dirty="0"/>
              <a:t>Stress testing is a software testing activity that tests beyond normal operational capacity to test the results. </a:t>
            </a:r>
          </a:p>
          <a:p>
            <a:r>
              <a:rPr lang="en-US" b="1" dirty="0"/>
              <a:t>Unit Testing </a:t>
            </a:r>
          </a:p>
          <a:p>
            <a:r>
              <a:rPr lang="en-US" dirty="0"/>
              <a:t>Unit testing is the process of checking small pieces of code to ensure that the individual parts of a program work properly on their own, speeding up testing strategies and reducing wasted tests. </a:t>
            </a:r>
          </a:p>
          <a:p>
            <a:r>
              <a:rPr lang="en-US" b="1" dirty="0"/>
              <a:t>White Box Testing </a:t>
            </a:r>
          </a:p>
          <a:p>
            <a:r>
              <a:rPr lang="en-US" dirty="0"/>
              <a:t>White box testing involves testing the product's underlying structure, architecture, and code to validate input-output flow and enhance design, usability, and security. </a:t>
            </a:r>
          </a:p>
          <a:p>
            <a:endParaRPr lang="en-US" dirty="0"/>
          </a:p>
        </p:txBody>
      </p:sp>
    </p:spTree>
    <p:extLst>
      <p:ext uri="{BB962C8B-B14F-4D97-AF65-F5344CB8AC3E}">
        <p14:creationId xmlns:p14="http://schemas.microsoft.com/office/powerpoint/2010/main" val="3120335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20676-51A6-4631-94DF-ACBBC2DB0E14}"/>
              </a:ext>
            </a:extLst>
          </p:cNvPr>
          <p:cNvSpPr>
            <a:spLocks noGrp="1"/>
          </p:cNvSpPr>
          <p:nvPr>
            <p:ph type="title"/>
          </p:nvPr>
        </p:nvSpPr>
        <p:spPr/>
        <p:txBody>
          <a:bodyPr/>
          <a:lstStyle/>
          <a:p>
            <a:r>
              <a:rPr lang="en-US" dirty="0"/>
              <a:t>Writing Test Cases- Test Scenario vs Test Case</a:t>
            </a:r>
          </a:p>
        </p:txBody>
      </p:sp>
      <p:sp>
        <p:nvSpPr>
          <p:cNvPr id="3" name="Content Placeholder 2">
            <a:extLst>
              <a:ext uri="{FF2B5EF4-FFF2-40B4-BE49-F238E27FC236}">
                <a16:creationId xmlns:a16="http://schemas.microsoft.com/office/drawing/2014/main" id="{67C62667-83EB-469E-BF1A-C7FF9D3AAEE5}"/>
              </a:ext>
            </a:extLst>
          </p:cNvPr>
          <p:cNvSpPr>
            <a:spLocks noGrp="1"/>
          </p:cNvSpPr>
          <p:nvPr>
            <p:ph idx="1"/>
          </p:nvPr>
        </p:nvSpPr>
        <p:spPr>
          <a:xfrm>
            <a:off x="838200" y="1400961"/>
            <a:ext cx="10515600" cy="4776002"/>
          </a:xfrm>
        </p:spPr>
        <p:txBody>
          <a:bodyPr>
            <a:normAutofit fontScale="70000" lnSpcReduction="20000"/>
          </a:bodyPr>
          <a:lstStyle/>
          <a:p>
            <a:pPr marL="0" indent="0">
              <a:lnSpc>
                <a:spcPct val="120000"/>
              </a:lnSpc>
              <a:buNone/>
            </a:pPr>
            <a:r>
              <a:rPr lang="en-US" dirty="0"/>
              <a:t>Test Scenario: </a:t>
            </a:r>
          </a:p>
          <a:p>
            <a:pPr>
              <a:lnSpc>
                <a:spcPct val="120000"/>
              </a:lnSpc>
            </a:pPr>
            <a:r>
              <a:rPr lang="en-US" dirty="0"/>
              <a:t>Test Scenario gives the idea of what we have to test. Test Scenario is like a high-level test case. </a:t>
            </a:r>
          </a:p>
          <a:p>
            <a:pPr lvl="1">
              <a:lnSpc>
                <a:spcPct val="120000"/>
              </a:lnSpc>
            </a:pPr>
            <a:r>
              <a:rPr lang="en-US" dirty="0">
                <a:effectLst/>
              </a:rPr>
              <a:t>Test Scenario answers “</a:t>
            </a:r>
            <a:r>
              <a:rPr lang="en-US" b="1" dirty="0">
                <a:effectLst/>
              </a:rPr>
              <a:t>What to be tested</a:t>
            </a:r>
            <a:r>
              <a:rPr lang="en-US" dirty="0">
                <a:effectLst/>
              </a:rPr>
              <a:t>”</a:t>
            </a:r>
          </a:p>
          <a:p>
            <a:pPr lvl="1">
              <a:lnSpc>
                <a:spcPct val="120000"/>
              </a:lnSpc>
            </a:pPr>
            <a:r>
              <a:rPr lang="en-US" b="1" dirty="0"/>
              <a:t>Test Scenario Example</a:t>
            </a:r>
            <a:r>
              <a:rPr lang="en-US" dirty="0"/>
              <a:t>: Verify the login functionality of the Gmail account.</a:t>
            </a:r>
          </a:p>
          <a:p>
            <a:pPr>
              <a:lnSpc>
                <a:spcPct val="120000"/>
              </a:lnSpc>
            </a:pPr>
            <a:endParaRPr lang="en-US" dirty="0"/>
          </a:p>
          <a:p>
            <a:pPr>
              <a:lnSpc>
                <a:spcPct val="120000"/>
              </a:lnSpc>
            </a:pPr>
            <a:r>
              <a:rPr lang="en-US" dirty="0">
                <a:effectLst/>
              </a:rPr>
              <a:t>Test cases:</a:t>
            </a:r>
          </a:p>
          <a:p>
            <a:pPr lvl="1">
              <a:lnSpc>
                <a:spcPct val="120000"/>
              </a:lnSpc>
            </a:pPr>
            <a:r>
              <a:rPr lang="en-US" dirty="0">
                <a:effectLst/>
              </a:rPr>
              <a:t>The set of positive and negative executable steps of a test scenario which has a set of pre-conditions, test data, expected result, post-conditions and actual results.</a:t>
            </a:r>
          </a:p>
          <a:p>
            <a:pPr lvl="1">
              <a:lnSpc>
                <a:spcPct val="120000"/>
              </a:lnSpc>
            </a:pPr>
            <a:r>
              <a:rPr lang="en-US" dirty="0"/>
              <a:t>Test Case answers “</a:t>
            </a:r>
            <a:r>
              <a:rPr lang="en-US" b="1" dirty="0"/>
              <a:t>How to be tested</a:t>
            </a:r>
            <a:r>
              <a:rPr lang="en-US" dirty="0"/>
              <a:t>”</a:t>
            </a:r>
          </a:p>
          <a:p>
            <a:pPr lvl="1">
              <a:lnSpc>
                <a:spcPct val="120000"/>
              </a:lnSpc>
            </a:pPr>
            <a:r>
              <a:rPr lang="en-US" dirty="0"/>
              <a:t>Assume that we need to test the functionality of a login page of Gmail application. Test cases for the above login page functionality as follows:</a:t>
            </a:r>
          </a:p>
          <a:p>
            <a:pPr lvl="2">
              <a:lnSpc>
                <a:spcPct val="120000"/>
              </a:lnSpc>
            </a:pPr>
            <a:r>
              <a:rPr lang="en-US" b="1" dirty="0"/>
              <a:t>Test Case 1:</a:t>
            </a:r>
            <a:r>
              <a:rPr lang="en-US" dirty="0"/>
              <a:t> Enter valid User Name and valid Password</a:t>
            </a:r>
            <a:br>
              <a:rPr lang="en-US" dirty="0"/>
            </a:br>
            <a:r>
              <a:rPr lang="en-US" b="1" dirty="0"/>
              <a:t>Test Case 2:</a:t>
            </a:r>
            <a:r>
              <a:rPr lang="en-US" dirty="0"/>
              <a:t> Enter valid User Name and invalid Password</a:t>
            </a:r>
            <a:br>
              <a:rPr lang="en-US" dirty="0"/>
            </a:br>
            <a:r>
              <a:rPr lang="en-US" b="1" dirty="0"/>
              <a:t>Test Case 3:</a:t>
            </a:r>
            <a:r>
              <a:rPr lang="en-US" dirty="0"/>
              <a:t> Enter invalid User Name and valid Password</a:t>
            </a:r>
            <a:br>
              <a:rPr lang="en-US" dirty="0"/>
            </a:br>
            <a:r>
              <a:rPr lang="en-US" b="1" dirty="0"/>
              <a:t>Test Case 4:</a:t>
            </a:r>
            <a:r>
              <a:rPr lang="en-US" dirty="0"/>
              <a:t> Enter invalid User Name and invalid Password</a:t>
            </a:r>
          </a:p>
          <a:p>
            <a:endParaRPr lang="en-US" dirty="0"/>
          </a:p>
        </p:txBody>
      </p:sp>
    </p:spTree>
    <p:extLst>
      <p:ext uri="{BB962C8B-B14F-4D97-AF65-F5344CB8AC3E}">
        <p14:creationId xmlns:p14="http://schemas.microsoft.com/office/powerpoint/2010/main" val="2986160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18CF9-A5D8-42DF-BD7F-4D6F0BFD8AFA}"/>
              </a:ext>
            </a:extLst>
          </p:cNvPr>
          <p:cNvSpPr>
            <a:spLocks noGrp="1"/>
          </p:cNvSpPr>
          <p:nvPr>
            <p:ph type="title"/>
          </p:nvPr>
        </p:nvSpPr>
        <p:spPr/>
        <p:txBody>
          <a:bodyPr/>
          <a:lstStyle/>
          <a:p>
            <a:r>
              <a:rPr lang="en-US" dirty="0"/>
              <a:t>Steps to write the test cases.</a:t>
            </a:r>
          </a:p>
        </p:txBody>
      </p:sp>
      <p:sp>
        <p:nvSpPr>
          <p:cNvPr id="3" name="Content Placeholder 2">
            <a:extLst>
              <a:ext uri="{FF2B5EF4-FFF2-40B4-BE49-F238E27FC236}">
                <a16:creationId xmlns:a16="http://schemas.microsoft.com/office/drawing/2014/main" id="{65CDCF97-4FD1-4B83-A088-8DFE5EEF9E06}"/>
              </a:ext>
            </a:extLst>
          </p:cNvPr>
          <p:cNvSpPr>
            <a:spLocks noGrp="1"/>
          </p:cNvSpPr>
          <p:nvPr>
            <p:ph idx="1"/>
          </p:nvPr>
        </p:nvSpPr>
        <p:spPr/>
        <p:txBody>
          <a:bodyPr vert="horz" lIns="91440" tIns="45720" rIns="91440" bIns="45720" rtlCol="0" anchor="t">
            <a:noAutofit/>
          </a:bodyPr>
          <a:lstStyle/>
          <a:p>
            <a:r>
              <a:rPr lang="en-US" sz="2000" b="1" dirty="0"/>
              <a:t>Step #1 – Test Case ID:</a:t>
            </a:r>
            <a:endParaRPr lang="en-US" sz="2000" dirty="0">
              <a:cs typeface="Calibri"/>
            </a:endParaRPr>
          </a:p>
          <a:p>
            <a:r>
              <a:rPr lang="en-US" sz="2000" dirty="0">
                <a:effectLst/>
              </a:rPr>
              <a:t>Each test case should be represented by a unique ID. It’s good practice to follow some naming convention for better understanding and discrimination purposes.</a:t>
            </a:r>
            <a:endParaRPr lang="en-US" sz="2000" dirty="0">
              <a:effectLst/>
              <a:cs typeface="Calibri"/>
            </a:endParaRPr>
          </a:p>
          <a:p>
            <a:r>
              <a:rPr lang="en-US" sz="2000" b="1" dirty="0"/>
              <a:t>Step #2 – Test Case Description:</a:t>
            </a:r>
            <a:endParaRPr lang="en-US" sz="2000" dirty="0">
              <a:cs typeface="Calibri"/>
            </a:endParaRPr>
          </a:p>
          <a:p>
            <a:r>
              <a:rPr lang="en-US" sz="2000" dirty="0"/>
              <a:t>Pick test cases properly from the test scenarios</a:t>
            </a:r>
            <a:endParaRPr lang="en-US" sz="2000" dirty="0">
              <a:cs typeface="Calibri"/>
            </a:endParaRPr>
          </a:p>
          <a:p>
            <a:r>
              <a:rPr lang="en-US" sz="2000" b="1" dirty="0"/>
              <a:t>Example:</a:t>
            </a:r>
            <a:endParaRPr lang="en-US" sz="2000" dirty="0">
              <a:cs typeface="Calibri"/>
            </a:endParaRPr>
          </a:p>
          <a:p>
            <a:r>
              <a:rPr lang="en-US" sz="2000" dirty="0"/>
              <a:t>Test scenario: Verify the login of Gmail</a:t>
            </a:r>
            <a:br>
              <a:rPr lang="en-US" sz="2000" dirty="0"/>
            </a:br>
            <a:r>
              <a:rPr lang="en-US" sz="2000" dirty="0"/>
              <a:t>Test case: Enter a valid username and valid password</a:t>
            </a:r>
            <a:endParaRPr lang="en-US" sz="2000" dirty="0">
              <a:cs typeface="Calibri"/>
            </a:endParaRPr>
          </a:p>
          <a:p>
            <a:r>
              <a:rPr lang="en-US" sz="2000" b="1" dirty="0"/>
              <a:t>Step #3 – Pre-Conditions:</a:t>
            </a:r>
            <a:endParaRPr lang="en-US" sz="2000" dirty="0">
              <a:cs typeface="Calibri"/>
            </a:endParaRPr>
          </a:p>
          <a:p>
            <a:r>
              <a:rPr lang="en-US" sz="2000" dirty="0"/>
              <a:t>Conditions that need to meet before executing the test case. Mention if any preconditions are available.</a:t>
            </a:r>
            <a:endParaRPr lang="en-US" sz="2000" dirty="0">
              <a:cs typeface="Calibri"/>
            </a:endParaRPr>
          </a:p>
          <a:p>
            <a:r>
              <a:rPr lang="en-US" sz="2000" b="1" dirty="0"/>
              <a:t>Example:</a:t>
            </a:r>
            <a:r>
              <a:rPr lang="en-US" sz="2000" dirty="0"/>
              <a:t> Need a valid Gmail account to do login</a:t>
            </a:r>
            <a:endParaRPr lang="en-US" sz="2000" dirty="0">
              <a:cs typeface="Calibri"/>
            </a:endParaRPr>
          </a:p>
          <a:p>
            <a:endParaRPr lang="en-US" sz="2000" dirty="0">
              <a:cs typeface="Calibri"/>
            </a:endParaRPr>
          </a:p>
        </p:txBody>
      </p:sp>
    </p:spTree>
    <p:extLst>
      <p:ext uri="{BB962C8B-B14F-4D97-AF65-F5344CB8AC3E}">
        <p14:creationId xmlns:p14="http://schemas.microsoft.com/office/powerpoint/2010/main" val="2275193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7D09C-E286-8096-E3D7-DCEDBF004417}"/>
              </a:ext>
            </a:extLst>
          </p:cNvPr>
          <p:cNvSpPr>
            <a:spLocks noGrp="1"/>
          </p:cNvSpPr>
          <p:nvPr>
            <p:ph type="title"/>
          </p:nvPr>
        </p:nvSpPr>
        <p:spPr/>
        <p:txBody>
          <a:bodyPr/>
          <a:lstStyle/>
          <a:p>
            <a:r>
              <a:rPr lang="en-US" dirty="0">
                <a:ea typeface="+mj-lt"/>
                <a:cs typeface="+mj-lt"/>
              </a:rPr>
              <a:t>Steps to write the test cases.</a:t>
            </a:r>
          </a:p>
        </p:txBody>
      </p:sp>
      <p:sp>
        <p:nvSpPr>
          <p:cNvPr id="3" name="Content Placeholder 2">
            <a:extLst>
              <a:ext uri="{FF2B5EF4-FFF2-40B4-BE49-F238E27FC236}">
                <a16:creationId xmlns:a16="http://schemas.microsoft.com/office/drawing/2014/main" id="{0CCD0749-054A-1E46-C2D8-42854D430172}"/>
              </a:ext>
            </a:extLst>
          </p:cNvPr>
          <p:cNvSpPr>
            <a:spLocks noGrp="1"/>
          </p:cNvSpPr>
          <p:nvPr>
            <p:ph idx="1"/>
          </p:nvPr>
        </p:nvSpPr>
        <p:spPr>
          <a:xfrm>
            <a:off x="838200" y="1825625"/>
            <a:ext cx="10515600" cy="4666648"/>
          </a:xfrm>
        </p:spPr>
        <p:txBody>
          <a:bodyPr vert="horz" lIns="91440" tIns="45720" rIns="91440" bIns="45720" rtlCol="0" anchor="t">
            <a:normAutofit fontScale="77500" lnSpcReduction="20000"/>
          </a:bodyPr>
          <a:lstStyle/>
          <a:p>
            <a:r>
              <a:rPr lang="en-US" b="1" dirty="0">
                <a:ea typeface="+mn-lt"/>
                <a:cs typeface="+mn-lt"/>
              </a:rPr>
              <a:t>Step #4 – Test Steps:</a:t>
            </a:r>
            <a:endParaRPr lang="en-US" dirty="0">
              <a:ea typeface="+mn-lt"/>
              <a:cs typeface="+mn-lt"/>
            </a:endParaRPr>
          </a:p>
          <a:p>
            <a:r>
              <a:rPr lang="en-US" dirty="0">
                <a:ea typeface="+mn-lt"/>
                <a:cs typeface="+mn-lt"/>
              </a:rPr>
              <a:t>To execute test cases, you need to perform some actions. So write proper test steps. Mention all the test steps in detail and in the order how it could be executed from the end-user’s perspective.</a:t>
            </a:r>
          </a:p>
          <a:p>
            <a:r>
              <a:rPr lang="en-US" b="1" dirty="0">
                <a:ea typeface="+mn-lt"/>
                <a:cs typeface="+mn-lt"/>
              </a:rPr>
              <a:t>Example: </a:t>
            </a:r>
            <a:endParaRPr lang="en-US" dirty="0">
              <a:ea typeface="+mn-lt"/>
              <a:cs typeface="+mn-lt"/>
            </a:endParaRPr>
          </a:p>
          <a:p>
            <a:pPr lvl="1"/>
            <a:r>
              <a:rPr lang="en-US" dirty="0">
                <a:ea typeface="+mn-lt"/>
                <a:cs typeface="+mn-lt"/>
              </a:rPr>
              <a:t>Enter Username</a:t>
            </a:r>
          </a:p>
          <a:p>
            <a:pPr lvl="1"/>
            <a:r>
              <a:rPr lang="en-US" dirty="0">
                <a:ea typeface="+mn-lt"/>
                <a:cs typeface="+mn-lt"/>
              </a:rPr>
              <a:t>Enter Password</a:t>
            </a:r>
          </a:p>
          <a:p>
            <a:pPr lvl="1"/>
            <a:r>
              <a:rPr lang="en-US" dirty="0">
                <a:ea typeface="+mn-lt"/>
                <a:cs typeface="+mn-lt"/>
              </a:rPr>
              <a:t>Click Login button</a:t>
            </a:r>
          </a:p>
          <a:p>
            <a:r>
              <a:rPr lang="en-US" b="1" dirty="0">
                <a:ea typeface="+mn-lt"/>
                <a:cs typeface="+mn-lt"/>
              </a:rPr>
              <a:t>Step #5 – Test Data:</a:t>
            </a:r>
            <a:endParaRPr lang="en-US" dirty="0">
              <a:ea typeface="+mn-lt"/>
              <a:cs typeface="+mn-lt"/>
            </a:endParaRPr>
          </a:p>
          <a:p>
            <a:r>
              <a:rPr lang="en-US" dirty="0">
                <a:ea typeface="+mn-lt"/>
                <a:cs typeface="+mn-lt"/>
              </a:rPr>
              <a:t>You need proper test data to execute the test steps. So gather appropriate test data. The data which could be used an input for the test cases.</a:t>
            </a:r>
          </a:p>
          <a:p>
            <a:r>
              <a:rPr lang="en-US" b="1" dirty="0">
                <a:ea typeface="+mn-lt"/>
                <a:cs typeface="+mn-lt"/>
              </a:rPr>
              <a:t>Example:</a:t>
            </a:r>
            <a:br>
              <a:rPr lang="en-US" b="1" dirty="0">
                <a:ea typeface="+mn-lt"/>
                <a:cs typeface="+mn-lt"/>
              </a:rPr>
            </a:br>
            <a:endParaRPr lang="en-US" b="1">
              <a:ea typeface="+mn-lt"/>
              <a:cs typeface="+mn-lt"/>
            </a:endParaRPr>
          </a:p>
          <a:p>
            <a:pPr lvl="1"/>
            <a:r>
              <a:rPr lang="en-US" dirty="0">
                <a:ea typeface="+mn-lt"/>
                <a:cs typeface="+mn-lt"/>
              </a:rPr>
              <a:t>Username: abc@gmail.com</a:t>
            </a:r>
            <a:endParaRPr lang="en-US" dirty="0">
              <a:cs typeface="Calibri"/>
            </a:endParaRPr>
          </a:p>
          <a:p>
            <a:pPr lvl="1"/>
            <a:r>
              <a:rPr lang="en-US" dirty="0">
                <a:ea typeface="+mn-lt"/>
                <a:cs typeface="+mn-lt"/>
              </a:rPr>
              <a:t>Password: STM</a:t>
            </a:r>
          </a:p>
          <a:p>
            <a:endParaRPr lang="en-US" dirty="0">
              <a:ea typeface="+mn-lt"/>
              <a:cs typeface="+mn-lt"/>
            </a:endParaRPr>
          </a:p>
        </p:txBody>
      </p:sp>
    </p:spTree>
    <p:extLst>
      <p:ext uri="{BB962C8B-B14F-4D97-AF65-F5344CB8AC3E}">
        <p14:creationId xmlns:p14="http://schemas.microsoft.com/office/powerpoint/2010/main" val="3240294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5D9040D4A2C9843991636D18BFB5CC3" ma:contentTypeVersion="11" ma:contentTypeDescription="Create a new document." ma:contentTypeScope="" ma:versionID="521546cf43f89bc508f3e986e0470498">
  <xsd:schema xmlns:xsd="http://www.w3.org/2001/XMLSchema" xmlns:xs="http://www.w3.org/2001/XMLSchema" xmlns:p="http://schemas.microsoft.com/office/2006/metadata/properties" xmlns:ns3="d437385a-874d-4d04-9b24-1095df3e15e0" targetNamespace="http://schemas.microsoft.com/office/2006/metadata/properties" ma:root="true" ma:fieldsID="e4eb991a1f5b3e727df5cd8f81e48e7d" ns3:_="">
    <xsd:import namespace="d437385a-874d-4d04-9b24-1095df3e15e0"/>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37385a-874d-4d04-9b24-1095df3e15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Location" ma:index="18"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27DD13-54A7-43C1-B524-5A3928063C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37385a-874d-4d04-9b24-1095df3e15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708DC2-6211-4AA8-B2B9-0319397B50E9}">
  <ds:schemaRefs>
    <ds:schemaRef ds:uri="http://schemas.microsoft.com/sharepoint/v3/contenttype/forms"/>
  </ds:schemaRefs>
</ds:datastoreItem>
</file>

<file path=customXml/itemProps3.xml><?xml version="1.0" encoding="utf-8"?>
<ds:datastoreItem xmlns:ds="http://schemas.openxmlformats.org/officeDocument/2006/customXml" ds:itemID="{4A5ECDE2-22EB-42AA-9802-EA191AA6C0D9}">
  <ds:schemaRefs>
    <ds:schemaRef ds:uri="http://purl.org/dc/elements/1.1/"/>
    <ds:schemaRef ds:uri="http://schemas.microsoft.com/office/infopath/2007/PartnerControls"/>
    <ds:schemaRef ds:uri="http://purl.org/dc/terms/"/>
    <ds:schemaRef ds:uri="http://schemas.openxmlformats.org/package/2006/metadata/core-properties"/>
    <ds:schemaRef ds:uri="http://www.w3.org/XML/1998/namespace"/>
    <ds:schemaRef ds:uri="http://schemas.microsoft.com/office/2006/documentManagement/types"/>
    <ds:schemaRef ds:uri="http://purl.org/dc/dcmitype/"/>
    <ds:schemaRef ds:uri="d437385a-874d-4d04-9b24-1095df3e15e0"/>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18</TotalTime>
  <Words>1525</Words>
  <Application>Microsoft Office PowerPoint</Application>
  <PresentationFormat>Widescreen</PresentationFormat>
  <Paragraphs>131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Arial</vt:lpstr>
      <vt:lpstr>Calibri</vt:lpstr>
      <vt:lpstr>Calibri Light</vt:lpstr>
      <vt:lpstr>Office Theme</vt:lpstr>
      <vt:lpstr>Software Testing</vt:lpstr>
      <vt:lpstr>Software Testing</vt:lpstr>
      <vt:lpstr>Types of Software Testing</vt:lpstr>
      <vt:lpstr>Types of Software Testing</vt:lpstr>
      <vt:lpstr>Types of Software Testing</vt:lpstr>
      <vt:lpstr>Types of Software Testing</vt:lpstr>
      <vt:lpstr>Writing Test Cases- Test Scenario vs Test Case</vt:lpstr>
      <vt:lpstr>Steps to write the test cases.</vt:lpstr>
      <vt:lpstr>Steps to write the test cases.</vt:lpstr>
      <vt:lpstr>Steps to write the test cases.</vt:lpstr>
      <vt:lpstr>Steps to write the test cases.</vt:lpstr>
      <vt:lpstr>Other important fields of a test case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Siddiqui, Mohammad Faridul Haque</dc:creator>
  <cp:lastModifiedBy>Siddiqui, Mohammad Faridul Haque</cp:lastModifiedBy>
  <cp:revision>36</cp:revision>
  <dcterms:created xsi:type="dcterms:W3CDTF">2022-03-22T15:38:58Z</dcterms:created>
  <dcterms:modified xsi:type="dcterms:W3CDTF">2022-03-22T19:25:44Z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0x01010045D9040D4A2C9843991636D18BFB5CC3</vt:lpwstr>
  </property>
</Properties>
</file>