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46E92-D73B-4E9F-8C64-BDE1CEC57C73}" v="88" dt="2022-09-28T02:25:42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105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iqui, Mohammad Faridul Haque" userId="da679aee-7a89-407b-8d18-0b5374ac71bc" providerId="ADAL" clId="{1B746E92-D73B-4E9F-8C64-BDE1CEC57C73}"/>
    <pc:docChg chg="undo custSel modSld">
      <pc:chgData name="Siddiqui, Mohammad Faridul Haque" userId="da679aee-7a89-407b-8d18-0b5374ac71bc" providerId="ADAL" clId="{1B746E92-D73B-4E9F-8C64-BDE1CEC57C73}" dt="2022-09-28T02:25:42.080" v="211"/>
      <pc:docMkLst>
        <pc:docMk/>
      </pc:docMkLst>
      <pc:sldChg chg="addSp delSp modSp mod">
        <pc:chgData name="Siddiqui, Mohammad Faridul Haque" userId="da679aee-7a89-407b-8d18-0b5374ac71bc" providerId="ADAL" clId="{1B746E92-D73B-4E9F-8C64-BDE1CEC57C73}" dt="2022-09-28T01:46:56.202" v="100"/>
        <pc:sldMkLst>
          <pc:docMk/>
          <pc:sldMk cId="2914025329" sldId="256"/>
        </pc:sldMkLst>
        <pc:grpChg chg="del mod">
          <ac:chgData name="Siddiqui, Mohammad Faridul Haque" userId="da679aee-7a89-407b-8d18-0b5374ac71bc" providerId="ADAL" clId="{1B746E92-D73B-4E9F-8C64-BDE1CEC57C73}" dt="2022-09-28T01:44:54.784" v="6"/>
          <ac:grpSpMkLst>
            <pc:docMk/>
            <pc:sldMk cId="2914025329" sldId="256"/>
            <ac:grpSpMk id="6" creationId="{782B8CF7-EEFF-823C-CADF-75C0B6AC72AE}"/>
          </ac:grpSpMkLst>
        </pc:grpChg>
        <pc:grpChg chg="del mod">
          <ac:chgData name="Siddiqui, Mohammad Faridul Haque" userId="da679aee-7a89-407b-8d18-0b5374ac71bc" providerId="ADAL" clId="{1B746E92-D73B-4E9F-8C64-BDE1CEC57C73}" dt="2022-09-28T01:45:00.459" v="12"/>
          <ac:grpSpMkLst>
            <pc:docMk/>
            <pc:sldMk cId="2914025329" sldId="256"/>
            <ac:grpSpMk id="10" creationId="{29A6F774-A18A-3358-2F7F-723D0BA03B2D}"/>
          </ac:grpSpMkLst>
        </pc:grpChg>
        <pc:grpChg chg="del mod">
          <ac:chgData name="Siddiqui, Mohammad Faridul Haque" userId="da679aee-7a89-407b-8d18-0b5374ac71bc" providerId="ADAL" clId="{1B746E92-D73B-4E9F-8C64-BDE1CEC57C73}" dt="2022-09-28T01:46:17.645" v="51"/>
          <ac:grpSpMkLst>
            <pc:docMk/>
            <pc:sldMk cId="2914025329" sldId="256"/>
            <ac:grpSpMk id="16" creationId="{8FDED172-37C7-3452-B0C2-39DDD8D4EEE5}"/>
          </ac:grpSpMkLst>
        </pc:grpChg>
        <pc:grpChg chg="del mod">
          <ac:chgData name="Siddiqui, Mohammad Faridul Haque" userId="da679aee-7a89-407b-8d18-0b5374ac71bc" providerId="ADAL" clId="{1B746E92-D73B-4E9F-8C64-BDE1CEC57C73}" dt="2022-09-28T01:45:27.583" v="19"/>
          <ac:grpSpMkLst>
            <pc:docMk/>
            <pc:sldMk cId="2914025329" sldId="256"/>
            <ac:grpSpMk id="20" creationId="{7562898D-0B0A-6E88-3A1C-86EA313B3E4F}"/>
          </ac:grpSpMkLst>
        </pc:grpChg>
        <pc:grpChg chg="del mod">
          <ac:chgData name="Siddiqui, Mohammad Faridul Haque" userId="da679aee-7a89-407b-8d18-0b5374ac71bc" providerId="ADAL" clId="{1B746E92-D73B-4E9F-8C64-BDE1CEC57C73}" dt="2022-09-28T01:45:30.788" v="23"/>
          <ac:grpSpMkLst>
            <pc:docMk/>
            <pc:sldMk cId="2914025329" sldId="256"/>
            <ac:grpSpMk id="22" creationId="{435241D8-9B0C-B58B-5AB6-838A27F491A2}"/>
          </ac:grpSpMkLst>
        </pc:grpChg>
        <pc:grpChg chg="del mod">
          <ac:chgData name="Siddiqui, Mohammad Faridul Haque" userId="da679aee-7a89-407b-8d18-0b5374ac71bc" providerId="ADAL" clId="{1B746E92-D73B-4E9F-8C64-BDE1CEC57C73}" dt="2022-09-28T01:46:17.645" v="51"/>
          <ac:grpSpMkLst>
            <pc:docMk/>
            <pc:sldMk cId="2914025329" sldId="256"/>
            <ac:grpSpMk id="26" creationId="{B6A9B99D-ED11-E73A-3E56-7C608AA237FD}"/>
          </ac:grpSpMkLst>
        </pc:grpChg>
        <pc:grpChg chg="del mod">
          <ac:chgData name="Siddiqui, Mohammad Faridul Haque" userId="da679aee-7a89-407b-8d18-0b5374ac71bc" providerId="ADAL" clId="{1B746E92-D73B-4E9F-8C64-BDE1CEC57C73}" dt="2022-09-28T01:46:17.645" v="51"/>
          <ac:grpSpMkLst>
            <pc:docMk/>
            <pc:sldMk cId="2914025329" sldId="256"/>
            <ac:grpSpMk id="29" creationId="{D30F8358-B589-5191-C714-B8A23275CA2D}"/>
          </ac:grpSpMkLst>
        </pc:grpChg>
        <pc:grpChg chg="del mod">
          <ac:chgData name="Siddiqui, Mohammad Faridul Haque" userId="da679aee-7a89-407b-8d18-0b5374ac71bc" providerId="ADAL" clId="{1B746E92-D73B-4E9F-8C64-BDE1CEC57C73}" dt="2022-09-28T01:45:47.189" v="30"/>
          <ac:grpSpMkLst>
            <pc:docMk/>
            <pc:sldMk cId="2914025329" sldId="256"/>
            <ac:grpSpMk id="32" creationId="{460DEF3C-3B96-0E54-EEE8-19C73510ECF1}"/>
          </ac:grpSpMkLst>
        </pc:grpChg>
        <pc:grpChg chg="del mod">
          <ac:chgData name="Siddiqui, Mohammad Faridul Haque" userId="da679aee-7a89-407b-8d18-0b5374ac71bc" providerId="ADAL" clId="{1B746E92-D73B-4E9F-8C64-BDE1CEC57C73}" dt="2022-09-28T01:45:59.241" v="36"/>
          <ac:grpSpMkLst>
            <pc:docMk/>
            <pc:sldMk cId="2914025329" sldId="256"/>
            <ac:grpSpMk id="35" creationId="{7ACCEDE3-39F8-9965-2427-A698AB516036}"/>
          </ac:grpSpMkLst>
        </pc:grpChg>
        <pc:grpChg chg="del mod">
          <ac:chgData name="Siddiqui, Mohammad Faridul Haque" userId="da679aee-7a89-407b-8d18-0b5374ac71bc" providerId="ADAL" clId="{1B746E92-D73B-4E9F-8C64-BDE1CEC57C73}" dt="2022-09-28T01:46:17.645" v="51"/>
          <ac:grpSpMkLst>
            <pc:docMk/>
            <pc:sldMk cId="2914025329" sldId="256"/>
            <ac:grpSpMk id="37" creationId="{1C58D921-9A1D-0BDC-9C4E-8E9427C508C4}"/>
          </ac:grpSpMkLst>
        </pc:grpChg>
        <pc:grpChg chg="del mod">
          <ac:chgData name="Siddiqui, Mohammad Faridul Haque" userId="da679aee-7a89-407b-8d18-0b5374ac71bc" providerId="ADAL" clId="{1B746E92-D73B-4E9F-8C64-BDE1CEC57C73}" dt="2022-09-28T01:46:17.645" v="51"/>
          <ac:grpSpMkLst>
            <pc:docMk/>
            <pc:sldMk cId="2914025329" sldId="256"/>
            <ac:grpSpMk id="46" creationId="{BD10D571-5540-6FB7-6C6F-0C5D6DC9E8F3}"/>
          </ac:grpSpMkLst>
        </pc:grpChg>
        <pc:grpChg chg="del mod">
          <ac:chgData name="Siddiqui, Mohammad Faridul Haque" userId="da679aee-7a89-407b-8d18-0b5374ac71bc" providerId="ADAL" clId="{1B746E92-D73B-4E9F-8C64-BDE1CEC57C73}" dt="2022-09-28T01:46:56.202" v="99"/>
          <ac:grpSpMkLst>
            <pc:docMk/>
            <pc:sldMk cId="2914025329" sldId="256"/>
            <ac:grpSpMk id="52" creationId="{71967D60-1D38-46D7-85EF-A2D84E61495E}"/>
          </ac:grpSpMkLst>
        </pc:grpChg>
        <pc:grpChg chg="del mod">
          <ac:chgData name="Siddiqui, Mohammad Faridul Haque" userId="da679aee-7a89-407b-8d18-0b5374ac71bc" providerId="ADAL" clId="{1B746E92-D73B-4E9F-8C64-BDE1CEC57C73}" dt="2022-09-28T01:46:37.841" v="71"/>
          <ac:grpSpMkLst>
            <pc:docMk/>
            <pc:sldMk cId="2914025329" sldId="256"/>
            <ac:grpSpMk id="60" creationId="{E0452F8E-9A25-36CC-1490-4F7F3F794011}"/>
          </ac:grpSpMkLst>
        </pc:grpChg>
        <pc:inkChg chg="add del mod">
          <ac:chgData name="Siddiqui, Mohammad Faridul Haque" userId="da679aee-7a89-407b-8d18-0b5374ac71bc" providerId="ADAL" clId="{1B746E92-D73B-4E9F-8C64-BDE1CEC57C73}" dt="2022-09-28T01:46:56.202" v="99"/>
          <ac:inkMkLst>
            <pc:docMk/>
            <pc:sldMk cId="2914025329" sldId="256"/>
            <ac:inkMk id="4" creationId="{7D3F3E9E-A211-3272-0490-C9F69E1B24A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6.201" v="94"/>
          <ac:inkMkLst>
            <pc:docMk/>
            <pc:sldMk cId="2914025329" sldId="256"/>
            <ac:inkMk id="5" creationId="{6F94383F-3079-8531-64D7-F495BA08EAB2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6.202" v="100"/>
          <ac:inkMkLst>
            <pc:docMk/>
            <pc:sldMk cId="2914025329" sldId="256"/>
            <ac:inkMk id="7" creationId="{35FADE47-E089-78F2-353B-355CB229377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6.201" v="97"/>
          <ac:inkMkLst>
            <pc:docMk/>
            <pc:sldMk cId="2914025329" sldId="256"/>
            <ac:inkMk id="8" creationId="{CE638A0B-3E1A-D19C-1314-43864476DBEB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6.201" v="95"/>
          <ac:inkMkLst>
            <pc:docMk/>
            <pc:sldMk cId="2914025329" sldId="256"/>
            <ac:inkMk id="9" creationId="{7028873D-6F18-813F-68DE-926243A4F3AB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6.202" v="98"/>
          <ac:inkMkLst>
            <pc:docMk/>
            <pc:sldMk cId="2914025329" sldId="256"/>
            <ac:inkMk id="11" creationId="{1904FA9F-FC3E-5A48-7522-57E9FFA3A32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6.201" v="96"/>
          <ac:inkMkLst>
            <pc:docMk/>
            <pc:sldMk cId="2914025329" sldId="256"/>
            <ac:inkMk id="12" creationId="{A134EE72-5180-27FE-6744-5D0091659612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5" v="92"/>
          <ac:inkMkLst>
            <pc:docMk/>
            <pc:sldMk cId="2914025329" sldId="256"/>
            <ac:inkMk id="13" creationId="{49AAEC89-F393-7436-D2A7-12E6EF145650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5" v="88"/>
          <ac:inkMkLst>
            <pc:docMk/>
            <pc:sldMk cId="2914025329" sldId="256"/>
            <ac:inkMk id="14" creationId="{5DF5F2FF-6668-C0C4-BEB2-354A0A2475FF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1" v="80"/>
          <ac:inkMkLst>
            <pc:docMk/>
            <pc:sldMk cId="2914025329" sldId="256"/>
            <ac:inkMk id="15" creationId="{0F12F8F7-88B3-31C6-EE5E-D5CB5C5A2416}"/>
          </ac:inkMkLst>
        </pc:inkChg>
        <pc:inkChg chg="add del">
          <ac:chgData name="Siddiqui, Mohammad Faridul Haque" userId="da679aee-7a89-407b-8d18-0b5374ac71bc" providerId="ADAL" clId="{1B746E92-D73B-4E9F-8C64-BDE1CEC57C73}" dt="2022-09-28T01:45:17.420" v="14"/>
          <ac:inkMkLst>
            <pc:docMk/>
            <pc:sldMk cId="2914025329" sldId="256"/>
            <ac:inkMk id="17" creationId="{D66B635B-E7BE-2480-05FB-28206009512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4" v="87"/>
          <ac:inkMkLst>
            <pc:docMk/>
            <pc:sldMk cId="2914025329" sldId="256"/>
            <ac:inkMk id="18" creationId="{B6F52126-19F7-8967-A788-C6B545120A67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2" v="82"/>
          <ac:inkMkLst>
            <pc:docMk/>
            <pc:sldMk cId="2914025329" sldId="256"/>
            <ac:inkMk id="19" creationId="{7AF9800F-B5C4-8D9D-E9D0-EAC28B14ED9A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6" v="93"/>
          <ac:inkMkLst>
            <pc:docMk/>
            <pc:sldMk cId="2914025329" sldId="256"/>
            <ac:inkMk id="21" creationId="{6CABCDB6-388A-869A-4C8B-3F14A93E280F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3" v="86"/>
          <ac:inkMkLst>
            <pc:docMk/>
            <pc:sldMk cId="2914025329" sldId="256"/>
            <ac:inkMk id="23" creationId="{C44592C4-F2B3-E8B6-5790-3B1C0BEE1784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3" v="84"/>
          <ac:inkMkLst>
            <pc:docMk/>
            <pc:sldMk cId="2914025329" sldId="256"/>
            <ac:inkMk id="24" creationId="{56FFDF46-B409-46AD-FB9A-208ED77A8F27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5" v="91"/>
          <ac:inkMkLst>
            <pc:docMk/>
            <pc:sldMk cId="2914025329" sldId="256"/>
            <ac:inkMk id="25" creationId="{32577167-DC39-D3E8-4042-BD80008CA83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3" v="85"/>
          <ac:inkMkLst>
            <pc:docMk/>
            <pc:sldMk cId="2914025329" sldId="256"/>
            <ac:inkMk id="27" creationId="{AFA42946-E744-9AD9-6FA2-4CFE7F593DDD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2" v="83"/>
          <ac:inkMkLst>
            <pc:docMk/>
            <pc:sldMk cId="2914025329" sldId="256"/>
            <ac:inkMk id="28" creationId="{E0A7D9C3-5984-521B-E194-96136FFE4343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5:47.189" v="31"/>
          <ac:inkMkLst>
            <pc:docMk/>
            <pc:sldMk cId="2914025329" sldId="256"/>
            <ac:inkMk id="30" creationId="{093C407F-7F9E-344D-B46E-CF93F3AE9907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5:47.189" v="30"/>
          <ac:inkMkLst>
            <pc:docMk/>
            <pc:sldMk cId="2914025329" sldId="256"/>
            <ac:inkMk id="31" creationId="{9547C114-FE04-B050-A71E-34097862161B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5" v="89"/>
          <ac:inkMkLst>
            <pc:docMk/>
            <pc:sldMk cId="2914025329" sldId="256"/>
            <ac:inkMk id="33" creationId="{D41D860D-FAF8-C516-BCF0-543D1CEC349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5" v="90"/>
          <ac:inkMkLst>
            <pc:docMk/>
            <pc:sldMk cId="2914025329" sldId="256"/>
            <ac:inkMk id="34" creationId="{2748F73A-0227-1B48-6E8D-DF2C3C1189F6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51.112" v="81"/>
          <ac:inkMkLst>
            <pc:docMk/>
            <pc:sldMk cId="2914025329" sldId="256"/>
            <ac:inkMk id="36" creationId="{F845A673-F14F-6133-69AB-4C8AF88872E6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41" v="70"/>
          <ac:inkMkLst>
            <pc:docMk/>
            <pc:sldMk cId="2914025329" sldId="256"/>
            <ac:inkMk id="38" creationId="{C506A545-5DDA-92A8-3D47-43AB39597EB9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40" v="69"/>
          <ac:inkMkLst>
            <pc:docMk/>
            <pc:sldMk cId="2914025329" sldId="256"/>
            <ac:inkMk id="39" creationId="{10EAF2A0-BF05-C4FF-8AA9-26406BBE7596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40" v="68"/>
          <ac:inkMkLst>
            <pc:docMk/>
            <pc:sldMk cId="2914025329" sldId="256"/>
            <ac:inkMk id="40" creationId="{8DD1AB86-16F9-3123-405A-5253BA8BC4E0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8.078" v="74"/>
          <ac:inkMkLst>
            <pc:docMk/>
            <pc:sldMk cId="2914025329" sldId="256"/>
            <ac:inkMk id="41" creationId="{FD239751-53EC-C179-EF99-5CF85E1541CF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39" v="64"/>
          <ac:inkMkLst>
            <pc:docMk/>
            <pc:sldMk cId="2914025329" sldId="256"/>
            <ac:inkMk id="42" creationId="{400AFAA1-76D2-2760-5163-017E9A75019A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39" v="65"/>
          <ac:inkMkLst>
            <pc:docMk/>
            <pc:sldMk cId="2914025329" sldId="256"/>
            <ac:inkMk id="43" creationId="{9E74B2D8-D3B2-F415-196B-DD7810B0FC8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40.136" v="75"/>
          <ac:inkMkLst>
            <pc:docMk/>
            <pc:sldMk cId="2914025329" sldId="256"/>
            <ac:inkMk id="44" creationId="{701E9AE7-11F7-D8B2-D85D-D57A5AB9C5D9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42" v="72"/>
          <ac:inkMkLst>
            <pc:docMk/>
            <pc:sldMk cId="2914025329" sldId="256"/>
            <ac:inkMk id="45" creationId="{1FA4D970-BC33-C08B-0F1A-27DB43C9D6CB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40" v="66"/>
          <ac:inkMkLst>
            <pc:docMk/>
            <pc:sldMk cId="2914025329" sldId="256"/>
            <ac:inkMk id="47" creationId="{4177C9A6-C157-4928-0C47-B798D1C73505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41.911" v="79"/>
          <ac:inkMkLst>
            <pc:docMk/>
            <pc:sldMk cId="2914025329" sldId="256"/>
            <ac:inkMk id="48" creationId="{569AB729-D06C-BEB4-34CB-97404465336D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41.911" v="77"/>
          <ac:inkMkLst>
            <pc:docMk/>
            <pc:sldMk cId="2914025329" sldId="256"/>
            <ac:inkMk id="49" creationId="{B736EFCA-F924-8BCA-7795-287733EFB253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41.911" v="78"/>
          <ac:inkMkLst>
            <pc:docMk/>
            <pc:sldMk cId="2914025329" sldId="256"/>
            <ac:inkMk id="50" creationId="{631E53D5-7A40-8F09-ED05-EAED66BD0F5A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41.910" v="76"/>
          <ac:inkMkLst>
            <pc:docMk/>
            <pc:sldMk cId="2914025329" sldId="256"/>
            <ac:inkMk id="51" creationId="{845FF5BB-DC24-02B1-9BE8-E759E8FF2389}"/>
          </ac:inkMkLst>
        </pc:inkChg>
        <pc:inkChg chg="add del">
          <ac:chgData name="Siddiqui, Mohammad Faridul Haque" userId="da679aee-7a89-407b-8d18-0b5374ac71bc" providerId="ADAL" clId="{1B746E92-D73B-4E9F-8C64-BDE1CEC57C73}" dt="2022-09-28T01:46:37.840" v="67"/>
          <ac:inkMkLst>
            <pc:docMk/>
            <pc:sldMk cId="2914025329" sldId="256"/>
            <ac:inkMk id="53" creationId="{83BC6F66-A5D0-68F7-7349-41A75E027ED2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41" v="71"/>
          <ac:inkMkLst>
            <pc:docMk/>
            <pc:sldMk cId="2914025329" sldId="256"/>
            <ac:inkMk id="54" creationId="{546CAA07-424C-4B81-8812-AE3EA18801CD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1.120" v="61"/>
          <ac:inkMkLst>
            <pc:docMk/>
            <pc:sldMk cId="2914025329" sldId="256"/>
            <ac:inkMk id="55" creationId="{F7E1ED9C-0F6E-B1A3-EFF7-43AFFDE8F702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7.842" v="73"/>
          <ac:inkMkLst>
            <pc:docMk/>
            <pc:sldMk cId="2914025329" sldId="256"/>
            <ac:inkMk id="56" creationId="{A4F1C923-C102-F2CB-584A-C5614BD04403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1.120" v="60"/>
          <ac:inkMkLst>
            <pc:docMk/>
            <pc:sldMk cId="2914025329" sldId="256"/>
            <ac:inkMk id="57" creationId="{264902D9-A100-E2A4-F16B-9555C4EEDDFF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1.842" v="62"/>
          <ac:inkMkLst>
            <pc:docMk/>
            <pc:sldMk cId="2914025329" sldId="256"/>
            <ac:inkMk id="58" creationId="{F3B1BD3C-6924-CB7E-C316-70F86F7D977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6:33.455" v="63"/>
          <ac:inkMkLst>
            <pc:docMk/>
            <pc:sldMk cId="2914025329" sldId="256"/>
            <ac:inkMk id="59" creationId="{BA17CD10-B7BF-4D18-4088-83196AA59339}"/>
          </ac:inkMkLst>
        </pc:inkChg>
      </pc:sldChg>
      <pc:sldChg chg="addSp delSp modSp mod">
        <pc:chgData name="Siddiqui, Mohammad Faridul Haque" userId="da679aee-7a89-407b-8d18-0b5374ac71bc" providerId="ADAL" clId="{1B746E92-D73B-4E9F-8C64-BDE1CEC57C73}" dt="2022-09-28T01:47:46.968" v="130" actId="9405"/>
        <pc:sldMkLst>
          <pc:docMk/>
          <pc:sldMk cId="587915028" sldId="258"/>
        </pc:sldMkLst>
        <pc:grpChg chg="add del mod">
          <ac:chgData name="Siddiqui, Mohammad Faridul Haque" userId="da679aee-7a89-407b-8d18-0b5374ac71bc" providerId="ADAL" clId="{1B746E92-D73B-4E9F-8C64-BDE1CEC57C73}" dt="2022-09-28T01:47:44.432" v="123"/>
          <ac:grpSpMkLst>
            <pc:docMk/>
            <pc:sldMk cId="587915028" sldId="258"/>
            <ac:grpSpMk id="11" creationId="{1EFF7742-C4B8-A735-1080-21641E135885}"/>
          </ac:grpSpMkLst>
        </pc:grpChg>
        <pc:grpChg chg="mod">
          <ac:chgData name="Siddiqui, Mohammad Faridul Haque" userId="da679aee-7a89-407b-8d18-0b5374ac71bc" providerId="ADAL" clId="{1B746E92-D73B-4E9F-8C64-BDE1CEC57C73}" dt="2022-09-28T01:47:43.199" v="117"/>
          <ac:grpSpMkLst>
            <pc:docMk/>
            <pc:sldMk cId="587915028" sldId="258"/>
            <ac:grpSpMk id="19" creationId="{FF3844E0-5F78-4C27-79E5-F4873A805394}"/>
          </ac:grpSpMkLst>
        </pc:grpChg>
        <pc:inkChg chg="add del">
          <ac:chgData name="Siddiqui, Mohammad Faridul Haque" userId="da679aee-7a89-407b-8d18-0b5374ac71bc" providerId="ADAL" clId="{1B746E92-D73B-4E9F-8C64-BDE1CEC57C73}" dt="2022-09-28T01:47:46.968" v="130" actId="9405"/>
          <ac:inkMkLst>
            <pc:docMk/>
            <pc:sldMk cId="587915028" sldId="258"/>
            <ac:inkMk id="3" creationId="{7AFA7CEF-2470-B53A-C5E5-B0C7322AC3D7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6.552" v="129" actId="9405"/>
          <ac:inkMkLst>
            <pc:docMk/>
            <pc:sldMk cId="587915028" sldId="258"/>
            <ac:inkMk id="4" creationId="{17F37288-6DA3-D16D-6E86-6759ED74C038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6.016" v="128" actId="9405"/>
          <ac:inkMkLst>
            <pc:docMk/>
            <pc:sldMk cId="587915028" sldId="258"/>
            <ac:inkMk id="5" creationId="{CA032406-441E-8958-580B-BC509815959D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5.793" v="127" actId="9405"/>
          <ac:inkMkLst>
            <pc:docMk/>
            <pc:sldMk cId="587915028" sldId="258"/>
            <ac:inkMk id="6" creationId="{912819EB-5827-7E14-A430-0F442BC15892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5.400" v="126" actId="9405"/>
          <ac:inkMkLst>
            <pc:docMk/>
            <pc:sldMk cId="587915028" sldId="258"/>
            <ac:inkMk id="7" creationId="{572846A1-9843-CB2B-C8F8-7157F4B60409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4.960" v="125" actId="9405"/>
          <ac:inkMkLst>
            <pc:docMk/>
            <pc:sldMk cId="587915028" sldId="258"/>
            <ac:inkMk id="8" creationId="{C7491000-4BC5-B24B-1ED8-58A299C859E3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4.671" v="124" actId="9405"/>
          <ac:inkMkLst>
            <pc:docMk/>
            <pc:sldMk cId="587915028" sldId="258"/>
            <ac:inkMk id="9" creationId="{E0B79A3C-DC52-5853-A2CD-03A301027FD1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4.432" v="123"/>
          <ac:inkMkLst>
            <pc:docMk/>
            <pc:sldMk cId="587915028" sldId="258"/>
            <ac:inkMk id="10" creationId="{E6F5AFF8-7725-D718-B6E9-515C1E0041B5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4.199" v="121" actId="9405"/>
          <ac:inkMkLst>
            <pc:docMk/>
            <pc:sldMk cId="587915028" sldId="258"/>
            <ac:inkMk id="13" creationId="{EEE39AE9-5A1A-0690-68FE-3B0E633CABB3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3.919" v="120" actId="9405"/>
          <ac:inkMkLst>
            <pc:docMk/>
            <pc:sldMk cId="587915028" sldId="258"/>
            <ac:inkMk id="15" creationId="{89B20E11-54AA-C2EB-5734-EFEF8C22CA86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3.777" v="119" actId="9405"/>
          <ac:inkMkLst>
            <pc:docMk/>
            <pc:sldMk cId="587915028" sldId="258"/>
            <ac:inkMk id="16" creationId="{4BB7CF2F-D379-B924-08FB-B20ED8166E3F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3.576" v="118" actId="9405"/>
          <ac:inkMkLst>
            <pc:docMk/>
            <pc:sldMk cId="587915028" sldId="258"/>
            <ac:inkMk id="17" creationId="{1E3A9099-D2AE-6A6A-0676-8D19E8CBAD5D}"/>
          </ac:inkMkLst>
        </pc:inkChg>
        <pc:inkChg chg="add del mod">
          <ac:chgData name="Siddiqui, Mohammad Faridul Haque" userId="da679aee-7a89-407b-8d18-0b5374ac71bc" providerId="ADAL" clId="{1B746E92-D73B-4E9F-8C64-BDE1CEC57C73}" dt="2022-09-28T01:47:43.199" v="117"/>
          <ac:inkMkLst>
            <pc:docMk/>
            <pc:sldMk cId="587915028" sldId="258"/>
            <ac:inkMk id="18" creationId="{744495CB-8E4C-DB2B-27B3-4CFB603F7400}"/>
          </ac:inkMkLst>
        </pc:inkChg>
      </pc:sldChg>
      <pc:sldChg chg="addSp delSp modSp mod">
        <pc:chgData name="Siddiqui, Mohammad Faridul Haque" userId="da679aee-7a89-407b-8d18-0b5374ac71bc" providerId="ADAL" clId="{1B746E92-D73B-4E9F-8C64-BDE1CEC57C73}" dt="2022-09-28T02:25:42.080" v="211"/>
        <pc:sldMkLst>
          <pc:docMk/>
          <pc:sldMk cId="1217363329" sldId="264"/>
        </pc:sldMkLst>
        <pc:grpChg chg="add del mod">
          <ac:chgData name="Siddiqui, Mohammad Faridul Haque" userId="da679aee-7a89-407b-8d18-0b5374ac71bc" providerId="ADAL" clId="{1B746E92-D73B-4E9F-8C64-BDE1CEC57C73}" dt="2022-09-28T02:24:33.574" v="141"/>
          <ac:grpSpMkLst>
            <pc:docMk/>
            <pc:sldMk cId="1217363329" sldId="264"/>
            <ac:grpSpMk id="7" creationId="{B0ADD9F5-24C7-4266-55EB-BEF2A1F3CE56}"/>
          </ac:grpSpMkLst>
        </pc:grpChg>
        <pc:grpChg chg="mod">
          <ac:chgData name="Siddiqui, Mohammad Faridul Haque" userId="da679aee-7a89-407b-8d18-0b5374ac71bc" providerId="ADAL" clId="{1B746E92-D73B-4E9F-8C64-BDE1CEC57C73}" dt="2022-09-28T02:24:28.812" v="139"/>
          <ac:grpSpMkLst>
            <pc:docMk/>
            <pc:sldMk cId="1217363329" sldId="264"/>
            <ac:grpSpMk id="9" creationId="{04CEA90F-EBD1-8362-55F5-39D622FB3698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42.078" v="207"/>
          <ac:grpSpMkLst>
            <pc:docMk/>
            <pc:sldMk cId="1217363329" sldId="264"/>
            <ac:grpSpMk id="11" creationId="{69B3671B-441A-2D0F-1B44-6F9C74F9101B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42.079" v="209"/>
          <ac:grpSpMkLst>
            <pc:docMk/>
            <pc:sldMk cId="1217363329" sldId="264"/>
            <ac:grpSpMk id="17" creationId="{94B216CC-3FC8-A817-C12F-9FFE305E933C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32.620" v="200"/>
          <ac:grpSpMkLst>
            <pc:docMk/>
            <pc:sldMk cId="1217363329" sldId="264"/>
            <ac:grpSpMk id="20" creationId="{F1876ED6-AD8C-F6EB-C0C5-A732ABEF901C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31.853" v="195"/>
          <ac:grpSpMkLst>
            <pc:docMk/>
            <pc:sldMk cId="1217363329" sldId="264"/>
            <ac:grpSpMk id="25" creationId="{81FB5C56-17AA-AE76-3BE0-683D2EA127A4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31.468" v="192"/>
          <ac:grpSpMkLst>
            <pc:docMk/>
            <pc:sldMk cId="1217363329" sldId="264"/>
            <ac:grpSpMk id="28" creationId="{12F3FCA0-5D6B-1D54-C031-2AFA02E02629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30.824" v="188"/>
          <ac:grpSpMkLst>
            <pc:docMk/>
            <pc:sldMk cId="1217363329" sldId="264"/>
            <ac:grpSpMk id="33" creationId="{C4550BD5-EB70-926F-E5CB-826533769F55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29.100" v="180"/>
          <ac:grpSpMkLst>
            <pc:docMk/>
            <pc:sldMk cId="1217363329" sldId="264"/>
            <ac:grpSpMk id="41" creationId="{7C2EB54B-330B-A976-85D1-4F0A5A46D667}"/>
          </ac:grpSpMkLst>
        </pc:grpChg>
        <pc:grpChg chg="add del mod">
          <ac:chgData name="Siddiqui, Mohammad Faridul Haque" userId="da679aee-7a89-407b-8d18-0b5374ac71bc" providerId="ADAL" clId="{1B746E92-D73B-4E9F-8C64-BDE1CEC57C73}" dt="2022-09-28T02:25:28.553" v="177"/>
          <ac:grpSpMkLst>
            <pc:docMk/>
            <pc:sldMk cId="1217363329" sldId="264"/>
            <ac:grpSpMk id="44" creationId="{C68FBE40-F927-1182-84BC-0A0994E9AD07}"/>
          </ac:grpSpMkLst>
        </pc:grpChg>
        <pc:grpChg chg="mod">
          <ac:chgData name="Siddiqui, Mohammad Faridul Haque" userId="da679aee-7a89-407b-8d18-0b5374ac71bc" providerId="ADAL" clId="{1B746E92-D73B-4E9F-8C64-BDE1CEC57C73}" dt="2022-09-28T02:25:28.553" v="177"/>
          <ac:grpSpMkLst>
            <pc:docMk/>
            <pc:sldMk cId="1217363329" sldId="264"/>
            <ac:grpSpMk id="45" creationId="{09E5E416-6A9F-50B9-AA86-921CAD0DCAEE}"/>
          </ac:grpSpMkLst>
        </pc:grpChg>
        <pc:inkChg chg="add del">
          <ac:chgData name="Siddiqui, Mohammad Faridul Haque" userId="da679aee-7a89-407b-8d18-0b5374ac71bc" providerId="ADAL" clId="{1B746E92-D73B-4E9F-8C64-BDE1CEC57C73}" dt="2022-09-28T02:25:42.078" v="205"/>
          <ac:inkMkLst>
            <pc:docMk/>
            <pc:sldMk cId="1217363329" sldId="264"/>
            <ac:inkMk id="3" creationId="{51A89F30-C8DB-40FE-29B5-53D111A9047A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8" v="207"/>
          <ac:inkMkLst>
            <pc:docMk/>
            <pc:sldMk cId="1217363329" sldId="264"/>
            <ac:inkMk id="4" creationId="{62A28167-1B49-3663-A740-1D38F017B8F2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9" v="210"/>
          <ac:inkMkLst>
            <pc:docMk/>
            <pc:sldMk cId="1217363329" sldId="264"/>
            <ac:inkMk id="5" creationId="{FBC7B416-C0AA-02D5-2AC1-D36F4A2EC8E2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6" v="202"/>
          <ac:inkMkLst>
            <pc:docMk/>
            <pc:sldMk cId="1217363329" sldId="264"/>
            <ac:inkMk id="6" creationId="{4EA63D02-AA73-76B5-CF3E-016FC211F40A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4:28.812" v="139"/>
          <ac:inkMkLst>
            <pc:docMk/>
            <pc:sldMk cId="1217363329" sldId="264"/>
            <ac:inkMk id="8" creationId="{B518BEAF-FF80-040C-0BAF-227ED352B2C8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8" v="204"/>
          <ac:inkMkLst>
            <pc:docMk/>
            <pc:sldMk cId="1217363329" sldId="264"/>
            <ac:inkMk id="10" creationId="{0081E2C3-F080-927C-79F2-65C0DCC34AEB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7" v="203"/>
          <ac:inkMkLst>
            <pc:docMk/>
            <pc:sldMk cId="1217363329" sldId="264"/>
            <ac:inkMk id="12" creationId="{BC70358B-49B0-2514-4990-2B1B07C4E7E2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80" v="211"/>
          <ac:inkMkLst>
            <pc:docMk/>
            <pc:sldMk cId="1217363329" sldId="264"/>
            <ac:inkMk id="13" creationId="{9022AB74-4696-9B64-0668-3649AD8842D7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9" v="208"/>
          <ac:inkMkLst>
            <pc:docMk/>
            <pc:sldMk cId="1217363329" sldId="264"/>
            <ac:inkMk id="14" creationId="{F5FA2F1A-8F08-7025-9372-3835ACCE8142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8" v="206"/>
          <ac:inkMkLst>
            <pc:docMk/>
            <pc:sldMk cId="1217363329" sldId="264"/>
            <ac:inkMk id="15" creationId="{3FF2D5D6-7A3C-C926-D778-E48910AA8348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42.079" v="209"/>
          <ac:inkMkLst>
            <pc:docMk/>
            <pc:sldMk cId="1217363329" sldId="264"/>
            <ac:inkMk id="16" creationId="{5413A14B-DDCE-7321-18AD-BA010D3A2743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2.808" v="201" actId="9405"/>
          <ac:inkMkLst>
            <pc:docMk/>
            <pc:sldMk cId="1217363329" sldId="264"/>
            <ac:inkMk id="18" creationId="{8D119A5D-4FC5-7001-4231-90ABD1477243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2.620" v="200"/>
          <ac:inkMkLst>
            <pc:docMk/>
            <pc:sldMk cId="1217363329" sldId="264"/>
            <ac:inkMk id="19" creationId="{0E24E531-E09D-A9D7-DCEE-8F73BB667B55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2.411" v="198" actId="9405"/>
          <ac:inkMkLst>
            <pc:docMk/>
            <pc:sldMk cId="1217363329" sldId="264"/>
            <ac:inkMk id="21" creationId="{E0C45F4F-AF7D-2147-7D6F-B0A58916601A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2.220" v="197" actId="9405"/>
          <ac:inkMkLst>
            <pc:docMk/>
            <pc:sldMk cId="1217363329" sldId="264"/>
            <ac:inkMk id="22" creationId="{AA03E7D8-11BD-3A27-B57F-E137DDC7673F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2.044" v="196" actId="9405"/>
          <ac:inkMkLst>
            <pc:docMk/>
            <pc:sldMk cId="1217363329" sldId="264"/>
            <ac:inkMk id="23" creationId="{0B27A1F8-E048-5B09-5B0B-1C60C5FC5A66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1.853" v="195"/>
          <ac:inkMkLst>
            <pc:docMk/>
            <pc:sldMk cId="1217363329" sldId="264"/>
            <ac:inkMk id="24" creationId="{AE4E8C73-24B4-A2E3-62A1-2BBB6D2C05EE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1.661" v="193" actId="9405"/>
          <ac:inkMkLst>
            <pc:docMk/>
            <pc:sldMk cId="1217363329" sldId="264"/>
            <ac:inkMk id="26" creationId="{51FEDB07-9F2D-D92B-12F6-B400A5D10359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1.468" v="192"/>
          <ac:inkMkLst>
            <pc:docMk/>
            <pc:sldMk cId="1217363329" sldId="264"/>
            <ac:inkMk id="27" creationId="{90699D26-F223-E99E-A277-579D999E2647}"/>
          </ac:inkMkLst>
        </pc:inkChg>
        <pc:inkChg chg="add del">
          <ac:chgData name="Siddiqui, Mohammad Faridul Haque" userId="da679aee-7a89-407b-8d18-0b5374ac71bc" providerId="ADAL" clId="{1B746E92-D73B-4E9F-8C64-BDE1CEC57C73}" dt="2022-09-28T02:24:54.963" v="160" actId="9405"/>
          <ac:inkMkLst>
            <pc:docMk/>
            <pc:sldMk cId="1217363329" sldId="264"/>
            <ac:inkMk id="29" creationId="{DE2A23AB-B543-6815-4BAA-187287F4FCA3}"/>
          </ac:inkMkLst>
        </pc:inkChg>
        <pc:inkChg chg="add del">
          <ac:chgData name="Siddiqui, Mohammad Faridul Haque" userId="da679aee-7a89-407b-8d18-0b5374ac71bc" providerId="ADAL" clId="{1B746E92-D73B-4E9F-8C64-BDE1CEC57C73}" dt="2022-09-28T02:25:31.283" v="190" actId="9405"/>
          <ac:inkMkLst>
            <pc:docMk/>
            <pc:sldMk cId="1217363329" sldId="264"/>
            <ac:inkMk id="30" creationId="{13BDEC93-1274-9976-5844-8BDAD18927FD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1.092" v="189" actId="9405"/>
          <ac:inkMkLst>
            <pc:docMk/>
            <pc:sldMk cId="1217363329" sldId="264"/>
            <ac:inkMk id="31" creationId="{87BD3EF6-F995-89E3-2321-22B849D67B19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0.824" v="188"/>
          <ac:inkMkLst>
            <pc:docMk/>
            <pc:sldMk cId="1217363329" sldId="264"/>
            <ac:inkMk id="32" creationId="{3333E90E-3267-252F-6558-ABC59347C4D8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0.627" v="186" actId="9405"/>
          <ac:inkMkLst>
            <pc:docMk/>
            <pc:sldMk cId="1217363329" sldId="264"/>
            <ac:inkMk id="34" creationId="{B37F84BA-573A-60A4-0314-0B4DD6792390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0.435" v="185" actId="9405"/>
          <ac:inkMkLst>
            <pc:docMk/>
            <pc:sldMk cId="1217363329" sldId="264"/>
            <ac:inkMk id="35" creationId="{53C1B164-9719-DF53-9078-42627C804333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30.212" v="184" actId="9405"/>
          <ac:inkMkLst>
            <pc:docMk/>
            <pc:sldMk cId="1217363329" sldId="264"/>
            <ac:inkMk id="36" creationId="{81DE0665-5C5E-94FF-6B96-B455AE5C17A1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29.763" v="183" actId="9405"/>
          <ac:inkMkLst>
            <pc:docMk/>
            <pc:sldMk cId="1217363329" sldId="264"/>
            <ac:inkMk id="37" creationId="{6C1B72CF-70B5-8093-5CF1-F99D2A4F6B9A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29.508" v="182" actId="9405"/>
          <ac:inkMkLst>
            <pc:docMk/>
            <pc:sldMk cId="1217363329" sldId="264"/>
            <ac:inkMk id="38" creationId="{E62337F5-3615-6A78-04CA-5E6921537098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29.268" v="181" actId="9405"/>
          <ac:inkMkLst>
            <pc:docMk/>
            <pc:sldMk cId="1217363329" sldId="264"/>
            <ac:inkMk id="39" creationId="{E69B8824-C4DA-2A78-43BC-E635A7159954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29.100" v="180"/>
          <ac:inkMkLst>
            <pc:docMk/>
            <pc:sldMk cId="1217363329" sldId="264"/>
            <ac:inkMk id="40" creationId="{3F624974-B202-E827-7B21-8566FA5284A0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28.876" v="178" actId="9405"/>
          <ac:inkMkLst>
            <pc:docMk/>
            <pc:sldMk cId="1217363329" sldId="264"/>
            <ac:inkMk id="42" creationId="{662BE77E-700C-A9DF-C116-9879680E9E7C}"/>
          </ac:inkMkLst>
        </pc:inkChg>
        <pc:inkChg chg="add del mod">
          <ac:chgData name="Siddiqui, Mohammad Faridul Haque" userId="da679aee-7a89-407b-8d18-0b5374ac71bc" providerId="ADAL" clId="{1B746E92-D73B-4E9F-8C64-BDE1CEC57C73}" dt="2022-09-28T02:25:28.553" v="177"/>
          <ac:inkMkLst>
            <pc:docMk/>
            <pc:sldMk cId="1217363329" sldId="264"/>
            <ac:inkMk id="43" creationId="{086209CC-80EC-1207-9615-282BE715F524}"/>
          </ac:inkMkLst>
        </pc:inkChg>
      </pc:sldChg>
    </pc:docChg>
  </pc:docChgLst>
  <pc:docChgLst>
    <pc:chgData name="Siddiqui, Mohammad Faridul Haque" userId="da679aee-7a89-407b-8d18-0b5374ac71bc" providerId="ADAL" clId="{8CA9A086-6D25-46E0-960F-C688A268D91B}"/>
    <pc:docChg chg="undo custSel addSld modSld">
      <pc:chgData name="Siddiqui, Mohammad Faridul Haque" userId="da679aee-7a89-407b-8d18-0b5374ac71bc" providerId="ADAL" clId="{8CA9A086-6D25-46E0-960F-C688A268D91B}" dt="2022-02-16T20:52:18.441" v="86" actId="1076"/>
      <pc:docMkLst>
        <pc:docMk/>
      </pc:docMkLst>
      <pc:sldChg chg="modSp">
        <pc:chgData name="Siddiqui, Mohammad Faridul Haque" userId="da679aee-7a89-407b-8d18-0b5374ac71bc" providerId="ADAL" clId="{8CA9A086-6D25-46E0-960F-C688A268D91B}" dt="2022-02-16T20:35:07.691" v="1" actId="27636"/>
        <pc:sldMkLst>
          <pc:docMk/>
          <pc:sldMk cId="3210191059" sldId="267"/>
        </pc:sldMkLst>
        <pc:spChg chg="mod">
          <ac:chgData name="Siddiqui, Mohammad Faridul Haque" userId="da679aee-7a89-407b-8d18-0b5374ac71bc" providerId="ADAL" clId="{8CA9A086-6D25-46E0-960F-C688A268D91B}" dt="2022-02-16T20:35:07.691" v="1" actId="27636"/>
          <ac:spMkLst>
            <pc:docMk/>
            <pc:sldMk cId="3210191059" sldId="267"/>
            <ac:spMk id="2" creationId="{87ABCDAB-B236-4280-968C-BF71AA97F5A6}"/>
          </ac:spMkLst>
        </pc:spChg>
      </pc:sldChg>
      <pc:sldChg chg="addSp modSp add">
        <pc:chgData name="Siddiqui, Mohammad Faridul Haque" userId="da679aee-7a89-407b-8d18-0b5374ac71bc" providerId="ADAL" clId="{8CA9A086-6D25-46E0-960F-C688A268D91B}" dt="2022-02-16T20:35:32.775" v="8"/>
        <pc:sldMkLst>
          <pc:docMk/>
          <pc:sldMk cId="1331816678" sldId="268"/>
        </pc:sldMkLst>
        <pc:spChg chg="mod">
          <ac:chgData name="Siddiqui, Mohammad Faridul Haque" userId="da679aee-7a89-407b-8d18-0b5374ac71bc" providerId="ADAL" clId="{8CA9A086-6D25-46E0-960F-C688A268D91B}" dt="2022-02-16T20:35:13.383" v="4" actId="368"/>
          <ac:spMkLst>
            <pc:docMk/>
            <pc:sldMk cId="1331816678" sldId="268"/>
            <ac:spMk id="2" creationId="{6A908293-49DB-4C7A-A593-6A1F5792F8AD}"/>
          </ac:spMkLst>
        </pc:spChg>
        <pc:picChg chg="add mod">
          <ac:chgData name="Siddiqui, Mohammad Faridul Haque" userId="da679aee-7a89-407b-8d18-0b5374ac71bc" providerId="ADAL" clId="{8CA9A086-6D25-46E0-960F-C688A268D91B}" dt="2022-02-16T20:35:32.775" v="8"/>
          <ac:picMkLst>
            <pc:docMk/>
            <pc:sldMk cId="1331816678" sldId="268"/>
            <ac:picMk id="1026" creationId="{BD63CBFC-38D3-4C15-8F78-FC8DEF8C9671}"/>
          </ac:picMkLst>
        </pc:picChg>
      </pc:sldChg>
      <pc:sldChg chg="addSp delSp modSp add">
        <pc:chgData name="Siddiqui, Mohammad Faridul Haque" userId="da679aee-7a89-407b-8d18-0b5374ac71bc" providerId="ADAL" clId="{8CA9A086-6D25-46E0-960F-C688A268D91B}" dt="2022-02-16T20:46:38.813" v="22" actId="1076"/>
        <pc:sldMkLst>
          <pc:docMk/>
          <pc:sldMk cId="319494237" sldId="269"/>
        </pc:sldMkLst>
        <pc:spChg chg="mod">
          <ac:chgData name="Siddiqui, Mohammad Faridul Haque" userId="da679aee-7a89-407b-8d18-0b5374ac71bc" providerId="ADAL" clId="{8CA9A086-6D25-46E0-960F-C688A268D91B}" dt="2022-02-16T20:45:50.369" v="11"/>
          <ac:spMkLst>
            <pc:docMk/>
            <pc:sldMk cId="319494237" sldId="269"/>
            <ac:spMk id="2" creationId="{20D042FC-8CE2-4449-B353-8FFA71D1C2A8}"/>
          </ac:spMkLst>
        </pc:spChg>
        <pc:spChg chg="add del">
          <ac:chgData name="Siddiqui, Mohammad Faridul Haque" userId="da679aee-7a89-407b-8d18-0b5374ac71bc" providerId="ADAL" clId="{8CA9A086-6D25-46E0-960F-C688A268D91B}" dt="2022-02-16T20:46:13.654" v="13"/>
          <ac:spMkLst>
            <pc:docMk/>
            <pc:sldMk cId="319494237" sldId="269"/>
            <ac:spMk id="3" creationId="{B1F54770-7567-4A73-A968-CE880A755DB5}"/>
          </ac:spMkLst>
        </pc:spChg>
        <pc:spChg chg="add mod">
          <ac:chgData name="Siddiqui, Mohammad Faridul Haque" userId="da679aee-7a89-407b-8d18-0b5374ac71bc" providerId="ADAL" clId="{8CA9A086-6D25-46E0-960F-C688A268D91B}" dt="2022-02-16T20:46:38.813" v="22" actId="1076"/>
          <ac:spMkLst>
            <pc:docMk/>
            <pc:sldMk cId="319494237" sldId="269"/>
            <ac:spMk id="4" creationId="{716D7F52-D1C4-41C5-B52D-238DEB2AF2E3}"/>
          </ac:spMkLst>
        </pc:spChg>
      </pc:sldChg>
      <pc:sldChg chg="addSp delSp modSp add">
        <pc:chgData name="Siddiqui, Mohammad Faridul Haque" userId="da679aee-7a89-407b-8d18-0b5374ac71bc" providerId="ADAL" clId="{8CA9A086-6D25-46E0-960F-C688A268D91B}" dt="2022-02-16T20:50:48.764" v="80" actId="164"/>
        <pc:sldMkLst>
          <pc:docMk/>
          <pc:sldMk cId="24402460" sldId="270"/>
        </pc:sldMkLst>
        <pc:spChg chg="add del">
          <ac:chgData name="Siddiqui, Mohammad Faridul Haque" userId="da679aee-7a89-407b-8d18-0b5374ac71bc" providerId="ADAL" clId="{8CA9A086-6D25-46E0-960F-C688A268D91B}" dt="2022-02-16T20:47:37.224" v="35"/>
          <ac:spMkLst>
            <pc:docMk/>
            <pc:sldMk cId="24402460" sldId="270"/>
            <ac:spMk id="3" creationId="{110A95DB-FB06-48BD-9C9F-719F520F5785}"/>
          </ac:spMkLst>
        </pc:spChg>
        <pc:spChg chg="mod">
          <ac:chgData name="Siddiqui, Mohammad Faridul Haque" userId="da679aee-7a89-407b-8d18-0b5374ac71bc" providerId="ADAL" clId="{8CA9A086-6D25-46E0-960F-C688A268D91B}" dt="2022-02-16T20:49:45.998" v="67" actId="164"/>
          <ac:spMkLst>
            <pc:docMk/>
            <pc:sldMk cId="24402460" sldId="270"/>
            <ac:spMk id="4" creationId="{716D7F52-D1C4-41C5-B52D-238DEB2AF2E3}"/>
          </ac:spMkLst>
        </pc:spChg>
        <pc:spChg chg="add mod">
          <ac:chgData name="Siddiqui, Mohammad Faridul Haque" userId="da679aee-7a89-407b-8d18-0b5374ac71bc" providerId="ADAL" clId="{8CA9A086-6D25-46E0-960F-C688A268D91B}" dt="2022-02-16T20:49:50.158" v="68" actId="164"/>
          <ac:spMkLst>
            <pc:docMk/>
            <pc:sldMk cId="24402460" sldId="270"/>
            <ac:spMk id="5" creationId="{94947D01-D4FF-44B1-8330-660EED77C794}"/>
          </ac:spMkLst>
        </pc:spChg>
        <pc:spChg chg="add del">
          <ac:chgData name="Siddiqui, Mohammad Faridul Haque" userId="da679aee-7a89-407b-8d18-0b5374ac71bc" providerId="ADAL" clId="{8CA9A086-6D25-46E0-960F-C688A268D91B}" dt="2022-02-16T20:48:08.481" v="45"/>
          <ac:spMkLst>
            <pc:docMk/>
            <pc:sldMk cId="24402460" sldId="270"/>
            <ac:spMk id="6" creationId="{E2DD9E23-E00F-4A8E-B4A7-A2D20A3930D6}"/>
          </ac:spMkLst>
        </pc:spChg>
        <pc:spChg chg="add mod">
          <ac:chgData name="Siddiqui, Mohammad Faridul Haque" userId="da679aee-7a89-407b-8d18-0b5374ac71bc" providerId="ADAL" clId="{8CA9A086-6D25-46E0-960F-C688A268D91B}" dt="2022-02-16T20:49:53.872" v="69" actId="164"/>
          <ac:spMkLst>
            <pc:docMk/>
            <pc:sldMk cId="24402460" sldId="270"/>
            <ac:spMk id="7" creationId="{A55BCB1F-0CDD-4733-A209-84C3F8C7C510}"/>
          </ac:spMkLst>
        </pc:spChg>
        <pc:spChg chg="add mod">
          <ac:chgData name="Siddiqui, Mohammad Faridul Haque" userId="da679aee-7a89-407b-8d18-0b5374ac71bc" providerId="ADAL" clId="{8CA9A086-6D25-46E0-960F-C688A268D91B}" dt="2022-02-16T20:49:57.453" v="70" actId="164"/>
          <ac:spMkLst>
            <pc:docMk/>
            <pc:sldMk cId="24402460" sldId="270"/>
            <ac:spMk id="8" creationId="{160F499D-B598-4827-8811-B9893DE73B5E}"/>
          </ac:spMkLst>
        </pc:spChg>
        <pc:spChg chg="add mod">
          <ac:chgData name="Siddiqui, Mohammad Faridul Haque" userId="da679aee-7a89-407b-8d18-0b5374ac71bc" providerId="ADAL" clId="{8CA9A086-6D25-46E0-960F-C688A268D91B}" dt="2022-02-16T20:50:02.923" v="71" actId="164"/>
          <ac:spMkLst>
            <pc:docMk/>
            <pc:sldMk cId="24402460" sldId="270"/>
            <ac:spMk id="9" creationId="{48BFA4FA-C0A4-4718-945C-9BCB165D0B34}"/>
          </ac:spMkLst>
        </pc:spChg>
        <pc:spChg chg="add mod">
          <ac:chgData name="Siddiqui, Mohammad Faridul Haque" userId="da679aee-7a89-407b-8d18-0b5374ac71bc" providerId="ADAL" clId="{8CA9A086-6D25-46E0-960F-C688A268D91B}" dt="2022-02-16T20:50:06.111" v="72" actId="164"/>
          <ac:spMkLst>
            <pc:docMk/>
            <pc:sldMk cId="24402460" sldId="270"/>
            <ac:spMk id="10" creationId="{760A4E77-6604-406B-B2D5-9BAE0B78A58B}"/>
          </ac:spMkLst>
        </pc:spChg>
        <pc:spChg chg="add mod">
          <ac:chgData name="Siddiqui, Mohammad Faridul Haque" userId="da679aee-7a89-407b-8d18-0b5374ac71bc" providerId="ADAL" clId="{8CA9A086-6D25-46E0-960F-C688A268D91B}" dt="2022-02-16T20:50:48.764" v="80" actId="164"/>
          <ac:spMkLst>
            <pc:docMk/>
            <pc:sldMk cId="24402460" sldId="270"/>
            <ac:spMk id="17" creationId="{FCD107F2-D9ED-4D8E-BB15-2ACE7E830B71}"/>
          </ac:spMkLst>
        </pc:spChg>
        <pc:grpChg chg="add mod">
          <ac:chgData name="Siddiqui, Mohammad Faridul Haque" userId="da679aee-7a89-407b-8d18-0b5374ac71bc" providerId="ADAL" clId="{8CA9A086-6D25-46E0-960F-C688A268D91B}" dt="2022-02-16T20:49:45.998" v="67" actId="164"/>
          <ac:grpSpMkLst>
            <pc:docMk/>
            <pc:sldMk cId="24402460" sldId="270"/>
            <ac:grpSpMk id="11" creationId="{424E16B3-E9E8-4D61-8CD0-4E37AB9F6695}"/>
          </ac:grpSpMkLst>
        </pc:grpChg>
        <pc:grpChg chg="add mod">
          <ac:chgData name="Siddiqui, Mohammad Faridul Haque" userId="da679aee-7a89-407b-8d18-0b5374ac71bc" providerId="ADAL" clId="{8CA9A086-6D25-46E0-960F-C688A268D91B}" dt="2022-02-16T20:49:50.158" v="68" actId="164"/>
          <ac:grpSpMkLst>
            <pc:docMk/>
            <pc:sldMk cId="24402460" sldId="270"/>
            <ac:grpSpMk id="12" creationId="{3DC08F38-1875-497A-9FFE-2AF3C5DABFC7}"/>
          </ac:grpSpMkLst>
        </pc:grpChg>
        <pc:grpChg chg="add mod">
          <ac:chgData name="Siddiqui, Mohammad Faridul Haque" userId="da679aee-7a89-407b-8d18-0b5374ac71bc" providerId="ADAL" clId="{8CA9A086-6D25-46E0-960F-C688A268D91B}" dt="2022-02-16T20:50:14.812" v="73" actId="1076"/>
          <ac:grpSpMkLst>
            <pc:docMk/>
            <pc:sldMk cId="24402460" sldId="270"/>
            <ac:grpSpMk id="13" creationId="{E16F1378-0F7B-4E3C-B52C-1CBD03C3EC7C}"/>
          </ac:grpSpMkLst>
        </pc:grpChg>
        <pc:grpChg chg="add mod">
          <ac:chgData name="Siddiqui, Mohammad Faridul Haque" userId="da679aee-7a89-407b-8d18-0b5374ac71bc" providerId="ADAL" clId="{8CA9A086-6D25-46E0-960F-C688A268D91B}" dt="2022-02-16T20:50:14.812" v="73" actId="1076"/>
          <ac:grpSpMkLst>
            <pc:docMk/>
            <pc:sldMk cId="24402460" sldId="270"/>
            <ac:grpSpMk id="14" creationId="{295C698F-704E-4056-B32A-656FE0A16F26}"/>
          </ac:grpSpMkLst>
        </pc:grpChg>
        <pc:grpChg chg="add mod">
          <ac:chgData name="Siddiqui, Mohammad Faridul Haque" userId="da679aee-7a89-407b-8d18-0b5374ac71bc" providerId="ADAL" clId="{8CA9A086-6D25-46E0-960F-C688A268D91B}" dt="2022-02-16T20:50:23.902" v="74" actId="1076"/>
          <ac:grpSpMkLst>
            <pc:docMk/>
            <pc:sldMk cId="24402460" sldId="270"/>
            <ac:grpSpMk id="15" creationId="{E2579476-4DF7-4B07-BDF1-47EA5EF9D1CC}"/>
          </ac:grpSpMkLst>
        </pc:grpChg>
        <pc:grpChg chg="add mod">
          <ac:chgData name="Siddiqui, Mohammad Faridul Haque" userId="da679aee-7a89-407b-8d18-0b5374ac71bc" providerId="ADAL" clId="{8CA9A086-6D25-46E0-960F-C688A268D91B}" dt="2022-02-16T20:50:23.902" v="74" actId="1076"/>
          <ac:grpSpMkLst>
            <pc:docMk/>
            <pc:sldMk cId="24402460" sldId="270"/>
            <ac:grpSpMk id="16" creationId="{9636322C-D212-4686-A839-EE14458425B2}"/>
          </ac:grpSpMkLst>
        </pc:grpChg>
        <pc:grpChg chg="add mod">
          <ac:chgData name="Siddiqui, Mohammad Faridul Haque" userId="da679aee-7a89-407b-8d18-0b5374ac71bc" providerId="ADAL" clId="{8CA9A086-6D25-46E0-960F-C688A268D91B}" dt="2022-02-16T20:50:48.764" v="80" actId="164"/>
          <ac:grpSpMkLst>
            <pc:docMk/>
            <pc:sldMk cId="24402460" sldId="270"/>
            <ac:grpSpMk id="18" creationId="{7ACC7451-1893-486E-A286-FF33470F7665}"/>
          </ac:grpSpMkLst>
        </pc:grpChg>
        <pc:picChg chg="add mod">
          <ac:chgData name="Siddiqui, Mohammad Faridul Haque" userId="da679aee-7a89-407b-8d18-0b5374ac71bc" providerId="ADAL" clId="{8CA9A086-6D25-46E0-960F-C688A268D91B}" dt="2022-02-16T20:49:45.998" v="67" actId="164"/>
          <ac:picMkLst>
            <pc:docMk/>
            <pc:sldMk cId="24402460" sldId="270"/>
            <ac:picMk id="2050" creationId="{BFCFFFA0-0B65-46BA-80EE-859716C26B52}"/>
          </ac:picMkLst>
        </pc:picChg>
        <pc:picChg chg="add mod">
          <ac:chgData name="Siddiqui, Mohammad Faridul Haque" userId="da679aee-7a89-407b-8d18-0b5374ac71bc" providerId="ADAL" clId="{8CA9A086-6D25-46E0-960F-C688A268D91B}" dt="2022-02-16T20:49:50.158" v="68" actId="164"/>
          <ac:picMkLst>
            <pc:docMk/>
            <pc:sldMk cId="24402460" sldId="270"/>
            <ac:picMk id="2052" creationId="{201084C3-F599-4A05-845F-99E93E12F1EA}"/>
          </ac:picMkLst>
        </pc:picChg>
        <pc:picChg chg="add mod">
          <ac:chgData name="Siddiqui, Mohammad Faridul Haque" userId="da679aee-7a89-407b-8d18-0b5374ac71bc" providerId="ADAL" clId="{8CA9A086-6D25-46E0-960F-C688A268D91B}" dt="2022-02-16T20:49:53.872" v="69" actId="164"/>
          <ac:picMkLst>
            <pc:docMk/>
            <pc:sldMk cId="24402460" sldId="270"/>
            <ac:picMk id="2054" creationId="{726D9837-3D5F-45B4-B6C0-EDE1F85BE615}"/>
          </ac:picMkLst>
        </pc:picChg>
        <pc:picChg chg="add mod">
          <ac:chgData name="Siddiqui, Mohammad Faridul Haque" userId="da679aee-7a89-407b-8d18-0b5374ac71bc" providerId="ADAL" clId="{8CA9A086-6D25-46E0-960F-C688A268D91B}" dt="2022-02-16T20:49:57.453" v="70" actId="164"/>
          <ac:picMkLst>
            <pc:docMk/>
            <pc:sldMk cId="24402460" sldId="270"/>
            <ac:picMk id="2056" creationId="{B7C138D6-05F8-4F91-8C05-CDA01D94FA85}"/>
          </ac:picMkLst>
        </pc:picChg>
        <pc:picChg chg="add mod">
          <ac:chgData name="Siddiqui, Mohammad Faridul Haque" userId="da679aee-7a89-407b-8d18-0b5374ac71bc" providerId="ADAL" clId="{8CA9A086-6D25-46E0-960F-C688A268D91B}" dt="2022-02-16T20:50:02.923" v="71" actId="164"/>
          <ac:picMkLst>
            <pc:docMk/>
            <pc:sldMk cId="24402460" sldId="270"/>
            <ac:picMk id="2058" creationId="{B9E3FE1E-A6C0-49D1-BA97-E4C3347A6B34}"/>
          </ac:picMkLst>
        </pc:picChg>
        <pc:picChg chg="add mod">
          <ac:chgData name="Siddiqui, Mohammad Faridul Haque" userId="da679aee-7a89-407b-8d18-0b5374ac71bc" providerId="ADAL" clId="{8CA9A086-6D25-46E0-960F-C688A268D91B}" dt="2022-02-16T20:50:06.111" v="72" actId="164"/>
          <ac:picMkLst>
            <pc:docMk/>
            <pc:sldMk cId="24402460" sldId="270"/>
            <ac:picMk id="2060" creationId="{0501BCAA-3B93-4F99-ADE5-E7D393CE23C4}"/>
          </ac:picMkLst>
        </pc:picChg>
        <pc:picChg chg="add mod">
          <ac:chgData name="Siddiqui, Mohammad Faridul Haque" userId="da679aee-7a89-407b-8d18-0b5374ac71bc" providerId="ADAL" clId="{8CA9A086-6D25-46E0-960F-C688A268D91B}" dt="2022-02-16T20:50:48.764" v="80" actId="164"/>
          <ac:picMkLst>
            <pc:docMk/>
            <pc:sldMk cId="24402460" sldId="270"/>
            <ac:picMk id="2062" creationId="{501B76CF-D64B-4F08-BBFE-308CF26AFF31}"/>
          </ac:picMkLst>
        </pc:picChg>
      </pc:sldChg>
      <pc:sldChg chg="addSp modSp add">
        <pc:chgData name="Siddiqui, Mohammad Faridul Haque" userId="da679aee-7a89-407b-8d18-0b5374ac71bc" providerId="ADAL" clId="{8CA9A086-6D25-46E0-960F-C688A268D91B}" dt="2022-02-16T20:52:18.441" v="86" actId="1076"/>
        <pc:sldMkLst>
          <pc:docMk/>
          <pc:sldMk cId="898484510" sldId="271"/>
        </pc:sldMkLst>
        <pc:spChg chg="mod">
          <ac:chgData name="Siddiqui, Mohammad Faridul Haque" userId="da679aee-7a89-407b-8d18-0b5374ac71bc" providerId="ADAL" clId="{8CA9A086-6D25-46E0-960F-C688A268D91B}" dt="2022-02-16T20:52:01.364" v="82"/>
          <ac:spMkLst>
            <pc:docMk/>
            <pc:sldMk cId="898484510" sldId="271"/>
            <ac:spMk id="2" creationId="{D290A6AB-5EFC-4CD7-B19D-21CC9BEC1F06}"/>
          </ac:spMkLst>
        </pc:spChg>
        <pc:picChg chg="add mod">
          <ac:chgData name="Siddiqui, Mohammad Faridul Haque" userId="da679aee-7a89-407b-8d18-0b5374ac71bc" providerId="ADAL" clId="{8CA9A086-6D25-46E0-960F-C688A268D91B}" dt="2022-02-16T20:52:18.441" v="86" actId="1076"/>
          <ac:picMkLst>
            <pc:docMk/>
            <pc:sldMk cId="898484510" sldId="271"/>
            <ac:picMk id="1026" creationId="{AC06F371-6642-4695-82C3-96B8F45691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522C1-1F95-4C35-83F0-A269A646C73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D787-0609-4A3C-89CA-C622ACFA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AD787-0609-4A3C-89CA-C622ACFA75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FFA-FCD3-4D07-B074-C274673AA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7EC69-38EF-4A21-AAEE-7315C807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3CA9-5FEC-4B94-BB87-5031E6C5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A6F0-9176-4936-9A0D-FADFC53B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4D1B-F823-4ECF-BFB8-1605941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59A-7843-4931-A665-6950C9BE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F105-BC6F-4DE5-BEDA-83BBB202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DC2D-C71F-4DD0-9503-917AE875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B1D2-CECE-4DFC-B9A6-765FBF5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6D5C-83E1-47CF-85D0-B51670BB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A058E-1F46-449B-AE7F-3DD47716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1D5DB-4928-4844-86DD-9889A2A8B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62E8-399D-462F-BC3A-13712242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60AD-B2A6-4FAA-9C6A-3C7FD18D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B2B9-1477-431A-A0CD-18F54DC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4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FE59-CDB8-4570-8ABD-E70873A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249A-CAFD-4BDF-8972-E7F71D2C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2DDE-7BB9-4FC4-9861-B6CF06D7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590D-AEAA-46DC-9793-95E6F830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F85C-7AD5-44D3-B456-0EAAC75E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6A18-120B-4821-B8F0-6B281457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237D9-AFBA-4254-BAC6-47B39679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6065-876D-4C9E-978B-8DECC57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61E4-FC65-4B62-8F4E-DA2D4028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D345-8EB6-4203-987D-95D38839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1C5-2F69-40A3-BCAD-E69868B0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6CE2-CEA0-4DC8-92B7-35D40673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EEC5-5AFF-42EF-9CB5-555CB8EE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805A5-3061-465F-BFD4-B709AA1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AF35-97C8-4FAC-B3CD-FBE8D0A6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2517-5F78-4556-9919-B5A412C3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F9CA-D191-4535-83B0-95BEA82E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D9C8-F8B3-4DC5-AD44-B89A59B7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43001-3C2B-4219-BEA0-032319D7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41543-0903-4120-930A-D739A1A7B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264B-15CD-48DA-A046-212399763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5A0F0-1F42-46AA-826A-AD98D40B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32FEE-05FA-4822-B2A8-CC412439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2A554-C727-463B-A345-AC757D2B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74D8-C142-43D6-A8A0-03AE1A49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56A75-42B3-4C2F-9187-B633FD2B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EE84-D055-432B-BCEA-D122B23C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38F76-D20C-4E3E-A9BB-2CEBDE42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460AF-C600-450A-A258-1CEB8C5B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C452A-025A-4251-8123-5DFA4B09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CEF5B-6DFD-4B9F-A17A-1129803E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6A8D-0629-47DD-832D-E095606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CF45-E9BC-442B-8083-937EE2FF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49270-669D-477C-89C4-6B5B9EBC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A53B-ABEC-4556-BA0C-625284C3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AB3E-C812-41C7-AC22-A5EB837E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6089-9751-4EC1-899D-925C6B78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A70B-8A9E-477F-B9C6-CF746946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3B74E-E7EE-488D-968A-32D57F56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16D2-9E49-49BF-901B-4CB5FF454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A1EFE-7211-49BB-8635-57C3E031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1593-25F3-476A-83AA-8F79F13A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12C14-816B-4656-BDAA-D56A14C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E175-7B1A-4475-ACDB-04F58BD6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DDB43-F0F9-4EEF-96FB-E3AA196B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A923-F4CE-47AD-B08C-EC957DB90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8D93-D5CC-4577-A415-02BC1775199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6A30-4B13-49F3-8B51-2F5E88CBB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08F8-96BE-44D1-A066-71F6D6E8B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7061-BF1F-4FC1-AB5E-79975B4F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16C3-C815-4DF6-B607-858FF99F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3306-1F35-4B6F-8971-046A88CC1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4391-01</a:t>
            </a:r>
          </a:p>
        </p:txBody>
      </p:sp>
    </p:spTree>
    <p:extLst>
      <p:ext uri="{BB962C8B-B14F-4D97-AF65-F5344CB8AC3E}">
        <p14:creationId xmlns:p14="http://schemas.microsoft.com/office/powerpoint/2010/main" val="291402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CDAB-B236-4280-968C-BF71AA97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UML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3BFB2-EF80-4398-BC9A-684C6718418A}"/>
              </a:ext>
            </a:extLst>
          </p:cNvPr>
          <p:cNvSpPr txBox="1"/>
          <p:nvPr/>
        </p:nvSpPr>
        <p:spPr>
          <a:xfrm>
            <a:off x="1032933" y="2005168"/>
            <a:ext cx="921173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Describe the sequence of messages and interactions that happen between actors and objects.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Actors or objects can be active only when needed or when another object wants to communicate with them.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communication is represented in a chronological manner. </a:t>
            </a:r>
          </a:p>
        </p:txBody>
      </p:sp>
    </p:spTree>
    <p:extLst>
      <p:ext uri="{BB962C8B-B14F-4D97-AF65-F5344CB8AC3E}">
        <p14:creationId xmlns:p14="http://schemas.microsoft.com/office/powerpoint/2010/main" val="322065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CDAB-B236-4280-968C-BF71AA97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29548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UML Diagram</a:t>
            </a:r>
          </a:p>
        </p:txBody>
      </p:sp>
      <p:pic>
        <p:nvPicPr>
          <p:cNvPr id="6146" name="Picture 2" descr="Sequence UML Diagram">
            <a:extLst>
              <a:ext uri="{FF2B5EF4-FFF2-40B4-BE49-F238E27FC236}">
                <a16:creationId xmlns:a16="http://schemas.microsoft.com/office/drawing/2014/main" id="{764F0932-AD6A-4D26-93AF-DEC73484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3550"/>
            <a:ext cx="975360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19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293-49DB-4C7A-A593-6A1F579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026" name="Picture 2" descr="Class UML Diagram">
            <a:extLst>
              <a:ext uri="{FF2B5EF4-FFF2-40B4-BE49-F238E27FC236}">
                <a16:creationId xmlns:a16="http://schemas.microsoft.com/office/drawing/2014/main" id="{BD63CBFC-38D3-4C15-8F78-FC8DEF8C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90" y="-62144"/>
            <a:ext cx="4479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22DB3A-96D5-41C6-9DAD-67CACF5D422C}"/>
              </a:ext>
            </a:extLst>
          </p:cNvPr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class has 3 fields: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class name at the top,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class attributes right below the name,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class operations/behaviors at the bottom. </a:t>
            </a:r>
          </a:p>
        </p:txBody>
      </p:sp>
    </p:spTree>
    <p:extLst>
      <p:ext uri="{BB962C8B-B14F-4D97-AF65-F5344CB8AC3E}">
        <p14:creationId xmlns:p14="http://schemas.microsoft.com/office/powerpoint/2010/main" val="133181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42FC-8CE2-4449-B353-8FFA71D1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Class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D7F52-D1C4-41C5-B52D-238DEB2AF2E3}"/>
              </a:ext>
            </a:extLst>
          </p:cNvPr>
          <p:cNvSpPr/>
          <p:nvPr/>
        </p:nvSpPr>
        <p:spPr>
          <a:xfrm>
            <a:off x="838200" y="1997839"/>
            <a:ext cx="80402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in class diagrams include different types of logical connections.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are such types of logical connections that are possible in UML: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Association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Directed Association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Reflexive Association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Inheritance/Generalization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1949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42FC-8CE2-4449-B353-8FFA71D1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Class Diagrams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E16B3-E9E8-4D61-8CD0-4E37AB9F6695}"/>
              </a:ext>
            </a:extLst>
          </p:cNvPr>
          <p:cNvGrpSpPr/>
          <p:nvPr/>
        </p:nvGrpSpPr>
        <p:grpSpPr>
          <a:xfrm>
            <a:off x="838200" y="1997839"/>
            <a:ext cx="1745202" cy="1731407"/>
            <a:chOff x="838200" y="1997839"/>
            <a:chExt cx="1745202" cy="17314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6D7F52-D1C4-41C5-B52D-238DEB2AF2E3}"/>
                </a:ext>
              </a:extLst>
            </p:cNvPr>
            <p:cNvSpPr/>
            <p:nvPr/>
          </p:nvSpPr>
          <p:spPr>
            <a:xfrm>
              <a:off x="838200" y="1997839"/>
              <a:ext cx="17452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Association</a:t>
              </a:r>
            </a:p>
          </p:txBody>
        </p:sp>
        <p:pic>
          <p:nvPicPr>
            <p:cNvPr id="2050" name="Picture 2" descr="Association - One of the most common in class diagram relationships">
              <a:extLst>
                <a:ext uri="{FF2B5EF4-FFF2-40B4-BE49-F238E27FC236}">
                  <a16:creationId xmlns:a16="http://schemas.microsoft.com/office/drawing/2014/main" id="{BFCFFFA0-0B65-46BA-80EE-859716C26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26" y="2367171"/>
              <a:ext cx="1123950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C08F38-1875-497A-9FFE-2AF3C5DABFC7}"/>
              </a:ext>
            </a:extLst>
          </p:cNvPr>
          <p:cNvGrpSpPr/>
          <p:nvPr/>
        </p:nvGrpSpPr>
        <p:grpSpPr>
          <a:xfrm>
            <a:off x="826036" y="4490830"/>
            <a:ext cx="2390783" cy="1851126"/>
            <a:chOff x="826036" y="4490830"/>
            <a:chExt cx="2390783" cy="18511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947D01-D4FF-44B1-8330-660EED77C794}"/>
                </a:ext>
              </a:extLst>
            </p:cNvPr>
            <p:cNvSpPr/>
            <p:nvPr/>
          </p:nvSpPr>
          <p:spPr>
            <a:xfrm>
              <a:off x="826036" y="4490830"/>
              <a:ext cx="2390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Directed Association</a:t>
              </a:r>
            </a:p>
          </p:txBody>
        </p:sp>
        <p:pic>
          <p:nvPicPr>
            <p:cNvPr id="2052" name="Picture 4" descr="Directed Association Relationship in UML Class diagrams">
              <a:extLst>
                <a:ext uri="{FF2B5EF4-FFF2-40B4-BE49-F238E27FC236}">
                  <a16:creationId xmlns:a16="http://schemas.microsoft.com/office/drawing/2014/main" id="{201084C3-F599-4A05-845F-99E93E12F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452" y="4979881"/>
              <a:ext cx="1123950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6F1378-0F7B-4E3C-B52C-1CBD03C3EC7C}"/>
              </a:ext>
            </a:extLst>
          </p:cNvPr>
          <p:cNvGrpSpPr/>
          <p:nvPr/>
        </p:nvGrpSpPr>
        <p:grpSpPr>
          <a:xfrm>
            <a:off x="3527445" y="1930439"/>
            <a:ext cx="2432589" cy="1429805"/>
            <a:chOff x="4455805" y="1930439"/>
            <a:chExt cx="2432589" cy="14298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BCB1F-0CDD-4733-A209-84C3F8C7C510}"/>
                </a:ext>
              </a:extLst>
            </p:cNvPr>
            <p:cNvSpPr/>
            <p:nvPr/>
          </p:nvSpPr>
          <p:spPr>
            <a:xfrm>
              <a:off x="4455805" y="1930439"/>
              <a:ext cx="24325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Reflexive Association</a:t>
              </a:r>
            </a:p>
          </p:txBody>
        </p:sp>
        <p:pic>
          <p:nvPicPr>
            <p:cNvPr id="2054" name="Picture 6" descr="Reflexive Association Relationship in UML Class diagrams">
              <a:extLst>
                <a:ext uri="{FF2B5EF4-FFF2-40B4-BE49-F238E27FC236}">
                  <a16:creationId xmlns:a16="http://schemas.microsoft.com/office/drawing/2014/main" id="{726D9837-3D5F-45B4-B6C0-EDE1F85BE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023" y="2550619"/>
              <a:ext cx="138112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5C698F-704E-4056-B32A-656FE0A16F26}"/>
              </a:ext>
            </a:extLst>
          </p:cNvPr>
          <p:cNvGrpSpPr/>
          <p:nvPr/>
        </p:nvGrpSpPr>
        <p:grpSpPr>
          <a:xfrm>
            <a:off x="3527445" y="4490830"/>
            <a:ext cx="1534394" cy="1851125"/>
            <a:chOff x="4455805" y="4490830"/>
            <a:chExt cx="1534394" cy="1851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F499D-B598-4827-8811-B9893DE73B5E}"/>
                </a:ext>
              </a:extLst>
            </p:cNvPr>
            <p:cNvSpPr/>
            <p:nvPr/>
          </p:nvSpPr>
          <p:spPr>
            <a:xfrm>
              <a:off x="4455805" y="4490830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Multiplicity</a:t>
              </a:r>
            </a:p>
          </p:txBody>
        </p:sp>
        <p:pic>
          <p:nvPicPr>
            <p:cNvPr id="2056" name="Picture 8" descr="Multiplicity Relationship in UML Class diagrams">
              <a:extLst>
                <a:ext uri="{FF2B5EF4-FFF2-40B4-BE49-F238E27FC236}">
                  <a16:creationId xmlns:a16="http://schemas.microsoft.com/office/drawing/2014/main" id="{B7C138D6-05F8-4F91-8C05-CDA01D94F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023" y="4979880"/>
              <a:ext cx="1123950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579476-4DF7-4B07-BDF1-47EA5EF9D1CC}"/>
              </a:ext>
            </a:extLst>
          </p:cNvPr>
          <p:cNvGrpSpPr/>
          <p:nvPr/>
        </p:nvGrpSpPr>
        <p:grpSpPr>
          <a:xfrm>
            <a:off x="6884214" y="1883931"/>
            <a:ext cx="1605632" cy="1940564"/>
            <a:chOff x="8760797" y="1883931"/>
            <a:chExt cx="1605632" cy="1940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BFA4FA-C0A4-4718-945C-9BCB165D0B34}"/>
                </a:ext>
              </a:extLst>
            </p:cNvPr>
            <p:cNvSpPr/>
            <p:nvPr/>
          </p:nvSpPr>
          <p:spPr>
            <a:xfrm>
              <a:off x="8760797" y="1883931"/>
              <a:ext cx="1605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Aggregation</a:t>
              </a:r>
            </a:p>
          </p:txBody>
        </p:sp>
        <p:pic>
          <p:nvPicPr>
            <p:cNvPr id="2058" name="Picture 10" descr="Aggregation Relationship">
              <a:extLst>
                <a:ext uri="{FF2B5EF4-FFF2-40B4-BE49-F238E27FC236}">
                  <a16:creationId xmlns:a16="http://schemas.microsoft.com/office/drawing/2014/main" id="{B9E3FE1E-A6C0-49D1-BA97-E4C3347A6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088" y="2271920"/>
              <a:ext cx="1314450" cy="155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36322C-D212-4686-A839-EE14458425B2}"/>
              </a:ext>
            </a:extLst>
          </p:cNvPr>
          <p:cNvGrpSpPr/>
          <p:nvPr/>
        </p:nvGrpSpPr>
        <p:grpSpPr>
          <a:xfrm>
            <a:off x="6884214" y="4490830"/>
            <a:ext cx="1662635" cy="1851750"/>
            <a:chOff x="8760797" y="4490830"/>
            <a:chExt cx="1662635" cy="185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0A4E77-6604-406B-B2D5-9BAE0B78A58B}"/>
                </a:ext>
              </a:extLst>
            </p:cNvPr>
            <p:cNvSpPr/>
            <p:nvPr/>
          </p:nvSpPr>
          <p:spPr>
            <a:xfrm>
              <a:off x="8760797" y="4490830"/>
              <a:ext cx="1662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Composition</a:t>
              </a:r>
            </a:p>
          </p:txBody>
        </p:sp>
        <p:pic>
          <p:nvPicPr>
            <p:cNvPr id="2060" name="Picture 12" descr="Composition Relationship in Class Diagrams">
              <a:extLst>
                <a:ext uri="{FF2B5EF4-FFF2-40B4-BE49-F238E27FC236}">
                  <a16:creationId xmlns:a16="http://schemas.microsoft.com/office/drawing/2014/main" id="{0501BCAA-3B93-4F99-ADE5-E7D393CE2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1979" y="4790005"/>
              <a:ext cx="1314450" cy="155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C7451-1893-486E-A286-FF33470F7665}"/>
              </a:ext>
            </a:extLst>
          </p:cNvPr>
          <p:cNvGrpSpPr/>
          <p:nvPr/>
        </p:nvGrpSpPr>
        <p:grpSpPr>
          <a:xfrm>
            <a:off x="8961320" y="2721427"/>
            <a:ext cx="3098220" cy="1859128"/>
            <a:chOff x="8961320" y="2721427"/>
            <a:chExt cx="3098220" cy="18591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D107F2-D9ED-4D8E-BB15-2ACE7E830B71}"/>
                </a:ext>
              </a:extLst>
            </p:cNvPr>
            <p:cNvSpPr/>
            <p:nvPr/>
          </p:nvSpPr>
          <p:spPr>
            <a:xfrm>
              <a:off x="8961320" y="2721427"/>
              <a:ext cx="30982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Inheritance / Generalization</a:t>
              </a:r>
            </a:p>
          </p:txBody>
        </p:sp>
        <p:pic>
          <p:nvPicPr>
            <p:cNvPr id="2062" name="Picture 14" descr="Inheritance Relationship in UML Class diagrams">
              <a:extLst>
                <a:ext uri="{FF2B5EF4-FFF2-40B4-BE49-F238E27FC236}">
                  <a16:creationId xmlns:a16="http://schemas.microsoft.com/office/drawing/2014/main" id="{501B76CF-D64B-4F08-BBFE-308CF26AF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3752" y="3218480"/>
              <a:ext cx="1190625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0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6AB-5EFC-4CD7-B19D-21CC9BEC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</a:p>
        </p:txBody>
      </p:sp>
      <p:pic>
        <p:nvPicPr>
          <p:cNvPr id="1026" name="Picture 2" descr="Object UML Diagram">
            <a:extLst>
              <a:ext uri="{FF2B5EF4-FFF2-40B4-BE49-F238E27FC236}">
                <a16:creationId xmlns:a16="http://schemas.microsoft.com/office/drawing/2014/main" id="{AC06F371-6642-4695-82C3-96B8F456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30" y="237030"/>
            <a:ext cx="8739496" cy="63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8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810-FA6F-4B05-84D1-062CC46C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4" y="284914"/>
            <a:ext cx="4182979" cy="1624096"/>
          </a:xfrm>
        </p:spPr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1028" name="Picture 4" descr="Component Diagram at a glance">
            <a:extLst>
              <a:ext uri="{FF2B5EF4-FFF2-40B4-BE49-F238E27FC236}">
                <a16:creationId xmlns:a16="http://schemas.microsoft.com/office/drawing/2014/main" id="{E425CE7D-281F-41DD-A070-35C85552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2" y="567572"/>
            <a:ext cx="11562650" cy="60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5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810-FA6F-4B05-84D1-062CC46C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4" y="284914"/>
            <a:ext cx="9573125" cy="743918"/>
          </a:xfrm>
        </p:spPr>
        <p:txBody>
          <a:bodyPr>
            <a:normAutofit/>
          </a:bodyPr>
          <a:lstStyle/>
          <a:p>
            <a:r>
              <a:rPr lang="en-US" dirty="0"/>
              <a:t>Component Diagram: Basic Concepts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2C992-CA65-44CC-B3E7-12008968720C}"/>
              </a:ext>
            </a:extLst>
          </p:cNvPr>
          <p:cNvSpPr/>
          <p:nvPr/>
        </p:nvSpPr>
        <p:spPr>
          <a:xfrm>
            <a:off x="212559" y="1633089"/>
            <a:ext cx="2151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component</a:t>
            </a:r>
          </a:p>
        </p:txBody>
      </p:sp>
      <p:pic>
        <p:nvPicPr>
          <p:cNvPr id="2050" name="Picture 2" descr="Looks of a Component">
            <a:extLst>
              <a:ext uri="{FF2B5EF4-FFF2-40B4-BE49-F238E27FC236}">
                <a16:creationId xmlns:a16="http://schemas.microsoft.com/office/drawing/2014/main" id="{8A7DAF0D-E768-4EBB-BD21-DA3C13E4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47" y="1482434"/>
            <a:ext cx="7939182" cy="7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E6EA9C-AAB5-4C58-85F3-17ED4383D597}"/>
              </a:ext>
            </a:extLst>
          </p:cNvPr>
          <p:cNvSpPr/>
          <p:nvPr/>
        </p:nvSpPr>
        <p:spPr>
          <a:xfrm>
            <a:off x="278013" y="3753990"/>
            <a:ext cx="2280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Interface</a:t>
            </a:r>
          </a:p>
        </p:txBody>
      </p:sp>
      <p:pic>
        <p:nvPicPr>
          <p:cNvPr id="2052" name="Picture 4" descr="Required and provided interface">
            <a:extLst>
              <a:ext uri="{FF2B5EF4-FFF2-40B4-BE49-F238E27FC236}">
                <a16:creationId xmlns:a16="http://schemas.microsoft.com/office/drawing/2014/main" id="{5FC1249C-FDA6-4A8E-B4B4-CC408DAB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47" y="2882599"/>
            <a:ext cx="6151146" cy="20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B70657-AD5D-45CD-A7D5-8E2409EE1C14}"/>
              </a:ext>
            </a:extLst>
          </p:cNvPr>
          <p:cNvSpPr/>
          <p:nvPr/>
        </p:nvSpPr>
        <p:spPr>
          <a:xfrm>
            <a:off x="405064" y="6049866"/>
            <a:ext cx="797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Port</a:t>
            </a:r>
            <a:endParaRPr lang="en-US" dirty="0"/>
          </a:p>
        </p:txBody>
      </p:sp>
      <p:pic>
        <p:nvPicPr>
          <p:cNvPr id="2054" name="Picture 6" descr="Component Diagram Port">
            <a:extLst>
              <a:ext uri="{FF2B5EF4-FFF2-40B4-BE49-F238E27FC236}">
                <a16:creationId xmlns:a16="http://schemas.microsoft.com/office/drawing/2014/main" id="{EA23224A-166C-4BA0-941B-C898F75D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01" y="5402681"/>
            <a:ext cx="5457649" cy="117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3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6C63-2C5A-4826-B3C1-536E2116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Diagram: Entity Relationship Diagram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62B8A-18B8-425D-A656-4A54A1823CE9}"/>
              </a:ext>
            </a:extLst>
          </p:cNvPr>
          <p:cNvSpPr txBox="1"/>
          <p:nvPr/>
        </p:nvSpPr>
        <p:spPr>
          <a:xfrm>
            <a:off x="714632" y="1690688"/>
            <a:ext cx="83088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the relationship of entity sets stored in a database.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to explain the logical structure of databases.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 diagrams are created based on three basic concepts: entities, attributes and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rectangles to represent entities, ovals to define attributes and diamond shapes to represent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61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8124-A461-498D-8498-5EF7DAB4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14042"/>
                </a:solidFill>
                <a:effectLst/>
                <a:latin typeface="nunito sans" pitchFamily="2" charset="0"/>
              </a:rPr>
              <a:t>UML Diagrams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10FAB-0CE8-4007-AA68-4C031724D478}"/>
              </a:ext>
            </a:extLst>
          </p:cNvPr>
          <p:cNvSpPr txBox="1"/>
          <p:nvPr/>
        </p:nvSpPr>
        <p:spPr>
          <a:xfrm>
            <a:off x="838200" y="1843580"/>
            <a:ext cx="4665133" cy="402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 UML Diagram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 Overview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Timing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Machine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</a:t>
            </a: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92278-91FA-431E-87A8-048601D6472A}"/>
              </a:ext>
            </a:extLst>
          </p:cNvPr>
          <p:cNvSpPr txBox="1"/>
          <p:nvPr/>
        </p:nvSpPr>
        <p:spPr>
          <a:xfrm>
            <a:off x="6410557" y="1843580"/>
            <a:ext cx="4943244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UML Diagram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Composite Structure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 Diagram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79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3021-1886-4331-B50D-0880D80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pic>
        <p:nvPicPr>
          <p:cNvPr id="1026" name="Picture 2" descr="Activity UML Diagram">
            <a:extLst>
              <a:ext uri="{FF2B5EF4-FFF2-40B4-BE49-F238E27FC236}">
                <a16:creationId xmlns:a16="http://schemas.microsoft.com/office/drawing/2014/main" id="{4AED7FA4-C6DE-4594-BBDC-76DFBD65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808" y="0"/>
            <a:ext cx="4386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44943-83CA-4EC8-89E8-9CD67F59E9AF}"/>
              </a:ext>
            </a:extLst>
          </p:cNvPr>
          <p:cNvSpPr txBox="1"/>
          <p:nvPr/>
        </p:nvSpPr>
        <p:spPr>
          <a:xfrm>
            <a:off x="667808" y="2055813"/>
            <a:ext cx="5191125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Generally used to describe the flow of different activities and actions.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These can be both sequential and in parallel. </a:t>
            </a:r>
          </a:p>
        </p:txBody>
      </p:sp>
    </p:spTree>
    <p:extLst>
      <p:ext uri="{BB962C8B-B14F-4D97-AF65-F5344CB8AC3E}">
        <p14:creationId xmlns:p14="http://schemas.microsoft.com/office/powerpoint/2010/main" val="15741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82F6-D30B-489E-A103-14B94F78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0C5EA2-00DC-42ED-82AB-0E2A7CE5D18F}"/>
              </a:ext>
            </a:extLst>
          </p:cNvPr>
          <p:cNvGrpSpPr/>
          <p:nvPr/>
        </p:nvGrpSpPr>
        <p:grpSpPr>
          <a:xfrm>
            <a:off x="6316133" y="1303869"/>
            <a:ext cx="5484972" cy="4244132"/>
            <a:chOff x="5095009" y="1303868"/>
            <a:chExt cx="6706096" cy="5189007"/>
          </a:xfrm>
        </p:grpSpPr>
        <p:pic>
          <p:nvPicPr>
            <p:cNvPr id="2052" name="Picture 4" descr="Use Case UML Diagram">
              <a:extLst>
                <a:ext uri="{FF2B5EF4-FFF2-40B4-BE49-F238E27FC236}">
                  <a16:creationId xmlns:a16="http://schemas.microsoft.com/office/drawing/2014/main" id="{AD21C167-FB69-4733-8BCC-D8C762F54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009" y="1311273"/>
              <a:ext cx="6706096" cy="518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9E3CE0-FAF6-44A3-B7C5-884E030042F0}"/>
                </a:ext>
              </a:extLst>
            </p:cNvPr>
            <p:cNvSpPr/>
            <p:nvPr/>
          </p:nvSpPr>
          <p:spPr>
            <a:xfrm>
              <a:off x="10329333" y="1303868"/>
              <a:ext cx="1337734" cy="336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68F4D1-FDA5-4460-B4B1-454A534D8B5A}"/>
              </a:ext>
            </a:extLst>
          </p:cNvPr>
          <p:cNvSpPr txBox="1"/>
          <p:nvPr/>
        </p:nvSpPr>
        <p:spPr>
          <a:xfrm>
            <a:off x="838200" y="1980599"/>
            <a:ext cx="4256809" cy="1724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To analyze the system’s high-level requirements.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 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Requirements expressed through different use cases.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AA706-CA36-4B61-A800-61382AF45726}"/>
              </a:ext>
            </a:extLst>
          </p:cNvPr>
          <p:cNvSpPr txBox="1"/>
          <p:nvPr/>
        </p:nvSpPr>
        <p:spPr>
          <a:xfrm>
            <a:off x="390895" y="4129984"/>
            <a:ext cx="6096000" cy="256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Three main components of this UML diagram: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Functional requirements – represented as use cases; a verb describing an action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Actors – they interact with the system; an actor can be a human being, an organization or an internal or external application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Relationships between actors and use cases – represented using straight arrows</a:t>
            </a:r>
          </a:p>
        </p:txBody>
      </p:sp>
    </p:spTree>
    <p:extLst>
      <p:ext uri="{BB962C8B-B14F-4D97-AF65-F5344CB8AC3E}">
        <p14:creationId xmlns:p14="http://schemas.microsoft.com/office/powerpoint/2010/main" val="133231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85D8-501E-4537-854B-3ACB191C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629EA-3F69-4454-9E5F-BAD738CAD150}"/>
              </a:ext>
            </a:extLst>
          </p:cNvPr>
          <p:cNvSpPr txBox="1"/>
          <p:nvPr/>
        </p:nvSpPr>
        <p:spPr>
          <a:xfrm>
            <a:off x="838200" y="1690688"/>
            <a:ext cx="6096000" cy="2156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A subset made of four diagrams, called Interaction Diagrams: 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/>
              <a:t>Interaction Overview Diagram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/>
              <a:t>Timing Diagram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/>
              <a:t>Sequence Diagram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/>
              <a:t>Communication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E4DC4-979E-423B-A0CA-3C060FB8DD19}"/>
              </a:ext>
            </a:extLst>
          </p:cNvPr>
          <p:cNvSpPr txBox="1"/>
          <p:nvPr/>
        </p:nvSpPr>
        <p:spPr>
          <a:xfrm>
            <a:off x="838200" y="4388566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activity diagram, with the addition of elements such as interaction, interaction use, time constraint, duration etc.</a:t>
            </a:r>
          </a:p>
        </p:txBody>
      </p:sp>
    </p:spTree>
    <p:extLst>
      <p:ext uri="{BB962C8B-B14F-4D97-AF65-F5344CB8AC3E}">
        <p14:creationId xmlns:p14="http://schemas.microsoft.com/office/powerpoint/2010/main" val="358664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85D8-501E-4537-854B-3ACB191C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4867" cy="1325563"/>
          </a:xfrm>
        </p:spPr>
        <p:txBody>
          <a:bodyPr/>
          <a:lstStyle/>
          <a:p>
            <a:r>
              <a:rPr lang="en-US" dirty="0"/>
              <a:t>Interaction Diagrams</a:t>
            </a:r>
          </a:p>
        </p:txBody>
      </p:sp>
      <p:pic>
        <p:nvPicPr>
          <p:cNvPr id="3074" name="Picture 2" descr="Interaction Overview UML Diagram">
            <a:extLst>
              <a:ext uri="{FF2B5EF4-FFF2-40B4-BE49-F238E27FC236}">
                <a16:creationId xmlns:a16="http://schemas.microsoft.com/office/drawing/2014/main" id="{B725C5D9-652A-495D-8D39-CA2D7DB73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22" y="0"/>
            <a:ext cx="8301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73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CAB-3AB2-4A68-B86A-E0CFA4EA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A3620-D9EE-407E-9C01-2D0C1D387082}"/>
              </a:ext>
            </a:extLst>
          </p:cNvPr>
          <p:cNvSpPr txBox="1"/>
          <p:nvPr/>
        </p:nvSpPr>
        <p:spPr>
          <a:xfrm>
            <a:off x="838200" y="2005169"/>
            <a:ext cx="835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represent the relations of objects when the center of attention rests on time</a:t>
            </a:r>
          </a:p>
          <a:p>
            <a:r>
              <a:rPr lang="en-US" dirty="0"/>
              <a:t>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objects and actors act along a linear time axis.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6BDAF-C3B8-43CC-8D17-0CBD562BDCCE}"/>
              </a:ext>
            </a:extLst>
          </p:cNvPr>
          <p:cNvSpPr txBox="1"/>
          <p:nvPr/>
        </p:nvSpPr>
        <p:spPr>
          <a:xfrm>
            <a:off x="838200" y="3242980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Lifeline</a:t>
            </a:r>
            <a:r>
              <a:rPr lang="en-US" dirty="0"/>
              <a:t> – individual participant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State timeline </a:t>
            </a:r>
            <a:r>
              <a:rPr lang="en-US" dirty="0"/>
              <a:t>– a single lifeline can go through different states within a pipeline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Duration constraint </a:t>
            </a:r>
            <a:r>
              <a:rPr lang="en-US" dirty="0"/>
              <a:t>– a time interval constraint that represents the duration necessary for a constraint to be fulfilled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Time constraint </a:t>
            </a:r>
            <a:r>
              <a:rPr lang="en-US" dirty="0"/>
              <a:t>– a time interval constraint during which something needs to be fulfilled by the participant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Destruction occurrence </a:t>
            </a:r>
            <a:r>
              <a:rPr lang="en-US" dirty="0"/>
              <a:t>– a message occurrence that destroys the individual participant and depicts the end of that participant’s lifeline</a:t>
            </a:r>
          </a:p>
        </p:txBody>
      </p:sp>
    </p:spTree>
    <p:extLst>
      <p:ext uri="{BB962C8B-B14F-4D97-AF65-F5344CB8AC3E}">
        <p14:creationId xmlns:p14="http://schemas.microsoft.com/office/powerpoint/2010/main" val="92029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34AE-679D-4405-8CDC-8809AF2C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</a:p>
        </p:txBody>
      </p:sp>
      <p:pic>
        <p:nvPicPr>
          <p:cNvPr id="4098" name="Picture 2" descr="Timing UML Diagram">
            <a:extLst>
              <a:ext uri="{FF2B5EF4-FFF2-40B4-BE49-F238E27FC236}">
                <a16:creationId xmlns:a16="http://schemas.microsoft.com/office/drawing/2014/main" id="{4D869AD6-829D-4FDD-BB39-2C416285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1438275"/>
            <a:ext cx="97536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6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3F-ADA0-4763-A492-3500C89B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UML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66E69-3B87-4D13-B39C-C404E7230896}"/>
              </a:ext>
            </a:extLst>
          </p:cNvPr>
          <p:cNvSpPr txBox="1"/>
          <p:nvPr/>
        </p:nvSpPr>
        <p:spPr>
          <a:xfrm>
            <a:off x="838199" y="1690688"/>
            <a:ext cx="67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describe the different states of a component within a system.</a:t>
            </a:r>
          </a:p>
        </p:txBody>
      </p:sp>
      <p:pic>
        <p:nvPicPr>
          <p:cNvPr id="5122" name="Picture 2" descr="UML State machine Diagram">
            <a:extLst>
              <a:ext uri="{FF2B5EF4-FFF2-40B4-BE49-F238E27FC236}">
                <a16:creationId xmlns:a16="http://schemas.microsoft.com/office/drawing/2014/main" id="{09DDB9D9-A53F-4FDB-9622-EDDD4525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579688"/>
            <a:ext cx="80200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522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nunito sans</vt:lpstr>
      <vt:lpstr>Symbol</vt:lpstr>
      <vt:lpstr>Wingdings</vt:lpstr>
      <vt:lpstr>Office Theme</vt:lpstr>
      <vt:lpstr>Software Design Document</vt:lpstr>
      <vt:lpstr>UML Diagrams</vt:lpstr>
      <vt:lpstr>Activity Diagrams</vt:lpstr>
      <vt:lpstr>Use Case Diagram</vt:lpstr>
      <vt:lpstr>Interaction Diagrams</vt:lpstr>
      <vt:lpstr>Interaction Diagrams</vt:lpstr>
      <vt:lpstr>Timing diagram</vt:lpstr>
      <vt:lpstr>Timing Diagram</vt:lpstr>
      <vt:lpstr>State Machine UML diagram</vt:lpstr>
      <vt:lpstr>Sequence UML Diagram</vt:lpstr>
      <vt:lpstr>Sequence UML Diagram</vt:lpstr>
      <vt:lpstr>Class Diagram</vt:lpstr>
      <vt:lpstr>Relationships in Class Diagrams</vt:lpstr>
      <vt:lpstr>Relationships in Class Diagrams</vt:lpstr>
      <vt:lpstr>Object Diagram</vt:lpstr>
      <vt:lpstr>Component Diagram</vt:lpstr>
      <vt:lpstr>Component Diagram: Basic Concepts </vt:lpstr>
      <vt:lpstr>ER Diagram: Entity Relationship Diagram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Document</dc:title>
  <dc:creator>Mohammad Faridul Haque Siddiqui</dc:creator>
  <cp:lastModifiedBy>Siddiqui, Mohammad Faridul Haque</cp:lastModifiedBy>
  <cp:revision>21</cp:revision>
  <dcterms:created xsi:type="dcterms:W3CDTF">2022-02-15T03:51:45Z</dcterms:created>
  <dcterms:modified xsi:type="dcterms:W3CDTF">2022-09-28T02:25:53Z</dcterms:modified>
</cp:coreProperties>
</file>