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9" r:id="rId2"/>
    <p:sldId id="258" r:id="rId3"/>
    <p:sldId id="262" r:id="rId4"/>
    <p:sldId id="266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E62"/>
    <a:srgbClr val="488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78700-9CFC-478A-945F-5EADB15E1E77}" v="12" dt="2023-09-18T16:19:29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74" d="100"/>
          <a:sy n="74" d="100"/>
        </p:scale>
        <p:origin x="8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4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8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6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1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0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88A3-9AC9-009C-10D9-4B422AEF8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Autonomous Field Rover</a:t>
            </a:r>
            <a:br>
              <a:rPr lang="en-US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9531C-4DAA-0DE4-F13C-F50C246AC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Nathan Lancaster, Austyn Smock, Aidan Pantoya</a:t>
            </a:r>
            <a:endParaRPr lang="en-US" sz="3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22854-A81D-BB81-8E68-A63DFD53C8B6}"/>
              </a:ext>
            </a:extLst>
          </p:cNvPr>
          <p:cNvSpPr txBox="1"/>
          <p:nvPr/>
        </p:nvSpPr>
        <p:spPr>
          <a:xfrm>
            <a:off x="66676" y="1595021"/>
            <a:ext cx="114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</a:t>
            </a:r>
          </a:p>
          <a:p>
            <a:pPr algn="ctr"/>
            <a:r>
              <a:rPr lang="en-US" sz="4800" dirty="0"/>
              <a:t>R</a:t>
            </a:r>
          </a:p>
          <a:p>
            <a:pPr algn="ctr"/>
            <a:r>
              <a:rPr lang="en-US" sz="4800" dirty="0"/>
              <a:t>O</a:t>
            </a:r>
          </a:p>
          <a:p>
            <a:pPr algn="ctr"/>
            <a:r>
              <a:rPr lang="en-US" sz="4800" dirty="0"/>
              <a:t>J</a:t>
            </a:r>
          </a:p>
          <a:p>
            <a:pPr algn="ctr"/>
            <a:r>
              <a:rPr lang="en-US" sz="4800" dirty="0"/>
              <a:t>E</a:t>
            </a:r>
          </a:p>
          <a:p>
            <a:pPr algn="ctr"/>
            <a:r>
              <a:rPr lang="en-US" sz="4800" dirty="0"/>
              <a:t>C</a:t>
            </a:r>
          </a:p>
          <a:p>
            <a:pPr algn="ctr"/>
            <a:r>
              <a:rPr lang="en-US" sz="48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891C8-F87E-07A0-5539-45FE1C183CBE}"/>
              </a:ext>
            </a:extLst>
          </p:cNvPr>
          <p:cNvSpPr txBox="1"/>
          <p:nvPr/>
        </p:nvSpPr>
        <p:spPr>
          <a:xfrm>
            <a:off x="1743075" y="2703016"/>
            <a:ext cx="723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</a:t>
            </a:r>
          </a:p>
          <a:p>
            <a:r>
              <a:rPr lang="en-US" sz="4800" dirty="0"/>
              <a:t>L</a:t>
            </a:r>
          </a:p>
          <a:p>
            <a:r>
              <a:rPr lang="en-US" sz="4800" dirty="0"/>
              <a:t>A</a:t>
            </a:r>
          </a:p>
          <a:p>
            <a:r>
              <a:rPr lang="en-US" sz="4800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2BEE7-6EE9-EB54-637D-047CD1EDB497}"/>
              </a:ext>
            </a:extLst>
          </p:cNvPr>
          <p:cNvSpPr txBox="1"/>
          <p:nvPr/>
        </p:nvSpPr>
        <p:spPr>
          <a:xfrm>
            <a:off x="3333750" y="3228945"/>
            <a:ext cx="78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/>
              <a:t>Robot that autonomously creates a 3D map of a given field.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557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CF35-F60E-5CF7-F5ED-3894816C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24259"/>
          </a:xfrm>
        </p:spPr>
        <p:txBody>
          <a:bodyPr/>
          <a:lstStyle/>
          <a:p>
            <a:r>
              <a:rPr lang="en-US" dirty="0"/>
              <a:t>Pi Setup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734F-8AD4-5781-F373-7291D5E0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36294"/>
            <a:ext cx="9486690" cy="5023017"/>
          </a:xfrm>
        </p:spPr>
        <p:txBody>
          <a:bodyPr>
            <a:normAutofit/>
          </a:bodyPr>
          <a:lstStyle/>
          <a:p>
            <a:r>
              <a:rPr lang="en-US" dirty="0"/>
              <a:t>SRS</a:t>
            </a:r>
          </a:p>
          <a:p>
            <a:r>
              <a:rPr lang="en-US" dirty="0"/>
              <a:t>Software Diagrams</a:t>
            </a:r>
          </a:p>
          <a:p>
            <a:r>
              <a:rPr lang="en-US" dirty="0"/>
              <a:t>Raspberry Pi VNC</a:t>
            </a:r>
          </a:p>
          <a:p>
            <a:r>
              <a:rPr lang="en-US" dirty="0"/>
              <a:t>Raspberry Pi RealSense Software installation</a:t>
            </a:r>
          </a:p>
          <a:p>
            <a:r>
              <a:rPr lang="en-US" dirty="0"/>
              <a:t>D415 camera interfacing </a:t>
            </a:r>
          </a:p>
          <a:p>
            <a:r>
              <a:rPr lang="en-US" dirty="0"/>
              <a:t>Executing programs and commands through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0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CF35-F60E-5CF7-F5ED-3894816C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24259"/>
          </a:xfrm>
        </p:spPr>
        <p:txBody>
          <a:bodyPr/>
          <a:lstStyle/>
          <a:p>
            <a:r>
              <a:rPr lang="en-US" dirty="0"/>
              <a:t>Smart Field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734F-8AD4-5781-F373-7291D5E0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36294"/>
            <a:ext cx="9486690" cy="5023017"/>
          </a:xfrm>
        </p:spPr>
        <p:txBody>
          <a:bodyPr>
            <a:normAutofit/>
          </a:bodyPr>
          <a:lstStyle/>
          <a:p>
            <a:r>
              <a:rPr lang="en-US" dirty="0"/>
              <a:t>Define Field Boundaries</a:t>
            </a:r>
          </a:p>
          <a:p>
            <a:r>
              <a:rPr lang="en-US" dirty="0"/>
              <a:t>Path Planning Algorithm</a:t>
            </a:r>
          </a:p>
          <a:p>
            <a:r>
              <a:rPr lang="en-US" dirty="0"/>
              <a:t>Obstacle Detection</a:t>
            </a:r>
          </a:p>
          <a:p>
            <a:r>
              <a:rPr lang="en-US" dirty="0"/>
              <a:t>Autonomous Navigation Logic</a:t>
            </a:r>
          </a:p>
          <a:p>
            <a:r>
              <a:rPr lang="en-US" dirty="0"/>
              <a:t>Emergency Stop and Reset</a:t>
            </a:r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A22A7EA-9E8A-A523-374F-5C579E54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789" y="1636294"/>
            <a:ext cx="5812297" cy="393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86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CF35-F60E-5CF7-F5ED-3894816C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24259"/>
          </a:xfrm>
        </p:spPr>
        <p:txBody>
          <a:bodyPr/>
          <a:lstStyle/>
          <a:p>
            <a:r>
              <a:rPr lang="en-US" dirty="0"/>
              <a:t>Path Planning Algorithm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E7BE5F-68F0-5B8E-3BDB-DAE7986DE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804" y="4707949"/>
            <a:ext cx="5619088" cy="154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064341-3404-F6B3-F563-FF0FBEA5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55" y="1379621"/>
            <a:ext cx="5106837" cy="28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D044FE7C-51C3-7C2C-B276-C426BD29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269" y="1728151"/>
            <a:ext cx="4208416" cy="412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91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CF35-F60E-5CF7-F5ED-3894816C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24259"/>
          </a:xfrm>
        </p:spPr>
        <p:txBody>
          <a:bodyPr/>
          <a:lstStyle/>
          <a:p>
            <a:r>
              <a:rPr lang="en-US" dirty="0"/>
              <a:t>3D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734F-8AD4-5781-F373-7291D5E0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36294"/>
            <a:ext cx="9486690" cy="5023017"/>
          </a:xfrm>
        </p:spPr>
        <p:txBody>
          <a:bodyPr>
            <a:normAutofit/>
          </a:bodyPr>
          <a:lstStyle/>
          <a:p>
            <a:r>
              <a:rPr lang="en-US" dirty="0"/>
              <a:t>Hardware Setup</a:t>
            </a:r>
          </a:p>
          <a:p>
            <a:r>
              <a:rPr lang="en-US" dirty="0"/>
              <a:t>Image Stitching and Capture</a:t>
            </a:r>
          </a:p>
          <a:p>
            <a:r>
              <a:rPr lang="en-US" dirty="0"/>
              <a:t>GPS Integration</a:t>
            </a:r>
          </a:p>
          <a:p>
            <a:r>
              <a:rPr lang="en-US" dirty="0"/>
              <a:t>Data Storage and Management</a:t>
            </a:r>
          </a:p>
          <a:p>
            <a:r>
              <a:rPr lang="en-US" dirty="0"/>
              <a:t>3D Mapping Algorithm</a:t>
            </a:r>
          </a:p>
          <a:p>
            <a:r>
              <a:rPr lang="en-US" dirty="0"/>
              <a:t>Data Visualization / Map Generation</a:t>
            </a:r>
          </a:p>
        </p:txBody>
      </p:sp>
    </p:spTree>
    <p:extLst>
      <p:ext uri="{BB962C8B-B14F-4D97-AF65-F5344CB8AC3E}">
        <p14:creationId xmlns:p14="http://schemas.microsoft.com/office/powerpoint/2010/main" val="125883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CF35-F60E-5CF7-F5ED-3894816C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24259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734F-8AD4-5781-F373-7291D5E0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36294"/>
            <a:ext cx="9486690" cy="5023017"/>
          </a:xfrm>
        </p:spPr>
        <p:txBody>
          <a:bodyPr>
            <a:normAutofit/>
          </a:bodyPr>
          <a:lstStyle/>
          <a:p>
            <a:r>
              <a:rPr lang="en-US" dirty="0"/>
              <a:t>Python Interface for basic control</a:t>
            </a:r>
          </a:p>
          <a:p>
            <a:r>
              <a:rPr lang="en-US" dirty="0"/>
              <a:t>Communication with Rover and Pi</a:t>
            </a:r>
          </a:p>
          <a:p>
            <a:r>
              <a:rPr lang="en-US" dirty="0"/>
              <a:t>Implement C++ functionality to Python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CF35-F60E-5CF7-F5ED-3894816C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24259"/>
          </a:xfrm>
        </p:spPr>
        <p:txBody>
          <a:bodyPr/>
          <a:lstStyle/>
          <a:p>
            <a:r>
              <a:rPr lang="en-US" dirty="0"/>
              <a:t>Sustainability and 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734F-8AD4-5781-F373-7291D5E0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36294"/>
            <a:ext cx="9486690" cy="5023017"/>
          </a:xfrm>
        </p:spPr>
        <p:txBody>
          <a:bodyPr>
            <a:normAutofit/>
          </a:bodyPr>
          <a:lstStyle/>
          <a:p>
            <a:r>
              <a:rPr lang="en-US" dirty="0"/>
              <a:t>Task Scheduling</a:t>
            </a:r>
          </a:p>
          <a:p>
            <a:r>
              <a:rPr lang="en-US" dirty="0"/>
              <a:t>Weather Forecast Integration</a:t>
            </a:r>
          </a:p>
          <a:p>
            <a:r>
              <a:rPr lang="en-US" dirty="0"/>
              <a:t>Battery Life / Health</a:t>
            </a:r>
          </a:p>
        </p:txBody>
      </p:sp>
    </p:spTree>
    <p:extLst>
      <p:ext uri="{BB962C8B-B14F-4D97-AF65-F5344CB8AC3E}">
        <p14:creationId xmlns:p14="http://schemas.microsoft.com/office/powerpoint/2010/main" val="325454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A315-54C7-B977-B902-A7A01F4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691" y="3429000"/>
            <a:ext cx="4008617" cy="155041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2179047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138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InterweaveVTI</vt:lpstr>
      <vt:lpstr>Autonomous Field Rover </vt:lpstr>
      <vt:lpstr>Pi Setup and Documentation</vt:lpstr>
      <vt:lpstr>Smart Field Navigation</vt:lpstr>
      <vt:lpstr>Path Planning Algorithm</vt:lpstr>
      <vt:lpstr>3D Mapping</vt:lpstr>
      <vt:lpstr>User Interface</vt:lpstr>
      <vt:lpstr>Sustainability and Convenience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Field Rover Austyn Smock, Nathan Lancaster, Aidan Pantoya</dc:title>
  <dc:creator>Aidan Pantoya</dc:creator>
  <cp:lastModifiedBy>Aidan Pantoya</cp:lastModifiedBy>
  <cp:revision>10</cp:revision>
  <dcterms:created xsi:type="dcterms:W3CDTF">2023-09-18T14:02:55Z</dcterms:created>
  <dcterms:modified xsi:type="dcterms:W3CDTF">2023-10-11T14:38:03Z</dcterms:modified>
</cp:coreProperties>
</file>