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631C-4333-A550-73C7-78AF5B2CB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AB56E-9EC8-A5B1-5CB6-946475DB0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1C01E-831B-A802-5819-82DC45C72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C26-2A43-485C-BC53-BFD1D2EEB46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24D6F-3C54-229E-F219-39BB8CB0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80945-9486-6F72-94C4-F3FB66DF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D30C-D37B-4EBE-8505-91C422D7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6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167A9-6CFB-AD62-94D2-9C3225726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C479C-DAC1-E584-5239-20A5A0923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8FA-68F0-A127-CE65-C731D9A0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C26-2A43-485C-BC53-BFD1D2EEB46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D7DF9-4059-69D5-28DF-DEF03E59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E3DAB-BB24-552E-BF2A-6C9E6C30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D30C-D37B-4EBE-8505-91C422D7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4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5C77B-6F99-8CD0-2328-9EB947D3C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ED970-D932-A668-EC32-975D2B851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95727-D598-5DDC-C73C-9003685E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C26-2A43-485C-BC53-BFD1D2EEB46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AB6AB-BC1F-FCC9-E2C9-CD512B10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A626B-6BE9-4DB8-175C-59104EB0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D30C-D37B-4EBE-8505-91C422D7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3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6374-F0BB-C205-A362-5C0712E6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13408-B505-1C95-EF35-BC6D280B8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C9F49-4F55-ED71-D720-87094EC68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C26-2A43-485C-BC53-BFD1D2EEB46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77766-46E2-8CC4-65EC-64F6AA5C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8D65F-773D-2EA3-EC6F-BA64AEACF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D30C-D37B-4EBE-8505-91C422D7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5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5C34-A7E9-AEF9-D177-4B8D10CFB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B5F83-078E-E4B8-F8EA-E1AFFC7E5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22091-7C04-1880-FF91-178A3923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C26-2A43-485C-BC53-BFD1D2EEB46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09EEE-016A-EC1D-38CA-6E6BAE78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D1ED6-1D6F-DA06-66FD-C916EAE97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D30C-D37B-4EBE-8505-91C422D7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2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9719-C1FF-C075-7EE7-91A298FB1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7C17A-016B-1D1F-91CA-1D05788C4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44966-7333-1A1A-D92B-E394A8D57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9EF3E-649C-D0E2-B1C5-E9E2A260A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C26-2A43-485C-BC53-BFD1D2EEB46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3B0D1-A0CC-E485-D7B7-4626FADB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045A6-0087-48CA-73BD-77837D0C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D30C-D37B-4EBE-8505-91C422D7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8095-765F-34A4-83E9-D41D7E277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43CD3-0DCE-5201-EAE7-DBB78A627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B0981-75AA-CF81-F929-C7E3CD0C5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2922FA-F011-8729-1E8D-B7DBE8F20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714A2-BB05-E303-3077-32FAA5306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930F7-2547-B6A6-6BC5-C71FED25A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C26-2A43-485C-BC53-BFD1D2EEB46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CBE235-E95F-2E4C-F072-B6E4B484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660E66-E783-E7C4-8488-B75BD195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D30C-D37B-4EBE-8505-91C422D7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4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18F7E-A754-EE40-0A60-257E805A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341FE-183A-4A79-0F9F-A035FB2F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C26-2A43-485C-BC53-BFD1D2EEB46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3C42A3-CECE-3A73-82B6-2A7ECB26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2B706-79B7-4189-D55A-311C7DCBF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D30C-D37B-4EBE-8505-91C422D7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1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61E44D-393E-7F6D-79D7-2CDA8C99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C26-2A43-485C-BC53-BFD1D2EEB46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F14E3F-31A7-E145-75DB-A0C610379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A664A-DFA3-A151-80C0-017F87274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D30C-D37B-4EBE-8505-91C422D7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2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3480-152C-6D53-B63B-335D9BBE8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5473B-754A-5506-1952-94EE7F208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303AA-D925-2BE3-8999-07C466A3B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BC6CB-D416-11D5-0D2E-B3629FF6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C26-2A43-485C-BC53-BFD1D2EEB46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F291E-D7C2-156A-A766-D10B35A2F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F2CCF-F573-ECAD-EC50-1AE5EE38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D30C-D37B-4EBE-8505-91C422D7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6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FE86-2F12-4F16-7DC1-928B18A5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DF344A-2583-F824-3F95-608D160CAE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95A92-AD5D-2885-B69B-5B6838FF4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F1896-792E-0162-2D62-51AA8CE3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C26-2A43-485C-BC53-BFD1D2EEB46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A8FB7-623E-93FF-83C9-3CC5A7933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8E359-4747-7252-AE20-80F72BFA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D30C-D37B-4EBE-8505-91C422D7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4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EA2E72-2315-9A6A-D006-D70F2638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0DD54-A59A-F722-E774-A4CC1DF13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FBEE2-4859-12F3-A59A-0606135FD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663C26-2A43-485C-BC53-BFD1D2EEB46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D78D0-767A-E00B-8765-A594F6E2D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F0C45-225E-A4F9-EF0D-D6485720B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33D30C-D37B-4EBE-8505-91C422D7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3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2B261-5AF3-CC3B-DF17-498EA602F1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7E52A-A000-443B-6B7E-C80EBE20D1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4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Aidan Polivka</dc:creator>
  <cp:lastModifiedBy>Aidan Polivka</cp:lastModifiedBy>
  <cp:revision>1</cp:revision>
  <dcterms:created xsi:type="dcterms:W3CDTF">2024-04-22T00:52:30Z</dcterms:created>
  <dcterms:modified xsi:type="dcterms:W3CDTF">2024-04-22T00:53:38Z</dcterms:modified>
</cp:coreProperties>
</file>