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Staatliches"/>
      <p:regular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font" Target="fonts/Staatliche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ldStandardTT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fba1597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fba1597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fba1597c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fba1597c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fba1597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fba1597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8e49ee2fb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8e49ee2fb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8fba1597c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8fba1597c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8fba1597c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8fba1597c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fba1597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fba1597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fba1597c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fba1597c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8e49ee2f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8e49ee2f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8e49ee2f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8e49ee2f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8e49ee2f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8e49ee2f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9d9603c84_3_3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9d9603c84_3_3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8e49ee2f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8e49ee2f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fba1597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fba1597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fba1597c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fba1597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fba1597c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fba1597c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fba1597c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fba1597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16900" y="4950"/>
            <a:ext cx="5350200" cy="517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35925" y="922800"/>
            <a:ext cx="3708300" cy="23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62125" y="3846900"/>
            <a:ext cx="40020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713225" y="1339575"/>
            <a:ext cx="7724400" cy="15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1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2321575" y="2816325"/>
            <a:ext cx="45078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" name="Google Shape;78;p11"/>
          <p:cNvSpPr/>
          <p:nvPr/>
        </p:nvSpPr>
        <p:spPr>
          <a:xfrm>
            <a:off x="709593" y="3581625"/>
            <a:ext cx="84477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bullet">
  <p:cSld name="TITLE_AND_BOD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614175" y="355125"/>
            <a:ext cx="39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3"/>
          <p:cNvSpPr/>
          <p:nvPr/>
        </p:nvSpPr>
        <p:spPr>
          <a:xfrm>
            <a:off x="4572000" y="646900"/>
            <a:ext cx="45720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4572000" y="760450"/>
            <a:ext cx="45720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4572000" y="533350"/>
            <a:ext cx="45720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4572075" y="1425075"/>
            <a:ext cx="3858600" cy="27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92" name="Google Shape;92;p13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hasCustomPrompt="1" type="title"/>
          </p:nvPr>
        </p:nvSpPr>
        <p:spPr>
          <a:xfrm>
            <a:off x="3214050" y="953238"/>
            <a:ext cx="2715900" cy="8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2829300" y="1855563"/>
            <a:ext cx="34854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hasCustomPrompt="1" idx="2" type="title"/>
          </p:nvPr>
        </p:nvSpPr>
        <p:spPr>
          <a:xfrm>
            <a:off x="3214650" y="2826488"/>
            <a:ext cx="2714700" cy="8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/>
          <p:nvPr>
            <p:ph idx="3" type="subTitle"/>
          </p:nvPr>
        </p:nvSpPr>
        <p:spPr>
          <a:xfrm>
            <a:off x="2829300" y="3662138"/>
            <a:ext cx="34854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4" type="subTitle"/>
          </p:nvPr>
        </p:nvSpPr>
        <p:spPr>
          <a:xfrm>
            <a:off x="2830050" y="3722625"/>
            <a:ext cx="34839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Google Shape;101;p14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 rot="10800000">
            <a:off x="-19125" y="2543350"/>
            <a:ext cx="84297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617575" y="354900"/>
            <a:ext cx="42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TITLE_ONLY_1_2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17575" y="1713400"/>
            <a:ext cx="3858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subTitle"/>
          </p:nvPr>
        </p:nvSpPr>
        <p:spPr>
          <a:xfrm>
            <a:off x="617575" y="2669975"/>
            <a:ext cx="30498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6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">
  <p:cSld name="TITLE_ONLY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7"/>
          <p:cNvSpPr/>
          <p:nvPr/>
        </p:nvSpPr>
        <p:spPr>
          <a:xfrm>
            <a:off x="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7345824" y="1706950"/>
            <a:ext cx="10854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hasCustomPrompt="1" idx="3" type="title"/>
          </p:nvPr>
        </p:nvSpPr>
        <p:spPr>
          <a:xfrm>
            <a:off x="4618572" y="1706950"/>
            <a:ext cx="7041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/>
          <p:nvPr>
            <p:ph hasCustomPrompt="1" idx="4" type="title"/>
          </p:nvPr>
        </p:nvSpPr>
        <p:spPr>
          <a:xfrm>
            <a:off x="7345824" y="2520938"/>
            <a:ext cx="10854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hasCustomPrompt="1" idx="5" type="title"/>
          </p:nvPr>
        </p:nvSpPr>
        <p:spPr>
          <a:xfrm>
            <a:off x="4618572" y="2520938"/>
            <a:ext cx="7041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4" name="Google Shape;134;p17"/>
          <p:cNvSpPr txBox="1"/>
          <p:nvPr>
            <p:ph hasCustomPrompt="1" idx="6" type="title"/>
          </p:nvPr>
        </p:nvSpPr>
        <p:spPr>
          <a:xfrm>
            <a:off x="7345824" y="3344795"/>
            <a:ext cx="10854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hasCustomPrompt="1" idx="7" type="title"/>
          </p:nvPr>
        </p:nvSpPr>
        <p:spPr>
          <a:xfrm>
            <a:off x="4618573" y="3344800"/>
            <a:ext cx="7032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6" name="Google Shape;136;p17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TITLE_AND_TWO_COLUMNS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979925" y="2685453"/>
            <a:ext cx="14874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2" type="subTitle"/>
          </p:nvPr>
        </p:nvSpPr>
        <p:spPr>
          <a:xfrm>
            <a:off x="713225" y="2947865"/>
            <a:ext cx="20208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143" name="Google Shape;143;p18"/>
          <p:cNvSpPr txBox="1"/>
          <p:nvPr>
            <p:ph idx="3" type="subTitle"/>
          </p:nvPr>
        </p:nvSpPr>
        <p:spPr>
          <a:xfrm>
            <a:off x="6679784" y="2685453"/>
            <a:ext cx="14874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4" type="subTitle"/>
          </p:nvPr>
        </p:nvSpPr>
        <p:spPr>
          <a:xfrm>
            <a:off x="6408279" y="2945560"/>
            <a:ext cx="20205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145" name="Google Shape;145;p18"/>
          <p:cNvSpPr txBox="1"/>
          <p:nvPr>
            <p:ph idx="5" type="subTitle"/>
          </p:nvPr>
        </p:nvSpPr>
        <p:spPr>
          <a:xfrm>
            <a:off x="3827450" y="2689653"/>
            <a:ext cx="14874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6" type="subTitle"/>
          </p:nvPr>
        </p:nvSpPr>
        <p:spPr>
          <a:xfrm>
            <a:off x="3560757" y="2945110"/>
            <a:ext cx="2020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147" name="Google Shape;147;p18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subTitle"/>
          </p:nvPr>
        </p:nvSpPr>
        <p:spPr>
          <a:xfrm>
            <a:off x="5941137" y="1743051"/>
            <a:ext cx="1487400" cy="2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2" type="subTitle"/>
          </p:nvPr>
        </p:nvSpPr>
        <p:spPr>
          <a:xfrm>
            <a:off x="5674587" y="2025265"/>
            <a:ext cx="20205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157" name="Google Shape;157;p19"/>
          <p:cNvSpPr txBox="1"/>
          <p:nvPr>
            <p:ph idx="3" type="subTitle"/>
          </p:nvPr>
        </p:nvSpPr>
        <p:spPr>
          <a:xfrm>
            <a:off x="1720708" y="1743076"/>
            <a:ext cx="1487400" cy="2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4" type="subTitle"/>
          </p:nvPr>
        </p:nvSpPr>
        <p:spPr>
          <a:xfrm>
            <a:off x="1454008" y="2026915"/>
            <a:ext cx="2020800" cy="6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159" name="Google Shape;159;p19"/>
          <p:cNvSpPr/>
          <p:nvPr/>
        </p:nvSpPr>
        <p:spPr>
          <a:xfrm rot="5400000">
            <a:off x="2846775" y="3435150"/>
            <a:ext cx="34491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" type="subTitle"/>
          </p:nvPr>
        </p:nvSpPr>
        <p:spPr>
          <a:xfrm>
            <a:off x="774475" y="2243519"/>
            <a:ext cx="1696200" cy="2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69" name="Google Shape;169;p20"/>
          <p:cNvSpPr txBox="1"/>
          <p:nvPr>
            <p:ph idx="2" type="subTitle"/>
          </p:nvPr>
        </p:nvSpPr>
        <p:spPr>
          <a:xfrm>
            <a:off x="774500" y="2508188"/>
            <a:ext cx="18105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0" name="Google Shape;170;p20"/>
          <p:cNvSpPr txBox="1"/>
          <p:nvPr>
            <p:ph idx="3" type="subTitle"/>
          </p:nvPr>
        </p:nvSpPr>
        <p:spPr>
          <a:xfrm>
            <a:off x="6623271" y="2245019"/>
            <a:ext cx="1691700" cy="2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71" name="Google Shape;171;p20"/>
          <p:cNvSpPr txBox="1"/>
          <p:nvPr>
            <p:ph idx="4" type="subTitle"/>
          </p:nvPr>
        </p:nvSpPr>
        <p:spPr>
          <a:xfrm>
            <a:off x="6623275" y="2508050"/>
            <a:ext cx="1807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2" name="Google Shape;172;p20"/>
          <p:cNvSpPr txBox="1"/>
          <p:nvPr>
            <p:ph idx="5" type="subTitle"/>
          </p:nvPr>
        </p:nvSpPr>
        <p:spPr>
          <a:xfrm>
            <a:off x="2762337" y="2245019"/>
            <a:ext cx="1691700" cy="2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73" name="Google Shape;173;p20"/>
          <p:cNvSpPr txBox="1"/>
          <p:nvPr>
            <p:ph idx="6" type="subTitle"/>
          </p:nvPr>
        </p:nvSpPr>
        <p:spPr>
          <a:xfrm>
            <a:off x="2762337" y="2508038"/>
            <a:ext cx="1810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4" name="Google Shape;174;p20"/>
          <p:cNvSpPr txBox="1"/>
          <p:nvPr>
            <p:ph hasCustomPrompt="1" idx="7" type="title"/>
          </p:nvPr>
        </p:nvSpPr>
        <p:spPr>
          <a:xfrm>
            <a:off x="752474" y="1743900"/>
            <a:ext cx="513000" cy="429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0"/>
          <p:cNvSpPr txBox="1"/>
          <p:nvPr>
            <p:ph hasCustomPrompt="1" idx="8" type="title"/>
          </p:nvPr>
        </p:nvSpPr>
        <p:spPr>
          <a:xfrm>
            <a:off x="2718834" y="1737000"/>
            <a:ext cx="546300" cy="433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0"/>
          <p:cNvSpPr txBox="1"/>
          <p:nvPr>
            <p:ph idx="9" type="subTitle"/>
          </p:nvPr>
        </p:nvSpPr>
        <p:spPr>
          <a:xfrm>
            <a:off x="4631342" y="2245019"/>
            <a:ext cx="1691700" cy="2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77" name="Google Shape;177;p20"/>
          <p:cNvSpPr txBox="1"/>
          <p:nvPr>
            <p:ph idx="13" type="subTitle"/>
          </p:nvPr>
        </p:nvSpPr>
        <p:spPr>
          <a:xfrm>
            <a:off x="4631342" y="2508038"/>
            <a:ext cx="1810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8" name="Google Shape;178;p20"/>
          <p:cNvSpPr txBox="1"/>
          <p:nvPr>
            <p:ph hasCustomPrompt="1" idx="14" type="title"/>
          </p:nvPr>
        </p:nvSpPr>
        <p:spPr>
          <a:xfrm>
            <a:off x="4591045" y="1737000"/>
            <a:ext cx="548700" cy="433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0"/>
          <p:cNvSpPr txBox="1"/>
          <p:nvPr>
            <p:ph hasCustomPrompt="1" idx="15" type="title"/>
          </p:nvPr>
        </p:nvSpPr>
        <p:spPr>
          <a:xfrm>
            <a:off x="6588580" y="1737000"/>
            <a:ext cx="548700" cy="433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20"/>
          <p:cNvSpPr/>
          <p:nvPr/>
        </p:nvSpPr>
        <p:spPr>
          <a:xfrm rot="5400000">
            <a:off x="-1045310" y="3497100"/>
            <a:ext cx="35730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 rot="5400000">
            <a:off x="947990" y="3497100"/>
            <a:ext cx="35730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rot="5400000">
            <a:off x="2813840" y="3497100"/>
            <a:ext cx="35730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 rot="5400000">
            <a:off x="4802615" y="3497100"/>
            <a:ext cx="35730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862484" y="2433975"/>
            <a:ext cx="28158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type="title"/>
          </p:nvPr>
        </p:nvSpPr>
        <p:spPr>
          <a:xfrm>
            <a:off x="2558584" y="1907400"/>
            <a:ext cx="1799100" cy="13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rot="5400000">
            <a:off x="2250338" y="2698869"/>
            <a:ext cx="4643323" cy="283800"/>
            <a:chOff x="-983175" y="1792000"/>
            <a:chExt cx="4572000" cy="283800"/>
          </a:xfrm>
        </p:grpSpPr>
        <p:sp>
          <p:nvSpPr>
            <p:cNvPr id="16" name="Google Shape;16;p3"/>
            <p:cNvSpPr/>
            <p:nvPr/>
          </p:nvSpPr>
          <p:spPr>
            <a:xfrm>
              <a:off x="-983175" y="190555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983175" y="201910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-983175" y="179200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4862484" y="1953100"/>
            <a:ext cx="30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4781550" y="1693375"/>
            <a:ext cx="300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1" type="subTitle"/>
          </p:nvPr>
        </p:nvSpPr>
        <p:spPr>
          <a:xfrm>
            <a:off x="4572000" y="2457450"/>
            <a:ext cx="29526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3" name="Google Shape;193;p21"/>
          <p:cNvSpPr/>
          <p:nvPr/>
        </p:nvSpPr>
        <p:spPr>
          <a:xfrm>
            <a:off x="7539200" y="2543400"/>
            <a:ext cx="16047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7539200" y="2656950"/>
            <a:ext cx="16047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7539200" y="2429850"/>
            <a:ext cx="16047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5">
  <p:cSld name="TITLE_AND_BODY_2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4781550" y="1282663"/>
            <a:ext cx="27384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2"/>
          <p:cNvSpPr/>
          <p:nvPr/>
        </p:nvSpPr>
        <p:spPr>
          <a:xfrm>
            <a:off x="7539200" y="2543400"/>
            <a:ext cx="16047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7539200" y="2656950"/>
            <a:ext cx="16047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7539200" y="2429850"/>
            <a:ext cx="16047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" type="subTitle"/>
          </p:nvPr>
        </p:nvSpPr>
        <p:spPr>
          <a:xfrm>
            <a:off x="4781550" y="2981888"/>
            <a:ext cx="18240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02" name="Google Shape;202;p22"/>
          <p:cNvSpPr txBox="1"/>
          <p:nvPr>
            <p:ph idx="2" type="subTitle"/>
          </p:nvPr>
        </p:nvSpPr>
        <p:spPr>
          <a:xfrm>
            <a:off x="4781550" y="3229934"/>
            <a:ext cx="20205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03" name="Google Shape;203;p22"/>
          <p:cNvSpPr txBox="1"/>
          <p:nvPr>
            <p:ph idx="3" type="subTitle"/>
          </p:nvPr>
        </p:nvSpPr>
        <p:spPr>
          <a:xfrm>
            <a:off x="4781550" y="1904595"/>
            <a:ext cx="18198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04" name="Google Shape;204;p22"/>
          <p:cNvSpPr txBox="1"/>
          <p:nvPr>
            <p:ph idx="4" type="subTitle"/>
          </p:nvPr>
        </p:nvSpPr>
        <p:spPr>
          <a:xfrm>
            <a:off x="4781550" y="2160492"/>
            <a:ext cx="20208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314450" y="1693375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1634275" y="2470463"/>
            <a:ext cx="29730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8" name="Google Shape;208;p23"/>
          <p:cNvSpPr/>
          <p:nvPr/>
        </p:nvSpPr>
        <p:spPr>
          <a:xfrm>
            <a:off x="-9525" y="2543400"/>
            <a:ext cx="16047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-9525" y="2656950"/>
            <a:ext cx="16047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-9525" y="2429850"/>
            <a:ext cx="16047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2_1_1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957375" y="1884325"/>
            <a:ext cx="22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3957375" y="2478588"/>
            <a:ext cx="3157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24"/>
          <p:cNvSpPr/>
          <p:nvPr/>
        </p:nvSpPr>
        <p:spPr>
          <a:xfrm>
            <a:off x="7539200" y="2543400"/>
            <a:ext cx="16047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7539200" y="2656950"/>
            <a:ext cx="16047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7539200" y="2429850"/>
            <a:ext cx="16047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-9525" y="2543400"/>
            <a:ext cx="16047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-9525" y="2656950"/>
            <a:ext cx="16047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-9525" y="2429850"/>
            <a:ext cx="16047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1969725" y="1895746"/>
            <a:ext cx="1487400" cy="2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23" name="Google Shape;223;p25"/>
          <p:cNvSpPr txBox="1"/>
          <p:nvPr>
            <p:ph idx="2" type="subTitle"/>
          </p:nvPr>
        </p:nvSpPr>
        <p:spPr>
          <a:xfrm>
            <a:off x="1969725" y="2195975"/>
            <a:ext cx="2020800" cy="6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4" name="Google Shape;224;p25"/>
          <p:cNvSpPr txBox="1"/>
          <p:nvPr>
            <p:ph idx="3" type="subTitle"/>
          </p:nvPr>
        </p:nvSpPr>
        <p:spPr>
          <a:xfrm>
            <a:off x="5705915" y="3322156"/>
            <a:ext cx="1487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25" name="Google Shape;225;p25"/>
          <p:cNvSpPr txBox="1"/>
          <p:nvPr>
            <p:ph idx="4" type="subTitle"/>
          </p:nvPr>
        </p:nvSpPr>
        <p:spPr>
          <a:xfrm>
            <a:off x="5172815" y="3612284"/>
            <a:ext cx="20205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6" name="Google Shape;226;p25"/>
          <p:cNvSpPr txBox="1"/>
          <p:nvPr>
            <p:ph idx="5" type="subTitle"/>
          </p:nvPr>
        </p:nvSpPr>
        <p:spPr>
          <a:xfrm>
            <a:off x="1969724" y="3322156"/>
            <a:ext cx="1487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27" name="Google Shape;227;p25"/>
          <p:cNvSpPr txBox="1"/>
          <p:nvPr>
            <p:ph idx="6" type="subTitle"/>
          </p:nvPr>
        </p:nvSpPr>
        <p:spPr>
          <a:xfrm>
            <a:off x="1969724" y="3612284"/>
            <a:ext cx="20208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8" name="Google Shape;228;p25"/>
          <p:cNvSpPr txBox="1"/>
          <p:nvPr>
            <p:ph idx="7" type="subTitle"/>
          </p:nvPr>
        </p:nvSpPr>
        <p:spPr>
          <a:xfrm>
            <a:off x="5705915" y="1897996"/>
            <a:ext cx="1487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29" name="Google Shape;229;p25"/>
          <p:cNvSpPr txBox="1"/>
          <p:nvPr>
            <p:ph idx="8" type="subTitle"/>
          </p:nvPr>
        </p:nvSpPr>
        <p:spPr>
          <a:xfrm>
            <a:off x="5172515" y="2189342"/>
            <a:ext cx="20208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0" name="Google Shape;230;p25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1" type="subTitle"/>
          </p:nvPr>
        </p:nvSpPr>
        <p:spPr>
          <a:xfrm>
            <a:off x="986819" y="1913779"/>
            <a:ext cx="1487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39" name="Google Shape;239;p26"/>
          <p:cNvSpPr txBox="1"/>
          <p:nvPr>
            <p:ph idx="2" type="subTitle"/>
          </p:nvPr>
        </p:nvSpPr>
        <p:spPr>
          <a:xfrm>
            <a:off x="720119" y="2222883"/>
            <a:ext cx="2020800" cy="5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40" name="Google Shape;240;p26"/>
          <p:cNvSpPr txBox="1"/>
          <p:nvPr>
            <p:ph idx="3" type="subTitle"/>
          </p:nvPr>
        </p:nvSpPr>
        <p:spPr>
          <a:xfrm>
            <a:off x="3839103" y="3362579"/>
            <a:ext cx="14874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4" type="subTitle"/>
          </p:nvPr>
        </p:nvSpPr>
        <p:spPr>
          <a:xfrm>
            <a:off x="3572553" y="3672434"/>
            <a:ext cx="20205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42" name="Google Shape;242;p26"/>
          <p:cNvSpPr txBox="1"/>
          <p:nvPr>
            <p:ph idx="5" type="subTitle"/>
          </p:nvPr>
        </p:nvSpPr>
        <p:spPr>
          <a:xfrm>
            <a:off x="986819" y="3364229"/>
            <a:ext cx="1487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43" name="Google Shape;243;p26"/>
          <p:cNvSpPr txBox="1"/>
          <p:nvPr>
            <p:ph idx="6" type="subTitle"/>
          </p:nvPr>
        </p:nvSpPr>
        <p:spPr>
          <a:xfrm>
            <a:off x="720119" y="3672434"/>
            <a:ext cx="20208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44" name="Google Shape;244;p26"/>
          <p:cNvSpPr txBox="1"/>
          <p:nvPr>
            <p:ph idx="7" type="subTitle"/>
          </p:nvPr>
        </p:nvSpPr>
        <p:spPr>
          <a:xfrm>
            <a:off x="3839103" y="1913779"/>
            <a:ext cx="1487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45" name="Google Shape;245;p26"/>
          <p:cNvSpPr txBox="1"/>
          <p:nvPr>
            <p:ph idx="8" type="subTitle"/>
          </p:nvPr>
        </p:nvSpPr>
        <p:spPr>
          <a:xfrm>
            <a:off x="3572403" y="2224983"/>
            <a:ext cx="20208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46" name="Google Shape;246;p26"/>
          <p:cNvSpPr txBox="1"/>
          <p:nvPr>
            <p:ph idx="9" type="subTitle"/>
          </p:nvPr>
        </p:nvSpPr>
        <p:spPr>
          <a:xfrm>
            <a:off x="6688815" y="3362579"/>
            <a:ext cx="14874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idx="13" type="subTitle"/>
          </p:nvPr>
        </p:nvSpPr>
        <p:spPr>
          <a:xfrm>
            <a:off x="6422265" y="3672434"/>
            <a:ext cx="20205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48" name="Google Shape;248;p26"/>
          <p:cNvSpPr txBox="1"/>
          <p:nvPr>
            <p:ph idx="14" type="subTitle"/>
          </p:nvPr>
        </p:nvSpPr>
        <p:spPr>
          <a:xfrm>
            <a:off x="6688815" y="1913779"/>
            <a:ext cx="14874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49" name="Google Shape;249;p26"/>
          <p:cNvSpPr txBox="1"/>
          <p:nvPr>
            <p:ph idx="15" type="subTitle"/>
          </p:nvPr>
        </p:nvSpPr>
        <p:spPr>
          <a:xfrm>
            <a:off x="6422115" y="2224983"/>
            <a:ext cx="20208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250" name="Google Shape;250;p26"/>
          <p:cNvSpPr/>
          <p:nvPr/>
        </p:nvSpPr>
        <p:spPr>
          <a:xfrm rot="5400000">
            <a:off x="1413138" y="3435150"/>
            <a:ext cx="34491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 rot="5400000">
            <a:off x="4291475" y="3435150"/>
            <a:ext cx="34491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1826700" y="3205877"/>
            <a:ext cx="27453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1900">
                <a:highlight>
                  <a:schemeClr val="lt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900300" y="2163624"/>
            <a:ext cx="3671700" cy="11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TITLE_AND_BODY_3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614175" y="355125"/>
            <a:ext cx="39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536575" y="1166000"/>
            <a:ext cx="78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4" name="Google Shape;264;p28"/>
          <p:cNvSpPr/>
          <p:nvPr/>
        </p:nvSpPr>
        <p:spPr>
          <a:xfrm>
            <a:off x="4572000" y="646900"/>
            <a:ext cx="45720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4572000" y="760450"/>
            <a:ext cx="45720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4572000" y="533350"/>
            <a:ext cx="45720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4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4648025" y="1552575"/>
            <a:ext cx="4347600" cy="8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29"/>
          <p:cNvSpPr/>
          <p:nvPr/>
        </p:nvSpPr>
        <p:spPr>
          <a:xfrm>
            <a:off x="-39" y="1995725"/>
            <a:ext cx="45720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 txBox="1"/>
          <p:nvPr>
            <p:ph idx="1" type="subTitle"/>
          </p:nvPr>
        </p:nvSpPr>
        <p:spPr>
          <a:xfrm>
            <a:off x="4648025" y="2399075"/>
            <a:ext cx="3157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29"/>
          <p:cNvSpPr txBox="1"/>
          <p:nvPr/>
        </p:nvSpPr>
        <p:spPr>
          <a:xfrm>
            <a:off x="4648025" y="3282987"/>
            <a:ext cx="3000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Slidesgo</a:t>
            </a: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Freepik</a:t>
            </a: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b="1"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Stories</a:t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9"/>
          <p:cNvSpPr txBox="1"/>
          <p:nvPr>
            <p:ph idx="2" type="subTitle"/>
          </p:nvPr>
        </p:nvSpPr>
        <p:spPr>
          <a:xfrm>
            <a:off x="4648025" y="4118325"/>
            <a:ext cx="3157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phrase ">
  <p:cSld name="CUSTOM_1"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3962425" y="1737725"/>
            <a:ext cx="43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0"/>
          <p:cNvSpPr/>
          <p:nvPr/>
        </p:nvSpPr>
        <p:spPr>
          <a:xfrm>
            <a:off x="8355858" y="1995725"/>
            <a:ext cx="7929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8355858" y="2109275"/>
            <a:ext cx="7929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8355858" y="1882175"/>
            <a:ext cx="7929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 txBox="1"/>
          <p:nvPr>
            <p:ph idx="1" type="subTitle"/>
          </p:nvPr>
        </p:nvSpPr>
        <p:spPr>
          <a:xfrm>
            <a:off x="3962425" y="2310425"/>
            <a:ext cx="3784500" cy="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614175" y="355125"/>
            <a:ext cx="39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536575" y="1166000"/>
            <a:ext cx="78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4572000" y="646900"/>
            <a:ext cx="45720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572000" y="760450"/>
            <a:ext cx="45720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572000" y="533350"/>
            <a:ext cx="4572000" cy="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770607" y="1333643"/>
            <a:ext cx="1487400" cy="2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119900" y="1581987"/>
            <a:ext cx="2788800" cy="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770607" y="2829668"/>
            <a:ext cx="14874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118400" y="3078462"/>
            <a:ext cx="2791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4572000" y="2543400"/>
            <a:ext cx="46479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-23800" y="646900"/>
            <a:ext cx="504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-23800" y="760450"/>
            <a:ext cx="504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-23800" y="533350"/>
            <a:ext cx="504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86628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86628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6628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-100" y="64690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-100" y="7604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-100" y="533350"/>
            <a:ext cx="4812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5921475" y="3497563"/>
            <a:ext cx="2613600" cy="7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121950" y="401387"/>
            <a:ext cx="29001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8"/>
          <p:cNvSpPr txBox="1"/>
          <p:nvPr>
            <p:ph idx="1" type="subTitle"/>
          </p:nvPr>
        </p:nvSpPr>
        <p:spPr>
          <a:xfrm>
            <a:off x="2368650" y="1290287"/>
            <a:ext cx="44067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0" y="646900"/>
            <a:ext cx="2769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760450"/>
            <a:ext cx="2769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0" y="533350"/>
            <a:ext cx="2769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6374250" y="646900"/>
            <a:ext cx="2769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6374250" y="760450"/>
            <a:ext cx="2769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6374250" y="533350"/>
            <a:ext cx="2769900" cy="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1756212" y="2446525"/>
            <a:ext cx="28158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hasCustomPrompt="1" type="title"/>
          </p:nvPr>
        </p:nvSpPr>
        <p:spPr>
          <a:xfrm>
            <a:off x="75872" y="1907400"/>
            <a:ext cx="1799100" cy="13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68" name="Google Shape;68;p9"/>
          <p:cNvGrpSpPr/>
          <p:nvPr/>
        </p:nvGrpSpPr>
        <p:grpSpPr>
          <a:xfrm>
            <a:off x="2" y="3315675"/>
            <a:ext cx="9157259" cy="283800"/>
            <a:chOff x="-983175" y="1792000"/>
            <a:chExt cx="4572000" cy="283800"/>
          </a:xfrm>
        </p:grpSpPr>
        <p:sp>
          <p:nvSpPr>
            <p:cNvPr id="69" name="Google Shape;69;p9"/>
            <p:cNvSpPr/>
            <p:nvPr/>
          </p:nvSpPr>
          <p:spPr>
            <a:xfrm>
              <a:off x="-983175" y="190555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-983175" y="201910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-983175" y="1792000"/>
              <a:ext cx="4572000" cy="5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9"/>
          <p:cNvSpPr txBox="1"/>
          <p:nvPr>
            <p:ph idx="2" type="title"/>
          </p:nvPr>
        </p:nvSpPr>
        <p:spPr>
          <a:xfrm>
            <a:off x="1756206" y="1953100"/>
            <a:ext cx="30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ctrTitle"/>
          </p:nvPr>
        </p:nvSpPr>
        <p:spPr>
          <a:xfrm>
            <a:off x="6286500" y="922800"/>
            <a:ext cx="2257800" cy="23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450" y="1152475"/>
            <a:ext cx="789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eimagineoregon.org/policydemands/divest" TargetMode="External"/><Relationship Id="rId4" Type="http://schemas.openxmlformats.org/officeDocument/2006/relationships/hyperlink" Target="https://www.reimagineoregon.org/policydemands/community-safety" TargetMode="External"/><Relationship Id="rId5" Type="http://schemas.openxmlformats.org/officeDocument/2006/relationships/hyperlink" Target="https://m4bl.org/policy-platforms/end-jails-prisons-detention/" TargetMode="External"/><Relationship Id="rId6" Type="http://schemas.openxmlformats.org/officeDocument/2006/relationships/hyperlink" Target="https://m4bl.org/policy-platforms/end-the-war-on-drugs/" TargetMode="External"/><Relationship Id="rId7" Type="http://schemas.openxmlformats.org/officeDocument/2006/relationships/hyperlink" Target="https://m4bl.org/policy-platforms/the-demilitarization-of-law-enforcement/" TargetMode="External"/><Relationship Id="rId8" Type="http://schemas.openxmlformats.org/officeDocument/2006/relationships/hyperlink" Target="https://m4bl.org/policy-platforms/end-use-of-criminal-history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RCTDf7_GCZbG0EFbTAoyZK-lynRNWGaj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ivethirtyeight.com/features/how-many-americans-the-police-kill-each-year/" TargetMode="External"/><Relationship Id="rId4" Type="http://schemas.openxmlformats.org/officeDocument/2006/relationships/hyperlink" Target="https://fivethirtyeight.com/features/how-many-americans-the-police-kill-each-yea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1"/>
          <p:cNvGrpSpPr/>
          <p:nvPr/>
        </p:nvGrpSpPr>
        <p:grpSpPr>
          <a:xfrm>
            <a:off x="-300027" y="-400023"/>
            <a:ext cx="7234296" cy="6190818"/>
            <a:chOff x="897573" y="689275"/>
            <a:chExt cx="5063552" cy="4449025"/>
          </a:xfrm>
        </p:grpSpPr>
        <p:sp>
          <p:nvSpPr>
            <p:cNvPr id="287" name="Google Shape;287;p31"/>
            <p:cNvSpPr/>
            <p:nvPr/>
          </p:nvSpPr>
          <p:spPr>
            <a:xfrm>
              <a:off x="2000775" y="689275"/>
              <a:ext cx="1645350" cy="527075"/>
            </a:xfrm>
            <a:custGeom>
              <a:rect b="b" l="l" r="r" t="t"/>
              <a:pathLst>
                <a:path extrusionOk="0" fill="none" h="21083" w="65814">
                  <a:moveTo>
                    <a:pt x="63012" y="17213"/>
                  </a:moveTo>
                  <a:cubicBezTo>
                    <a:pt x="60176" y="15678"/>
                    <a:pt x="58876" y="16979"/>
                    <a:pt x="57841" y="15678"/>
                  </a:cubicBezTo>
                  <a:cubicBezTo>
                    <a:pt x="56807" y="14411"/>
                    <a:pt x="60677" y="11041"/>
                    <a:pt x="52971" y="7706"/>
                  </a:cubicBezTo>
                  <a:cubicBezTo>
                    <a:pt x="52971" y="7706"/>
                    <a:pt x="52438" y="501"/>
                    <a:pt x="41897" y="234"/>
                  </a:cubicBezTo>
                  <a:cubicBezTo>
                    <a:pt x="31356" y="0"/>
                    <a:pt x="34191" y="7439"/>
                    <a:pt x="31389" y="9240"/>
                  </a:cubicBezTo>
                  <a:cubicBezTo>
                    <a:pt x="28554" y="11041"/>
                    <a:pt x="27787" y="8206"/>
                    <a:pt x="24951" y="10007"/>
                  </a:cubicBezTo>
                  <a:cubicBezTo>
                    <a:pt x="22116" y="11809"/>
                    <a:pt x="23417" y="15445"/>
                    <a:pt x="21082" y="15945"/>
                  </a:cubicBezTo>
                  <a:cubicBezTo>
                    <a:pt x="18780" y="16445"/>
                    <a:pt x="15678" y="13610"/>
                    <a:pt x="12843" y="15411"/>
                  </a:cubicBezTo>
                  <a:cubicBezTo>
                    <a:pt x="10041" y="17213"/>
                    <a:pt x="10041" y="18747"/>
                    <a:pt x="8740" y="18747"/>
                  </a:cubicBezTo>
                  <a:cubicBezTo>
                    <a:pt x="7439" y="18747"/>
                    <a:pt x="4870" y="17713"/>
                    <a:pt x="3336" y="18747"/>
                  </a:cubicBezTo>
                  <a:cubicBezTo>
                    <a:pt x="1768" y="19781"/>
                    <a:pt x="0" y="21082"/>
                    <a:pt x="0" y="21082"/>
                  </a:cubicBezTo>
                  <a:lnTo>
                    <a:pt x="65047" y="21082"/>
                  </a:lnTo>
                  <a:cubicBezTo>
                    <a:pt x="65047" y="21082"/>
                    <a:pt x="65814" y="18780"/>
                    <a:pt x="63012" y="17213"/>
                  </a:cubicBezTo>
                  <a:close/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2584525" y="1093725"/>
              <a:ext cx="29200" cy="13375"/>
            </a:xfrm>
            <a:custGeom>
              <a:rect b="b" l="l" r="r" t="t"/>
              <a:pathLst>
                <a:path extrusionOk="0" fill="none" h="535" w="1168">
                  <a:moveTo>
                    <a:pt x="1168" y="1"/>
                  </a:moveTo>
                  <a:cubicBezTo>
                    <a:pt x="767" y="201"/>
                    <a:pt x="400" y="367"/>
                    <a:pt x="0" y="534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648725" y="792675"/>
              <a:ext cx="312750" cy="256050"/>
            </a:xfrm>
            <a:custGeom>
              <a:rect b="b" l="l" r="r" t="t"/>
              <a:pathLst>
                <a:path extrusionOk="0" fill="none" h="10242" w="12510">
                  <a:moveTo>
                    <a:pt x="12510" y="1"/>
                  </a:moveTo>
                  <a:cubicBezTo>
                    <a:pt x="11209" y="601"/>
                    <a:pt x="10275" y="1768"/>
                    <a:pt x="10008" y="3169"/>
                  </a:cubicBezTo>
                  <a:cubicBezTo>
                    <a:pt x="9541" y="5504"/>
                    <a:pt x="8440" y="7072"/>
                    <a:pt x="7172" y="7239"/>
                  </a:cubicBezTo>
                  <a:cubicBezTo>
                    <a:pt x="5905" y="7406"/>
                    <a:pt x="1202" y="6905"/>
                    <a:pt x="434" y="8640"/>
                  </a:cubicBezTo>
                  <a:cubicBezTo>
                    <a:pt x="201" y="9140"/>
                    <a:pt x="67" y="9674"/>
                    <a:pt x="1" y="10241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676375" y="1960175"/>
              <a:ext cx="596275" cy="191000"/>
            </a:xfrm>
            <a:custGeom>
              <a:rect b="b" l="l" r="r" t="t"/>
              <a:pathLst>
                <a:path extrusionOk="0" fill="none" h="7640" w="23851">
                  <a:moveTo>
                    <a:pt x="22817" y="6238"/>
                  </a:moveTo>
                  <a:cubicBezTo>
                    <a:pt x="21782" y="5671"/>
                    <a:pt x="21315" y="6138"/>
                    <a:pt x="20949" y="5671"/>
                  </a:cubicBezTo>
                  <a:cubicBezTo>
                    <a:pt x="20582" y="5204"/>
                    <a:pt x="21983" y="4004"/>
                    <a:pt x="19181" y="2803"/>
                  </a:cubicBezTo>
                  <a:cubicBezTo>
                    <a:pt x="19181" y="2803"/>
                    <a:pt x="18980" y="167"/>
                    <a:pt x="15178" y="101"/>
                  </a:cubicBezTo>
                  <a:cubicBezTo>
                    <a:pt x="11375" y="1"/>
                    <a:pt x="12376" y="2703"/>
                    <a:pt x="11342" y="3336"/>
                  </a:cubicBezTo>
                  <a:cubicBezTo>
                    <a:pt x="10341" y="4004"/>
                    <a:pt x="10041" y="2969"/>
                    <a:pt x="9040" y="3637"/>
                  </a:cubicBezTo>
                  <a:cubicBezTo>
                    <a:pt x="8006" y="4270"/>
                    <a:pt x="8473" y="5571"/>
                    <a:pt x="7639" y="5771"/>
                  </a:cubicBezTo>
                  <a:cubicBezTo>
                    <a:pt x="6805" y="5938"/>
                    <a:pt x="5671" y="4938"/>
                    <a:pt x="4637" y="5571"/>
                  </a:cubicBezTo>
                  <a:cubicBezTo>
                    <a:pt x="3636" y="6238"/>
                    <a:pt x="3636" y="6806"/>
                    <a:pt x="3169" y="6806"/>
                  </a:cubicBezTo>
                  <a:cubicBezTo>
                    <a:pt x="2702" y="6806"/>
                    <a:pt x="1768" y="6439"/>
                    <a:pt x="1201" y="6806"/>
                  </a:cubicBezTo>
                  <a:cubicBezTo>
                    <a:pt x="634" y="7172"/>
                    <a:pt x="0" y="7639"/>
                    <a:pt x="0" y="7639"/>
                  </a:cubicBezTo>
                  <a:lnTo>
                    <a:pt x="23550" y="7639"/>
                  </a:lnTo>
                  <a:cubicBezTo>
                    <a:pt x="23550" y="7639"/>
                    <a:pt x="23851" y="6806"/>
                    <a:pt x="22817" y="6238"/>
                  </a:cubicBezTo>
                  <a:close/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887350" y="2106125"/>
              <a:ext cx="10875" cy="5025"/>
            </a:xfrm>
            <a:custGeom>
              <a:rect b="b" l="l" r="r" t="t"/>
              <a:pathLst>
                <a:path extrusionOk="0" fill="none" h="201" w="435">
                  <a:moveTo>
                    <a:pt x="434" y="0"/>
                  </a:moveTo>
                  <a:cubicBezTo>
                    <a:pt x="301" y="100"/>
                    <a:pt x="167" y="167"/>
                    <a:pt x="1" y="20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1910700" y="1997700"/>
              <a:ext cx="113450" cy="92600"/>
            </a:xfrm>
            <a:custGeom>
              <a:rect b="b" l="l" r="r" t="t"/>
              <a:pathLst>
                <a:path extrusionOk="0" fill="none" h="3704" w="4538">
                  <a:moveTo>
                    <a:pt x="4537" y="1"/>
                  </a:moveTo>
                  <a:cubicBezTo>
                    <a:pt x="4070" y="201"/>
                    <a:pt x="3737" y="635"/>
                    <a:pt x="3637" y="1135"/>
                  </a:cubicBezTo>
                  <a:cubicBezTo>
                    <a:pt x="3470" y="1969"/>
                    <a:pt x="3069" y="2569"/>
                    <a:pt x="2602" y="2603"/>
                  </a:cubicBezTo>
                  <a:cubicBezTo>
                    <a:pt x="2135" y="2669"/>
                    <a:pt x="434" y="2503"/>
                    <a:pt x="167" y="3136"/>
                  </a:cubicBezTo>
                  <a:cubicBezTo>
                    <a:pt x="101" y="3303"/>
                    <a:pt x="34" y="3503"/>
                    <a:pt x="1" y="3703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897573" y="4541194"/>
              <a:ext cx="810600" cy="261050"/>
            </a:xfrm>
            <a:custGeom>
              <a:rect b="b" l="l" r="r" t="t"/>
              <a:pathLst>
                <a:path extrusionOk="0" fill="none" h="10442" w="32424">
                  <a:moveTo>
                    <a:pt x="31022" y="8507"/>
                  </a:moveTo>
                  <a:cubicBezTo>
                    <a:pt x="29621" y="7740"/>
                    <a:pt x="28988" y="8373"/>
                    <a:pt x="28487" y="7740"/>
                  </a:cubicBezTo>
                  <a:cubicBezTo>
                    <a:pt x="27987" y="7106"/>
                    <a:pt x="29888" y="5471"/>
                    <a:pt x="26086" y="3803"/>
                  </a:cubicBezTo>
                  <a:cubicBezTo>
                    <a:pt x="26086" y="3803"/>
                    <a:pt x="25852" y="268"/>
                    <a:pt x="20648" y="134"/>
                  </a:cubicBezTo>
                  <a:cubicBezTo>
                    <a:pt x="15445" y="1"/>
                    <a:pt x="16846" y="3703"/>
                    <a:pt x="15445" y="4571"/>
                  </a:cubicBezTo>
                  <a:cubicBezTo>
                    <a:pt x="14044" y="5471"/>
                    <a:pt x="13677" y="4070"/>
                    <a:pt x="12276" y="4971"/>
                  </a:cubicBezTo>
                  <a:cubicBezTo>
                    <a:pt x="10875" y="5838"/>
                    <a:pt x="11508" y="7606"/>
                    <a:pt x="10374" y="7873"/>
                  </a:cubicBezTo>
                  <a:cubicBezTo>
                    <a:pt x="9240" y="8140"/>
                    <a:pt x="7706" y="6739"/>
                    <a:pt x="6338" y="7640"/>
                  </a:cubicBezTo>
                  <a:cubicBezTo>
                    <a:pt x="4937" y="8507"/>
                    <a:pt x="4937" y="9307"/>
                    <a:pt x="4303" y="9307"/>
                  </a:cubicBezTo>
                  <a:cubicBezTo>
                    <a:pt x="3670" y="9307"/>
                    <a:pt x="2402" y="8774"/>
                    <a:pt x="1635" y="9307"/>
                  </a:cubicBezTo>
                  <a:cubicBezTo>
                    <a:pt x="868" y="9808"/>
                    <a:pt x="0" y="10442"/>
                    <a:pt x="0" y="10442"/>
                  </a:cubicBezTo>
                  <a:lnTo>
                    <a:pt x="32056" y="10442"/>
                  </a:lnTo>
                  <a:cubicBezTo>
                    <a:pt x="32056" y="10442"/>
                    <a:pt x="32423" y="9274"/>
                    <a:pt x="31022" y="8507"/>
                  </a:cubicBezTo>
                  <a:close/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1185273" y="4740519"/>
              <a:ext cx="14200" cy="6675"/>
            </a:xfrm>
            <a:custGeom>
              <a:rect b="b" l="l" r="r" t="t"/>
              <a:pathLst>
                <a:path extrusionOk="0" fill="none" h="267" w="568">
                  <a:moveTo>
                    <a:pt x="568" y="0"/>
                  </a:moveTo>
                  <a:cubicBezTo>
                    <a:pt x="367" y="100"/>
                    <a:pt x="201" y="200"/>
                    <a:pt x="0" y="267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1216123" y="4592894"/>
              <a:ext cx="154300" cy="125950"/>
            </a:xfrm>
            <a:custGeom>
              <a:rect b="b" l="l" r="r" t="t"/>
              <a:pathLst>
                <a:path extrusionOk="0" fill="none" h="5038" w="6172">
                  <a:moveTo>
                    <a:pt x="6172" y="1"/>
                  </a:moveTo>
                  <a:cubicBezTo>
                    <a:pt x="5538" y="268"/>
                    <a:pt x="5071" y="868"/>
                    <a:pt x="4938" y="1535"/>
                  </a:cubicBezTo>
                  <a:cubicBezTo>
                    <a:pt x="4704" y="2703"/>
                    <a:pt x="4170" y="3470"/>
                    <a:pt x="3537" y="3570"/>
                  </a:cubicBezTo>
                  <a:cubicBezTo>
                    <a:pt x="2903" y="3637"/>
                    <a:pt x="634" y="3403"/>
                    <a:pt x="201" y="4237"/>
                  </a:cubicBezTo>
                  <a:cubicBezTo>
                    <a:pt x="101" y="4504"/>
                    <a:pt x="34" y="4771"/>
                    <a:pt x="1" y="5038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1786450" y="2058575"/>
              <a:ext cx="2144050" cy="3079725"/>
            </a:xfrm>
            <a:custGeom>
              <a:rect b="b" l="l" r="r" t="t"/>
              <a:pathLst>
                <a:path extrusionOk="0" h="123189" w="85762">
                  <a:moveTo>
                    <a:pt x="73119" y="104008"/>
                  </a:moveTo>
                  <a:cubicBezTo>
                    <a:pt x="73119" y="104008"/>
                    <a:pt x="73119" y="104008"/>
                    <a:pt x="73119" y="104009"/>
                  </a:cubicBezTo>
                  <a:cubicBezTo>
                    <a:pt x="73119" y="104009"/>
                    <a:pt x="73119" y="104008"/>
                    <a:pt x="73119" y="104008"/>
                  </a:cubicBezTo>
                  <a:close/>
                  <a:moveTo>
                    <a:pt x="42798" y="1"/>
                  </a:moveTo>
                  <a:cubicBezTo>
                    <a:pt x="35526" y="1"/>
                    <a:pt x="26719" y="5672"/>
                    <a:pt x="26719" y="5672"/>
                  </a:cubicBezTo>
                  <a:cubicBezTo>
                    <a:pt x="26719" y="5672"/>
                    <a:pt x="17246" y="11409"/>
                    <a:pt x="13510" y="21283"/>
                  </a:cubicBezTo>
                  <a:cubicBezTo>
                    <a:pt x="11942" y="25419"/>
                    <a:pt x="13510" y="31890"/>
                    <a:pt x="9807" y="36260"/>
                  </a:cubicBezTo>
                  <a:cubicBezTo>
                    <a:pt x="6138" y="40597"/>
                    <a:pt x="1135" y="41030"/>
                    <a:pt x="1135" y="43632"/>
                  </a:cubicBezTo>
                  <a:cubicBezTo>
                    <a:pt x="1135" y="46201"/>
                    <a:pt x="1568" y="48369"/>
                    <a:pt x="4804" y="49470"/>
                  </a:cubicBezTo>
                  <a:cubicBezTo>
                    <a:pt x="4804" y="49470"/>
                    <a:pt x="4404" y="52272"/>
                    <a:pt x="3303" y="52272"/>
                  </a:cubicBezTo>
                  <a:cubicBezTo>
                    <a:pt x="2235" y="52272"/>
                    <a:pt x="0" y="56875"/>
                    <a:pt x="4103" y="58576"/>
                  </a:cubicBezTo>
                  <a:lnTo>
                    <a:pt x="6772" y="59877"/>
                  </a:lnTo>
                  <a:cubicBezTo>
                    <a:pt x="6772" y="59877"/>
                    <a:pt x="3436" y="61411"/>
                    <a:pt x="3103" y="63580"/>
                  </a:cubicBezTo>
                  <a:cubicBezTo>
                    <a:pt x="2702" y="65915"/>
                    <a:pt x="5271" y="68116"/>
                    <a:pt x="6772" y="68116"/>
                  </a:cubicBezTo>
                  <a:cubicBezTo>
                    <a:pt x="6891" y="68122"/>
                    <a:pt x="7009" y="68124"/>
                    <a:pt x="7127" y="68124"/>
                  </a:cubicBezTo>
                  <a:cubicBezTo>
                    <a:pt x="7733" y="68124"/>
                    <a:pt x="8320" y="68050"/>
                    <a:pt x="8907" y="67883"/>
                  </a:cubicBezTo>
                  <a:lnTo>
                    <a:pt x="8907" y="67883"/>
                  </a:lnTo>
                  <a:cubicBezTo>
                    <a:pt x="8073" y="69884"/>
                    <a:pt x="7572" y="72019"/>
                    <a:pt x="7439" y="74187"/>
                  </a:cubicBezTo>
                  <a:cubicBezTo>
                    <a:pt x="7227" y="77335"/>
                    <a:pt x="11822" y="81253"/>
                    <a:pt x="17735" y="81253"/>
                  </a:cubicBezTo>
                  <a:cubicBezTo>
                    <a:pt x="18338" y="81253"/>
                    <a:pt x="18954" y="81212"/>
                    <a:pt x="19581" y="81126"/>
                  </a:cubicBezTo>
                  <a:cubicBezTo>
                    <a:pt x="23484" y="80592"/>
                    <a:pt x="30856" y="76789"/>
                    <a:pt x="32157" y="76789"/>
                  </a:cubicBezTo>
                  <a:cubicBezTo>
                    <a:pt x="33458" y="76789"/>
                    <a:pt x="37160" y="79391"/>
                    <a:pt x="38228" y="86129"/>
                  </a:cubicBezTo>
                  <a:cubicBezTo>
                    <a:pt x="39295" y="92834"/>
                    <a:pt x="37827" y="123189"/>
                    <a:pt x="37827" y="123189"/>
                  </a:cubicBezTo>
                  <a:cubicBezTo>
                    <a:pt x="57321" y="105783"/>
                    <a:pt x="67914" y="103852"/>
                    <a:pt x="71602" y="103852"/>
                  </a:cubicBezTo>
                  <a:cubicBezTo>
                    <a:pt x="72617" y="103852"/>
                    <a:pt x="73109" y="103998"/>
                    <a:pt x="73119" y="104008"/>
                  </a:cubicBezTo>
                  <a:lnTo>
                    <a:pt x="73119" y="104008"/>
                  </a:lnTo>
                  <a:cubicBezTo>
                    <a:pt x="69650" y="97870"/>
                    <a:pt x="73886" y="81359"/>
                    <a:pt x="75021" y="76355"/>
                  </a:cubicBezTo>
                  <a:cubicBezTo>
                    <a:pt x="76188" y="71385"/>
                    <a:pt x="82693" y="64480"/>
                    <a:pt x="84227" y="50270"/>
                  </a:cubicBezTo>
                  <a:cubicBezTo>
                    <a:pt x="85762" y="36060"/>
                    <a:pt x="85762" y="15745"/>
                    <a:pt x="74253" y="8440"/>
                  </a:cubicBezTo>
                  <a:cubicBezTo>
                    <a:pt x="62745" y="1135"/>
                    <a:pt x="50103" y="1"/>
                    <a:pt x="4279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2129200" y="3203575"/>
              <a:ext cx="15850" cy="29200"/>
            </a:xfrm>
            <a:custGeom>
              <a:rect b="b" l="l" r="r" t="t"/>
              <a:pathLst>
                <a:path extrusionOk="0" fill="none" h="1168" w="634">
                  <a:moveTo>
                    <a:pt x="634" y="1168"/>
                  </a:moveTo>
                  <a:cubicBezTo>
                    <a:pt x="467" y="734"/>
                    <a:pt x="267" y="334"/>
                    <a:pt x="0" y="0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939900" y="3251925"/>
              <a:ext cx="213500" cy="125125"/>
            </a:xfrm>
            <a:custGeom>
              <a:rect b="b" l="l" r="r" t="t"/>
              <a:pathLst>
                <a:path extrusionOk="0" fill="none" h="5005" w="8540">
                  <a:moveTo>
                    <a:pt x="0" y="1"/>
                  </a:moveTo>
                  <a:cubicBezTo>
                    <a:pt x="0" y="1"/>
                    <a:pt x="2802" y="868"/>
                    <a:pt x="2802" y="2403"/>
                  </a:cubicBezTo>
                  <a:cubicBezTo>
                    <a:pt x="2802" y="3904"/>
                    <a:pt x="6071" y="5005"/>
                    <a:pt x="7806" y="2803"/>
                  </a:cubicBezTo>
                  <a:cubicBezTo>
                    <a:pt x="8239" y="2269"/>
                    <a:pt x="8506" y="1602"/>
                    <a:pt x="8540" y="902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854000" y="3539250"/>
              <a:ext cx="271050" cy="222400"/>
            </a:xfrm>
            <a:custGeom>
              <a:rect b="b" l="l" r="r" t="t"/>
              <a:pathLst>
                <a:path extrusionOk="0" h="8896" w="10842">
                  <a:moveTo>
                    <a:pt x="3654" y="0"/>
                  </a:moveTo>
                  <a:cubicBezTo>
                    <a:pt x="3410" y="0"/>
                    <a:pt x="3157" y="17"/>
                    <a:pt x="2902" y="50"/>
                  </a:cubicBezTo>
                  <a:lnTo>
                    <a:pt x="4070" y="650"/>
                  </a:lnTo>
                  <a:cubicBezTo>
                    <a:pt x="4070" y="650"/>
                    <a:pt x="734" y="2184"/>
                    <a:pt x="401" y="4319"/>
                  </a:cubicBezTo>
                  <a:cubicBezTo>
                    <a:pt x="0" y="6654"/>
                    <a:pt x="2569" y="8889"/>
                    <a:pt x="4070" y="8889"/>
                  </a:cubicBezTo>
                  <a:cubicBezTo>
                    <a:pt x="4160" y="8894"/>
                    <a:pt x="4251" y="8896"/>
                    <a:pt x="4341" y="8896"/>
                  </a:cubicBezTo>
                  <a:cubicBezTo>
                    <a:pt x="4951" y="8896"/>
                    <a:pt x="5561" y="8801"/>
                    <a:pt x="6171" y="8656"/>
                  </a:cubicBezTo>
                  <a:lnTo>
                    <a:pt x="6205" y="8656"/>
                  </a:lnTo>
                  <a:cubicBezTo>
                    <a:pt x="6205" y="8656"/>
                    <a:pt x="8873" y="7822"/>
                    <a:pt x="9874" y="5687"/>
                  </a:cubicBezTo>
                  <a:lnTo>
                    <a:pt x="10841" y="3585"/>
                  </a:lnTo>
                  <a:cubicBezTo>
                    <a:pt x="10841" y="3585"/>
                    <a:pt x="6772" y="1451"/>
                    <a:pt x="5504" y="483"/>
                  </a:cubicBezTo>
                  <a:cubicBezTo>
                    <a:pt x="5077" y="156"/>
                    <a:pt x="4403" y="0"/>
                    <a:pt x="3654" y="0"/>
                  </a:cubicBezTo>
                  <a:close/>
                </a:path>
              </a:pathLst>
            </a:custGeom>
            <a:solidFill>
              <a:srgbClr val="4C4C4C"/>
            </a:solidFill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1786450" y="3366175"/>
              <a:ext cx="349450" cy="262950"/>
            </a:xfrm>
            <a:custGeom>
              <a:rect b="b" l="l" r="r" t="t"/>
              <a:pathLst>
                <a:path extrusionOk="0" h="10518" w="13978">
                  <a:moveTo>
                    <a:pt x="3303" y="1"/>
                  </a:moveTo>
                  <a:cubicBezTo>
                    <a:pt x="2235" y="1"/>
                    <a:pt x="0" y="4537"/>
                    <a:pt x="4103" y="6272"/>
                  </a:cubicBezTo>
                  <a:lnTo>
                    <a:pt x="6772" y="7573"/>
                  </a:lnTo>
                  <a:cubicBezTo>
                    <a:pt x="8006" y="8540"/>
                    <a:pt x="9340" y="9374"/>
                    <a:pt x="10741" y="10075"/>
                  </a:cubicBezTo>
                  <a:cubicBezTo>
                    <a:pt x="11395" y="10402"/>
                    <a:pt x="11941" y="10518"/>
                    <a:pt x="12386" y="10518"/>
                  </a:cubicBezTo>
                  <a:cubicBezTo>
                    <a:pt x="13487" y="10518"/>
                    <a:pt x="13977" y="9808"/>
                    <a:pt x="13977" y="9808"/>
                  </a:cubicBezTo>
                  <a:cubicBezTo>
                    <a:pt x="13410" y="9775"/>
                    <a:pt x="11609" y="6839"/>
                    <a:pt x="11008" y="4871"/>
                  </a:cubicBezTo>
                  <a:cubicBezTo>
                    <a:pt x="10455" y="2918"/>
                    <a:pt x="8567" y="330"/>
                    <a:pt x="6648" y="330"/>
                  </a:cubicBezTo>
                  <a:cubicBezTo>
                    <a:pt x="6600" y="330"/>
                    <a:pt x="6553" y="331"/>
                    <a:pt x="6505" y="334"/>
                  </a:cubicBezTo>
                  <a:cubicBezTo>
                    <a:pt x="6229" y="369"/>
                    <a:pt x="5951" y="386"/>
                    <a:pt x="5673" y="386"/>
                  </a:cubicBezTo>
                  <a:cubicBezTo>
                    <a:pt x="4873" y="386"/>
                    <a:pt x="4070" y="248"/>
                    <a:pt x="3303" y="1"/>
                  </a:cubicBezTo>
                  <a:close/>
                </a:path>
              </a:pathLst>
            </a:custGeom>
            <a:solidFill>
              <a:srgbClr val="383838"/>
            </a:solidFill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258450" y="2804950"/>
              <a:ext cx="149300" cy="115950"/>
            </a:xfrm>
            <a:custGeom>
              <a:rect b="b" l="l" r="r" t="t"/>
              <a:pathLst>
                <a:path extrusionOk="0" fill="none" h="4638" w="5972">
                  <a:moveTo>
                    <a:pt x="5971" y="834"/>
                  </a:moveTo>
                  <a:cubicBezTo>
                    <a:pt x="5971" y="834"/>
                    <a:pt x="4070" y="0"/>
                    <a:pt x="2636" y="234"/>
                  </a:cubicBezTo>
                  <a:cubicBezTo>
                    <a:pt x="1168" y="434"/>
                    <a:pt x="1" y="4637"/>
                    <a:pt x="1" y="4637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2215925" y="2681975"/>
              <a:ext cx="313575" cy="92350"/>
            </a:xfrm>
            <a:custGeom>
              <a:rect b="b" l="l" r="r" t="t"/>
              <a:pathLst>
                <a:path extrusionOk="0" h="3694" w="12543">
                  <a:moveTo>
                    <a:pt x="5950" y="0"/>
                  </a:moveTo>
                  <a:cubicBezTo>
                    <a:pt x="2396" y="0"/>
                    <a:pt x="0" y="2918"/>
                    <a:pt x="0" y="2918"/>
                  </a:cubicBezTo>
                  <a:cubicBezTo>
                    <a:pt x="0" y="2918"/>
                    <a:pt x="60" y="3694"/>
                    <a:pt x="855" y="3694"/>
                  </a:cubicBezTo>
                  <a:cubicBezTo>
                    <a:pt x="1090" y="3694"/>
                    <a:pt x="1388" y="3626"/>
                    <a:pt x="1768" y="3452"/>
                  </a:cubicBezTo>
                  <a:cubicBezTo>
                    <a:pt x="3360" y="2765"/>
                    <a:pt x="6411" y="1261"/>
                    <a:pt x="8054" y="1261"/>
                  </a:cubicBezTo>
                  <a:cubicBezTo>
                    <a:pt x="8167" y="1261"/>
                    <a:pt x="8274" y="1269"/>
                    <a:pt x="8373" y="1284"/>
                  </a:cubicBezTo>
                  <a:cubicBezTo>
                    <a:pt x="9778" y="1497"/>
                    <a:pt x="11771" y="3334"/>
                    <a:pt x="12250" y="3334"/>
                  </a:cubicBezTo>
                  <a:cubicBezTo>
                    <a:pt x="12294" y="3334"/>
                    <a:pt x="12326" y="3319"/>
                    <a:pt x="12342" y="3285"/>
                  </a:cubicBezTo>
                  <a:cubicBezTo>
                    <a:pt x="12543" y="2885"/>
                    <a:pt x="10241" y="249"/>
                    <a:pt x="6405" y="16"/>
                  </a:cubicBezTo>
                  <a:cubicBezTo>
                    <a:pt x="6251" y="5"/>
                    <a:pt x="6100" y="0"/>
                    <a:pt x="5950" y="0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2148600" y="2869950"/>
              <a:ext cx="321700" cy="125550"/>
            </a:xfrm>
            <a:custGeom>
              <a:rect b="b" l="l" r="r" t="t"/>
              <a:pathLst>
                <a:path extrusionOk="0" h="5022" w="12868">
                  <a:moveTo>
                    <a:pt x="50" y="1"/>
                  </a:moveTo>
                  <a:cubicBezTo>
                    <a:pt x="1" y="1"/>
                    <a:pt x="358" y="469"/>
                    <a:pt x="358" y="469"/>
                  </a:cubicBezTo>
                  <a:cubicBezTo>
                    <a:pt x="925" y="1704"/>
                    <a:pt x="1859" y="2738"/>
                    <a:pt x="3060" y="3438"/>
                  </a:cubicBezTo>
                  <a:cubicBezTo>
                    <a:pt x="4592" y="4321"/>
                    <a:pt x="8387" y="5022"/>
                    <a:pt x="10498" y="5022"/>
                  </a:cubicBezTo>
                  <a:cubicBezTo>
                    <a:pt x="11099" y="5022"/>
                    <a:pt x="11563" y="4965"/>
                    <a:pt x="11800" y="4839"/>
                  </a:cubicBezTo>
                  <a:cubicBezTo>
                    <a:pt x="12867" y="4305"/>
                    <a:pt x="11233" y="3905"/>
                    <a:pt x="11233" y="3905"/>
                  </a:cubicBezTo>
                  <a:cubicBezTo>
                    <a:pt x="11233" y="3905"/>
                    <a:pt x="2326" y="2471"/>
                    <a:pt x="859" y="836"/>
                  </a:cubicBezTo>
                  <a:cubicBezTo>
                    <a:pt x="283" y="196"/>
                    <a:pt x="82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235925" y="2985800"/>
              <a:ext cx="184325" cy="33150"/>
            </a:xfrm>
            <a:custGeom>
              <a:rect b="b" l="l" r="r" t="t"/>
              <a:pathLst>
                <a:path extrusionOk="0" h="1326" w="7373">
                  <a:moveTo>
                    <a:pt x="2237" y="0"/>
                  </a:moveTo>
                  <a:cubicBezTo>
                    <a:pt x="784" y="0"/>
                    <a:pt x="1" y="339"/>
                    <a:pt x="1" y="339"/>
                  </a:cubicBezTo>
                  <a:cubicBezTo>
                    <a:pt x="1709" y="988"/>
                    <a:pt x="3503" y="1325"/>
                    <a:pt x="5297" y="1325"/>
                  </a:cubicBezTo>
                  <a:cubicBezTo>
                    <a:pt x="5991" y="1325"/>
                    <a:pt x="6684" y="1275"/>
                    <a:pt x="7373" y="1173"/>
                  </a:cubicBezTo>
                  <a:cubicBezTo>
                    <a:pt x="5217" y="249"/>
                    <a:pt x="3481" y="0"/>
                    <a:pt x="2237" y="0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2002425" y="3065125"/>
              <a:ext cx="37550" cy="55075"/>
            </a:xfrm>
            <a:custGeom>
              <a:rect b="b" l="l" r="r" t="t"/>
              <a:pathLst>
                <a:path extrusionOk="0" fill="none" h="2203" w="1502">
                  <a:moveTo>
                    <a:pt x="1" y="1"/>
                  </a:moveTo>
                  <a:lnTo>
                    <a:pt x="1502" y="2203"/>
                  </a:ln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039950" y="3069300"/>
              <a:ext cx="45900" cy="71750"/>
            </a:xfrm>
            <a:custGeom>
              <a:rect b="b" l="l" r="r" t="t"/>
              <a:pathLst>
                <a:path extrusionOk="0" fill="none" h="2870" w="1836">
                  <a:moveTo>
                    <a:pt x="1" y="1"/>
                  </a:moveTo>
                  <a:lnTo>
                    <a:pt x="1836" y="2869"/>
                  </a:ln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316000" y="3035950"/>
              <a:ext cx="196825" cy="29200"/>
            </a:xfrm>
            <a:custGeom>
              <a:rect b="b" l="l" r="r" t="t"/>
              <a:pathLst>
                <a:path extrusionOk="0" fill="none" h="1168" w="7873">
                  <a:moveTo>
                    <a:pt x="0" y="1168"/>
                  </a:moveTo>
                  <a:cubicBezTo>
                    <a:pt x="0" y="1168"/>
                    <a:pt x="3169" y="0"/>
                    <a:pt x="7872" y="334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545325" y="3276950"/>
              <a:ext cx="932350" cy="932375"/>
            </a:xfrm>
            <a:custGeom>
              <a:rect b="b" l="l" r="r" t="t"/>
              <a:pathLst>
                <a:path extrusionOk="0" fill="none" h="37295" w="37294">
                  <a:moveTo>
                    <a:pt x="30656" y="6639"/>
                  </a:moveTo>
                  <a:cubicBezTo>
                    <a:pt x="37294" y="13277"/>
                    <a:pt x="37294" y="24018"/>
                    <a:pt x="30656" y="30656"/>
                  </a:cubicBezTo>
                  <a:cubicBezTo>
                    <a:pt x="24018" y="37294"/>
                    <a:pt x="13277" y="37294"/>
                    <a:pt x="6638" y="30656"/>
                  </a:cubicBezTo>
                  <a:cubicBezTo>
                    <a:pt x="0" y="24018"/>
                    <a:pt x="0" y="13277"/>
                    <a:pt x="6638" y="6639"/>
                  </a:cubicBezTo>
                  <a:cubicBezTo>
                    <a:pt x="13277" y="1"/>
                    <a:pt x="24018" y="1"/>
                    <a:pt x="30656" y="6639"/>
                  </a:cubicBezTo>
                  <a:close/>
                </a:path>
              </a:pathLst>
            </a:custGeom>
            <a:noFill/>
            <a:ln cap="flat" cmpd="sng" w="51700">
              <a:solidFill>
                <a:srgbClr val="F3DA0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215925" y="790075"/>
              <a:ext cx="3745200" cy="4059400"/>
            </a:xfrm>
            <a:custGeom>
              <a:rect b="b" l="l" r="r" t="t"/>
              <a:pathLst>
                <a:path extrusionOk="0" h="162376" w="149808">
                  <a:moveTo>
                    <a:pt x="54188" y="1"/>
                  </a:moveTo>
                  <a:cubicBezTo>
                    <a:pt x="44008" y="1"/>
                    <a:pt x="43732" y="12647"/>
                    <a:pt x="43732" y="12647"/>
                  </a:cubicBezTo>
                  <a:cubicBezTo>
                    <a:pt x="40608" y="10796"/>
                    <a:pt x="36621" y="9980"/>
                    <a:pt x="32597" y="9980"/>
                  </a:cubicBezTo>
                  <a:cubicBezTo>
                    <a:pt x="24290" y="9980"/>
                    <a:pt x="15826" y="13461"/>
                    <a:pt x="14477" y="18518"/>
                  </a:cubicBezTo>
                  <a:cubicBezTo>
                    <a:pt x="12509" y="25990"/>
                    <a:pt x="15912" y="32861"/>
                    <a:pt x="15912" y="32861"/>
                  </a:cubicBezTo>
                  <a:cubicBezTo>
                    <a:pt x="15912" y="32861"/>
                    <a:pt x="9644" y="30093"/>
                    <a:pt x="5245" y="30093"/>
                  </a:cubicBezTo>
                  <a:cubicBezTo>
                    <a:pt x="3130" y="30093"/>
                    <a:pt x="1448" y="30733"/>
                    <a:pt x="1101" y="32628"/>
                  </a:cubicBezTo>
                  <a:cubicBezTo>
                    <a:pt x="0" y="38465"/>
                    <a:pt x="11509" y="49773"/>
                    <a:pt x="11509" y="49773"/>
                  </a:cubicBezTo>
                  <a:cubicBezTo>
                    <a:pt x="11509" y="49773"/>
                    <a:pt x="7062" y="48065"/>
                    <a:pt x="4248" y="48065"/>
                  </a:cubicBezTo>
                  <a:cubicBezTo>
                    <a:pt x="2736" y="48065"/>
                    <a:pt x="1695" y="48558"/>
                    <a:pt x="2068" y="50074"/>
                  </a:cubicBezTo>
                  <a:cubicBezTo>
                    <a:pt x="3089" y="54322"/>
                    <a:pt x="15914" y="56880"/>
                    <a:pt x="15533" y="56880"/>
                  </a:cubicBezTo>
                  <a:cubicBezTo>
                    <a:pt x="15528" y="56880"/>
                    <a:pt x="15521" y="56879"/>
                    <a:pt x="15511" y="56879"/>
                  </a:cubicBezTo>
                  <a:cubicBezTo>
                    <a:pt x="15499" y="56877"/>
                    <a:pt x="15484" y="56876"/>
                    <a:pt x="15466" y="56876"/>
                  </a:cubicBezTo>
                  <a:cubicBezTo>
                    <a:pt x="14421" y="56876"/>
                    <a:pt x="4086" y="59728"/>
                    <a:pt x="5004" y="62516"/>
                  </a:cubicBezTo>
                  <a:cubicBezTo>
                    <a:pt x="5592" y="64218"/>
                    <a:pt x="10156" y="64505"/>
                    <a:pt x="13484" y="64505"/>
                  </a:cubicBezTo>
                  <a:cubicBezTo>
                    <a:pt x="15172" y="64505"/>
                    <a:pt x="16541" y="64431"/>
                    <a:pt x="16912" y="64431"/>
                  </a:cubicBezTo>
                  <a:cubicBezTo>
                    <a:pt x="17014" y="64431"/>
                    <a:pt x="17041" y="64437"/>
                    <a:pt x="16979" y="64451"/>
                  </a:cubicBezTo>
                  <a:cubicBezTo>
                    <a:pt x="16212" y="64617"/>
                    <a:pt x="8039" y="71956"/>
                    <a:pt x="10708" y="74725"/>
                  </a:cubicBezTo>
                  <a:cubicBezTo>
                    <a:pt x="12658" y="76723"/>
                    <a:pt x="16971" y="77001"/>
                    <a:pt x="19221" y="77001"/>
                  </a:cubicBezTo>
                  <a:cubicBezTo>
                    <a:pt x="20088" y="77001"/>
                    <a:pt x="20648" y="76960"/>
                    <a:pt x="20648" y="76960"/>
                  </a:cubicBezTo>
                  <a:lnTo>
                    <a:pt x="20648" y="76960"/>
                  </a:lnTo>
                  <a:cubicBezTo>
                    <a:pt x="20648" y="76960"/>
                    <a:pt x="12543" y="81096"/>
                    <a:pt x="15078" y="85299"/>
                  </a:cubicBezTo>
                  <a:cubicBezTo>
                    <a:pt x="15977" y="86770"/>
                    <a:pt x="16912" y="87248"/>
                    <a:pt x="17749" y="87248"/>
                  </a:cubicBezTo>
                  <a:cubicBezTo>
                    <a:pt x="19303" y="87248"/>
                    <a:pt x="20515" y="85599"/>
                    <a:pt x="20515" y="85599"/>
                  </a:cubicBezTo>
                  <a:lnTo>
                    <a:pt x="20515" y="85599"/>
                  </a:lnTo>
                  <a:cubicBezTo>
                    <a:pt x="20515" y="85600"/>
                    <a:pt x="16679" y="94139"/>
                    <a:pt x="20148" y="98942"/>
                  </a:cubicBezTo>
                  <a:cubicBezTo>
                    <a:pt x="22697" y="102471"/>
                    <a:pt x="26632" y="102939"/>
                    <a:pt x="28541" y="102939"/>
                  </a:cubicBezTo>
                  <a:cubicBezTo>
                    <a:pt x="29230" y="102939"/>
                    <a:pt x="29655" y="102878"/>
                    <a:pt x="29655" y="102878"/>
                  </a:cubicBezTo>
                  <a:lnTo>
                    <a:pt x="29655" y="102878"/>
                  </a:lnTo>
                  <a:cubicBezTo>
                    <a:pt x="29655" y="102878"/>
                    <a:pt x="16946" y="113519"/>
                    <a:pt x="21582" y="118956"/>
                  </a:cubicBezTo>
                  <a:cubicBezTo>
                    <a:pt x="23491" y="121161"/>
                    <a:pt x="25471" y="121812"/>
                    <a:pt x="27147" y="121812"/>
                  </a:cubicBezTo>
                  <a:cubicBezTo>
                    <a:pt x="28487" y="121812"/>
                    <a:pt x="29632" y="121395"/>
                    <a:pt x="30389" y="121024"/>
                  </a:cubicBezTo>
                  <a:lnTo>
                    <a:pt x="30389" y="121024"/>
                  </a:lnTo>
                  <a:lnTo>
                    <a:pt x="29855" y="121725"/>
                  </a:lnTo>
                  <a:cubicBezTo>
                    <a:pt x="29855" y="121725"/>
                    <a:pt x="23717" y="140538"/>
                    <a:pt x="27186" y="143607"/>
                  </a:cubicBezTo>
                  <a:cubicBezTo>
                    <a:pt x="28332" y="144630"/>
                    <a:pt x="29907" y="144971"/>
                    <a:pt x="31498" y="144971"/>
                  </a:cubicBezTo>
                  <a:cubicBezTo>
                    <a:pt x="34680" y="144971"/>
                    <a:pt x="37927" y="143607"/>
                    <a:pt x="37927" y="143607"/>
                  </a:cubicBezTo>
                  <a:lnTo>
                    <a:pt x="37927" y="143607"/>
                  </a:lnTo>
                  <a:cubicBezTo>
                    <a:pt x="37927" y="143608"/>
                    <a:pt x="34458" y="151279"/>
                    <a:pt x="39462" y="152814"/>
                  </a:cubicBezTo>
                  <a:cubicBezTo>
                    <a:pt x="39917" y="152953"/>
                    <a:pt x="40393" y="153017"/>
                    <a:pt x="40884" y="153017"/>
                  </a:cubicBezTo>
                  <a:cubicBezTo>
                    <a:pt x="45791" y="153017"/>
                    <a:pt x="52104" y="146677"/>
                    <a:pt x="52104" y="146676"/>
                  </a:cubicBezTo>
                  <a:lnTo>
                    <a:pt x="52104" y="146676"/>
                  </a:lnTo>
                  <a:cubicBezTo>
                    <a:pt x="52104" y="146677"/>
                    <a:pt x="49036" y="157818"/>
                    <a:pt x="57875" y="161654"/>
                  </a:cubicBezTo>
                  <a:cubicBezTo>
                    <a:pt x="59030" y="162157"/>
                    <a:pt x="60418" y="162375"/>
                    <a:pt x="61958" y="162375"/>
                  </a:cubicBezTo>
                  <a:cubicBezTo>
                    <a:pt x="72166" y="162375"/>
                    <a:pt x="89063" y="152781"/>
                    <a:pt x="89064" y="152781"/>
                  </a:cubicBezTo>
                  <a:lnTo>
                    <a:pt x="89064" y="152781"/>
                  </a:lnTo>
                  <a:cubicBezTo>
                    <a:pt x="89064" y="152781"/>
                    <a:pt x="85395" y="159585"/>
                    <a:pt x="94601" y="161754"/>
                  </a:cubicBezTo>
                  <a:cubicBezTo>
                    <a:pt x="95094" y="161869"/>
                    <a:pt x="95586" y="161923"/>
                    <a:pt x="96074" y="161923"/>
                  </a:cubicBezTo>
                  <a:cubicBezTo>
                    <a:pt x="101665" y="161923"/>
                    <a:pt x="106870" y="154779"/>
                    <a:pt x="109845" y="149778"/>
                  </a:cubicBezTo>
                  <a:cubicBezTo>
                    <a:pt x="111780" y="152280"/>
                    <a:pt x="114082" y="154515"/>
                    <a:pt x="116150" y="154515"/>
                  </a:cubicBezTo>
                  <a:cubicBezTo>
                    <a:pt x="120853" y="154515"/>
                    <a:pt x="123722" y="145609"/>
                    <a:pt x="123722" y="145609"/>
                  </a:cubicBezTo>
                  <a:cubicBezTo>
                    <a:pt x="123722" y="145609"/>
                    <a:pt x="126571" y="147882"/>
                    <a:pt x="129362" y="147882"/>
                  </a:cubicBezTo>
                  <a:cubicBezTo>
                    <a:pt x="130767" y="147882"/>
                    <a:pt x="132157" y="147306"/>
                    <a:pt x="133162" y="145575"/>
                  </a:cubicBezTo>
                  <a:cubicBezTo>
                    <a:pt x="134129" y="143741"/>
                    <a:pt x="134930" y="141806"/>
                    <a:pt x="135564" y="139838"/>
                  </a:cubicBezTo>
                  <a:cubicBezTo>
                    <a:pt x="135821" y="139894"/>
                    <a:pt x="136093" y="139925"/>
                    <a:pt x="136379" y="139925"/>
                  </a:cubicBezTo>
                  <a:cubicBezTo>
                    <a:pt x="137616" y="139925"/>
                    <a:pt x="139115" y="139354"/>
                    <a:pt x="140767" y="137836"/>
                  </a:cubicBezTo>
                  <a:cubicBezTo>
                    <a:pt x="144970" y="134000"/>
                    <a:pt x="144604" y="118289"/>
                    <a:pt x="144604" y="118289"/>
                  </a:cubicBezTo>
                  <a:cubicBezTo>
                    <a:pt x="144604" y="118289"/>
                    <a:pt x="149807" y="117889"/>
                    <a:pt x="148807" y="98708"/>
                  </a:cubicBezTo>
                  <a:cubicBezTo>
                    <a:pt x="148406" y="91403"/>
                    <a:pt x="147539" y="83698"/>
                    <a:pt x="144970" y="76826"/>
                  </a:cubicBezTo>
                  <a:cubicBezTo>
                    <a:pt x="141735" y="63150"/>
                    <a:pt x="132295" y="55812"/>
                    <a:pt x="132295" y="55811"/>
                  </a:cubicBezTo>
                  <a:lnTo>
                    <a:pt x="132295" y="55811"/>
                  </a:lnTo>
                  <a:cubicBezTo>
                    <a:pt x="132295" y="55811"/>
                    <a:pt x="137591" y="58390"/>
                    <a:pt x="139512" y="58390"/>
                  </a:cubicBezTo>
                  <a:cubicBezTo>
                    <a:pt x="139698" y="58390"/>
                    <a:pt x="139852" y="58366"/>
                    <a:pt x="139967" y="58313"/>
                  </a:cubicBezTo>
                  <a:cubicBezTo>
                    <a:pt x="141268" y="57679"/>
                    <a:pt x="140834" y="49707"/>
                    <a:pt x="130360" y="40734"/>
                  </a:cubicBezTo>
                  <a:cubicBezTo>
                    <a:pt x="119853" y="31727"/>
                    <a:pt x="111580" y="27691"/>
                    <a:pt x="111580" y="27691"/>
                  </a:cubicBezTo>
                  <a:cubicBezTo>
                    <a:pt x="111580" y="27691"/>
                    <a:pt x="120219" y="23088"/>
                    <a:pt x="115216" y="21086"/>
                  </a:cubicBezTo>
                  <a:cubicBezTo>
                    <a:pt x="110746" y="19318"/>
                    <a:pt x="106076" y="18017"/>
                    <a:pt x="101306" y="17217"/>
                  </a:cubicBezTo>
                  <a:cubicBezTo>
                    <a:pt x="100772" y="17128"/>
                    <a:pt x="96814" y="17128"/>
                    <a:pt x="94224" y="17128"/>
                  </a:cubicBezTo>
                  <a:cubicBezTo>
                    <a:pt x="92930" y="17128"/>
                    <a:pt x="91977" y="17128"/>
                    <a:pt x="91966" y="17117"/>
                  </a:cubicBezTo>
                  <a:cubicBezTo>
                    <a:pt x="89364" y="12046"/>
                    <a:pt x="81859" y="5775"/>
                    <a:pt x="77422" y="4308"/>
                  </a:cubicBezTo>
                  <a:cubicBezTo>
                    <a:pt x="76675" y="4057"/>
                    <a:pt x="76115" y="3948"/>
                    <a:pt x="75705" y="3948"/>
                  </a:cubicBezTo>
                  <a:cubicBezTo>
                    <a:pt x="72952" y="3948"/>
                    <a:pt x="77022" y="8877"/>
                    <a:pt x="77022" y="8877"/>
                  </a:cubicBezTo>
                  <a:cubicBezTo>
                    <a:pt x="77022" y="8877"/>
                    <a:pt x="67048" y="1205"/>
                    <a:pt x="55540" y="71"/>
                  </a:cubicBezTo>
                  <a:cubicBezTo>
                    <a:pt x="55071" y="24"/>
                    <a:pt x="54621" y="1"/>
                    <a:pt x="54188" y="1"/>
                  </a:cubicBezTo>
                  <a:close/>
                </a:path>
              </a:pathLst>
            </a:custGeom>
            <a:solidFill>
              <a:srgbClr val="2028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31"/>
          <p:cNvSpPr/>
          <p:nvPr/>
        </p:nvSpPr>
        <p:spPr>
          <a:xfrm>
            <a:off x="3551950" y="-27325"/>
            <a:ext cx="5819700" cy="523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 txBox="1"/>
          <p:nvPr>
            <p:ph type="ctrTitle"/>
          </p:nvPr>
        </p:nvSpPr>
        <p:spPr>
          <a:xfrm>
            <a:off x="4835925" y="1490525"/>
            <a:ext cx="3708300" cy="18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Defund Police</a:t>
            </a:r>
            <a:r>
              <a:rPr lang="en"/>
              <a:t> 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12" name="Google Shape;312;p31"/>
          <p:cNvSpPr txBox="1"/>
          <p:nvPr>
            <p:ph idx="1" type="subTitle"/>
          </p:nvPr>
        </p:nvSpPr>
        <p:spPr>
          <a:xfrm>
            <a:off x="4527938" y="3846900"/>
            <a:ext cx="40020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Aidan Wolfe &amp; Chasity Savella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31"/>
          <p:cNvGrpSpPr/>
          <p:nvPr/>
        </p:nvGrpSpPr>
        <p:grpSpPr>
          <a:xfrm>
            <a:off x="4830263" y="3364400"/>
            <a:ext cx="3594900" cy="359650"/>
            <a:chOff x="4835925" y="3364400"/>
            <a:chExt cx="3594900" cy="359650"/>
          </a:xfrm>
        </p:grpSpPr>
        <p:sp>
          <p:nvSpPr>
            <p:cNvPr id="314" name="Google Shape;314;p31"/>
            <p:cNvSpPr/>
            <p:nvPr/>
          </p:nvSpPr>
          <p:spPr>
            <a:xfrm>
              <a:off x="4835925" y="3364400"/>
              <a:ext cx="3594900" cy="8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835925" y="3501625"/>
              <a:ext cx="3594900" cy="8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835925" y="3638850"/>
              <a:ext cx="3594900" cy="8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title"/>
          </p:nvPr>
        </p:nvSpPr>
        <p:spPr>
          <a:xfrm>
            <a:off x="617575" y="354900"/>
            <a:ext cx="42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IDENTITY OF PEOPLE KILLED</a:t>
            </a:r>
            <a:endParaRPr/>
          </a:p>
        </p:txBody>
      </p:sp>
      <p:grpSp>
        <p:nvGrpSpPr>
          <p:cNvPr id="396" name="Google Shape;396;p43"/>
          <p:cNvGrpSpPr/>
          <p:nvPr/>
        </p:nvGrpSpPr>
        <p:grpSpPr>
          <a:xfrm>
            <a:off x="4594669" y="1218149"/>
            <a:ext cx="1460852" cy="941578"/>
            <a:chOff x="232350" y="552725"/>
            <a:chExt cx="7150525" cy="4608800"/>
          </a:xfrm>
        </p:grpSpPr>
        <p:sp>
          <p:nvSpPr>
            <p:cNvPr id="397" name="Google Shape;397;p43"/>
            <p:cNvSpPr/>
            <p:nvPr/>
          </p:nvSpPr>
          <p:spPr>
            <a:xfrm>
              <a:off x="6333825" y="5149150"/>
              <a:ext cx="425" cy="1500"/>
            </a:xfrm>
            <a:custGeom>
              <a:rect b="b" l="l" r="r" t="t"/>
              <a:pathLst>
                <a:path extrusionOk="0" h="60" w="17">
                  <a:moveTo>
                    <a:pt x="16" y="1"/>
                  </a:moveTo>
                  <a:cubicBezTo>
                    <a:pt x="15" y="2"/>
                    <a:pt x="14" y="4"/>
                    <a:pt x="13" y="6"/>
                  </a:cubicBezTo>
                  <a:lnTo>
                    <a:pt x="13" y="6"/>
                  </a:lnTo>
                  <a:cubicBezTo>
                    <a:pt x="15" y="5"/>
                    <a:pt x="16" y="3"/>
                    <a:pt x="16" y="1"/>
                  </a:cubicBezTo>
                  <a:close/>
                  <a:moveTo>
                    <a:pt x="13" y="6"/>
                  </a:moveTo>
                  <a:cubicBezTo>
                    <a:pt x="12" y="7"/>
                    <a:pt x="11" y="9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lnTo>
                    <a:pt x="10" y="13"/>
                  </a:lnTo>
                  <a:cubicBezTo>
                    <a:pt x="11" y="11"/>
                    <a:pt x="12" y="8"/>
                    <a:pt x="13" y="6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6" y="27"/>
                    <a:pt x="5" y="43"/>
                    <a:pt x="1" y="60"/>
                  </a:cubicBezTo>
                  <a:cubicBezTo>
                    <a:pt x="6" y="44"/>
                    <a:pt x="6" y="29"/>
                    <a:pt x="10" y="1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6345125" y="5154125"/>
              <a:ext cx="6300" cy="7400"/>
            </a:xfrm>
            <a:custGeom>
              <a:rect b="b" l="l" r="r" t="t"/>
              <a:pathLst>
                <a:path extrusionOk="0" h="296" w="252">
                  <a:moveTo>
                    <a:pt x="43" y="0"/>
                  </a:moveTo>
                  <a:cubicBezTo>
                    <a:pt x="26" y="97"/>
                    <a:pt x="16" y="199"/>
                    <a:pt x="0" y="295"/>
                  </a:cubicBezTo>
                  <a:cubicBezTo>
                    <a:pt x="85" y="258"/>
                    <a:pt x="166" y="221"/>
                    <a:pt x="251" y="183"/>
                  </a:cubicBezTo>
                  <a:cubicBezTo>
                    <a:pt x="182" y="124"/>
                    <a:pt x="112" y="59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3057850" y="2490725"/>
              <a:ext cx="1012675" cy="560075"/>
            </a:xfrm>
            <a:custGeom>
              <a:rect b="b" l="l" r="r" t="t"/>
              <a:pathLst>
                <a:path extrusionOk="0" h="22403" w="40507">
                  <a:moveTo>
                    <a:pt x="38358" y="3616"/>
                  </a:moveTo>
                  <a:lnTo>
                    <a:pt x="38348" y="3632"/>
                  </a:lnTo>
                  <a:lnTo>
                    <a:pt x="38348" y="3632"/>
                  </a:lnTo>
                  <a:cubicBezTo>
                    <a:pt x="38352" y="3627"/>
                    <a:pt x="38355" y="3622"/>
                    <a:pt x="38358" y="3616"/>
                  </a:cubicBezTo>
                  <a:close/>
                  <a:moveTo>
                    <a:pt x="38348" y="3632"/>
                  </a:moveTo>
                  <a:cubicBezTo>
                    <a:pt x="38347" y="3635"/>
                    <a:pt x="38345" y="3637"/>
                    <a:pt x="38343" y="3640"/>
                  </a:cubicBezTo>
                  <a:lnTo>
                    <a:pt x="38343" y="3640"/>
                  </a:lnTo>
                  <a:cubicBezTo>
                    <a:pt x="38343" y="3641"/>
                    <a:pt x="38342" y="3642"/>
                    <a:pt x="38342" y="3643"/>
                  </a:cubicBezTo>
                  <a:lnTo>
                    <a:pt x="38348" y="3632"/>
                  </a:lnTo>
                  <a:close/>
                  <a:moveTo>
                    <a:pt x="2026" y="1"/>
                  </a:moveTo>
                  <a:cubicBezTo>
                    <a:pt x="1993" y="11"/>
                    <a:pt x="1961" y="22"/>
                    <a:pt x="1929" y="33"/>
                  </a:cubicBezTo>
                  <a:cubicBezTo>
                    <a:pt x="1671" y="130"/>
                    <a:pt x="1483" y="307"/>
                    <a:pt x="1366" y="559"/>
                  </a:cubicBezTo>
                  <a:cubicBezTo>
                    <a:pt x="1064" y="5351"/>
                    <a:pt x="785" y="10149"/>
                    <a:pt x="506" y="14946"/>
                  </a:cubicBezTo>
                  <a:cubicBezTo>
                    <a:pt x="495" y="15155"/>
                    <a:pt x="392" y="15430"/>
                    <a:pt x="457" y="15639"/>
                  </a:cubicBezTo>
                  <a:cubicBezTo>
                    <a:pt x="451" y="16053"/>
                    <a:pt x="441" y="16467"/>
                    <a:pt x="409" y="16880"/>
                  </a:cubicBezTo>
                  <a:cubicBezTo>
                    <a:pt x="371" y="17359"/>
                    <a:pt x="290" y="17798"/>
                    <a:pt x="323" y="18266"/>
                  </a:cubicBezTo>
                  <a:cubicBezTo>
                    <a:pt x="275" y="18981"/>
                    <a:pt x="199" y="19700"/>
                    <a:pt x="205" y="20414"/>
                  </a:cubicBezTo>
                  <a:cubicBezTo>
                    <a:pt x="205" y="20759"/>
                    <a:pt x="161" y="20995"/>
                    <a:pt x="0" y="21118"/>
                  </a:cubicBezTo>
                  <a:cubicBezTo>
                    <a:pt x="38" y="21227"/>
                    <a:pt x="92" y="21329"/>
                    <a:pt x="173" y="21420"/>
                  </a:cubicBezTo>
                  <a:cubicBezTo>
                    <a:pt x="199" y="21446"/>
                    <a:pt x="226" y="21468"/>
                    <a:pt x="253" y="21495"/>
                  </a:cubicBezTo>
                  <a:cubicBezTo>
                    <a:pt x="2284" y="21554"/>
                    <a:pt x="4319" y="21614"/>
                    <a:pt x="6355" y="21672"/>
                  </a:cubicBezTo>
                  <a:cubicBezTo>
                    <a:pt x="6657" y="21736"/>
                    <a:pt x="6963" y="21775"/>
                    <a:pt x="7269" y="21800"/>
                  </a:cubicBezTo>
                  <a:lnTo>
                    <a:pt x="7946" y="21800"/>
                  </a:lnTo>
                  <a:lnTo>
                    <a:pt x="8891" y="21833"/>
                  </a:lnTo>
                  <a:cubicBezTo>
                    <a:pt x="9359" y="21817"/>
                    <a:pt x="9826" y="21795"/>
                    <a:pt x="10294" y="21780"/>
                  </a:cubicBezTo>
                  <a:cubicBezTo>
                    <a:pt x="20066" y="21956"/>
                    <a:pt x="29833" y="22145"/>
                    <a:pt x="39604" y="22296"/>
                  </a:cubicBezTo>
                  <a:cubicBezTo>
                    <a:pt x="39867" y="22301"/>
                    <a:pt x="40066" y="22333"/>
                    <a:pt x="40212" y="22403"/>
                  </a:cubicBezTo>
                  <a:lnTo>
                    <a:pt x="40212" y="21936"/>
                  </a:lnTo>
                  <a:cubicBezTo>
                    <a:pt x="40415" y="21822"/>
                    <a:pt x="40507" y="21586"/>
                    <a:pt x="40507" y="21135"/>
                  </a:cubicBezTo>
                  <a:cubicBezTo>
                    <a:pt x="40470" y="16826"/>
                    <a:pt x="40480" y="12512"/>
                    <a:pt x="40502" y="8205"/>
                  </a:cubicBezTo>
                  <a:cubicBezTo>
                    <a:pt x="40502" y="8000"/>
                    <a:pt x="40464" y="7818"/>
                    <a:pt x="40405" y="7645"/>
                  </a:cubicBezTo>
                  <a:lnTo>
                    <a:pt x="40405" y="7640"/>
                  </a:lnTo>
                  <a:lnTo>
                    <a:pt x="40405" y="7630"/>
                  </a:lnTo>
                  <a:cubicBezTo>
                    <a:pt x="40346" y="7452"/>
                    <a:pt x="40276" y="7285"/>
                    <a:pt x="40212" y="7114"/>
                  </a:cubicBezTo>
                  <a:cubicBezTo>
                    <a:pt x="40203" y="7116"/>
                    <a:pt x="40195" y="7116"/>
                    <a:pt x="40187" y="7116"/>
                  </a:cubicBezTo>
                  <a:cubicBezTo>
                    <a:pt x="40179" y="7116"/>
                    <a:pt x="40171" y="7116"/>
                    <a:pt x="40163" y="7119"/>
                  </a:cubicBezTo>
                  <a:cubicBezTo>
                    <a:pt x="39486" y="6001"/>
                    <a:pt x="38154" y="5319"/>
                    <a:pt x="38320" y="3794"/>
                  </a:cubicBezTo>
                  <a:cubicBezTo>
                    <a:pt x="38325" y="3750"/>
                    <a:pt x="38315" y="3718"/>
                    <a:pt x="38320" y="3675"/>
                  </a:cubicBezTo>
                  <a:cubicBezTo>
                    <a:pt x="38326" y="3662"/>
                    <a:pt x="38335" y="3651"/>
                    <a:pt x="38343" y="3640"/>
                  </a:cubicBezTo>
                  <a:lnTo>
                    <a:pt x="38343" y="3640"/>
                  </a:lnTo>
                  <a:cubicBezTo>
                    <a:pt x="38433" y="3254"/>
                    <a:pt x="38362" y="2906"/>
                    <a:pt x="38105" y="2606"/>
                  </a:cubicBezTo>
                  <a:cubicBezTo>
                    <a:pt x="37767" y="1989"/>
                    <a:pt x="37095" y="1597"/>
                    <a:pt x="36429" y="1107"/>
                  </a:cubicBezTo>
                  <a:cubicBezTo>
                    <a:pt x="36371" y="1066"/>
                    <a:pt x="36312" y="1049"/>
                    <a:pt x="36258" y="1049"/>
                  </a:cubicBezTo>
                  <a:cubicBezTo>
                    <a:pt x="36197" y="1049"/>
                    <a:pt x="36142" y="1070"/>
                    <a:pt x="36096" y="1107"/>
                  </a:cubicBezTo>
                  <a:lnTo>
                    <a:pt x="36096" y="1032"/>
                  </a:lnTo>
                  <a:cubicBezTo>
                    <a:pt x="35936" y="1192"/>
                    <a:pt x="35665" y="1225"/>
                    <a:pt x="35357" y="1225"/>
                  </a:cubicBezTo>
                  <a:cubicBezTo>
                    <a:pt x="35232" y="1225"/>
                    <a:pt x="35100" y="1220"/>
                    <a:pt x="34968" y="1215"/>
                  </a:cubicBezTo>
                  <a:cubicBezTo>
                    <a:pt x="24256" y="866"/>
                    <a:pt x="13538" y="506"/>
                    <a:pt x="2826" y="199"/>
                  </a:cubicBezTo>
                  <a:cubicBezTo>
                    <a:pt x="2440" y="189"/>
                    <a:pt x="2187" y="124"/>
                    <a:pt x="202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4470075" y="2044725"/>
              <a:ext cx="549300" cy="968625"/>
            </a:xfrm>
            <a:custGeom>
              <a:rect b="b" l="l" r="r" t="t"/>
              <a:pathLst>
                <a:path extrusionOk="0" h="38745" w="21972">
                  <a:moveTo>
                    <a:pt x="4013" y="8123"/>
                  </a:moveTo>
                  <a:lnTo>
                    <a:pt x="4013" y="8123"/>
                  </a:lnTo>
                  <a:cubicBezTo>
                    <a:pt x="4008" y="8123"/>
                    <a:pt x="4008" y="8128"/>
                    <a:pt x="4003" y="8128"/>
                  </a:cubicBezTo>
                  <a:lnTo>
                    <a:pt x="4003" y="8128"/>
                  </a:lnTo>
                  <a:cubicBezTo>
                    <a:pt x="4004" y="8128"/>
                    <a:pt x="4005" y="8128"/>
                    <a:pt x="4006" y="8128"/>
                  </a:cubicBezTo>
                  <a:lnTo>
                    <a:pt x="4006" y="8128"/>
                  </a:lnTo>
                  <a:cubicBezTo>
                    <a:pt x="4008" y="8126"/>
                    <a:pt x="4011" y="8125"/>
                    <a:pt x="4013" y="8123"/>
                  </a:cubicBezTo>
                  <a:close/>
                  <a:moveTo>
                    <a:pt x="4003" y="8128"/>
                  </a:moveTo>
                  <a:cubicBezTo>
                    <a:pt x="4003" y="8128"/>
                    <a:pt x="4003" y="8128"/>
                    <a:pt x="4003" y="8128"/>
                  </a:cubicBezTo>
                  <a:cubicBezTo>
                    <a:pt x="4003" y="8128"/>
                    <a:pt x="4003" y="8128"/>
                    <a:pt x="4003" y="8128"/>
                  </a:cubicBezTo>
                  <a:close/>
                  <a:moveTo>
                    <a:pt x="18024" y="0"/>
                  </a:moveTo>
                  <a:cubicBezTo>
                    <a:pt x="17981" y="65"/>
                    <a:pt x="17933" y="129"/>
                    <a:pt x="17878" y="187"/>
                  </a:cubicBezTo>
                  <a:cubicBezTo>
                    <a:pt x="17804" y="268"/>
                    <a:pt x="17717" y="338"/>
                    <a:pt x="17620" y="397"/>
                  </a:cubicBezTo>
                  <a:cubicBezTo>
                    <a:pt x="17582" y="389"/>
                    <a:pt x="17540" y="387"/>
                    <a:pt x="17497" y="387"/>
                  </a:cubicBezTo>
                  <a:cubicBezTo>
                    <a:pt x="17390" y="387"/>
                    <a:pt x="17276" y="404"/>
                    <a:pt x="17181" y="408"/>
                  </a:cubicBezTo>
                  <a:cubicBezTo>
                    <a:pt x="13103" y="650"/>
                    <a:pt x="9026" y="908"/>
                    <a:pt x="4948" y="1139"/>
                  </a:cubicBezTo>
                  <a:cubicBezTo>
                    <a:pt x="4701" y="1154"/>
                    <a:pt x="4523" y="1203"/>
                    <a:pt x="4416" y="1322"/>
                  </a:cubicBezTo>
                  <a:cubicBezTo>
                    <a:pt x="4340" y="1407"/>
                    <a:pt x="4298" y="1531"/>
                    <a:pt x="4298" y="1709"/>
                  </a:cubicBezTo>
                  <a:cubicBezTo>
                    <a:pt x="4355" y="1691"/>
                    <a:pt x="4407" y="1683"/>
                    <a:pt x="4455" y="1683"/>
                  </a:cubicBezTo>
                  <a:cubicBezTo>
                    <a:pt x="4629" y="1683"/>
                    <a:pt x="4747" y="1794"/>
                    <a:pt x="4819" y="1987"/>
                  </a:cubicBezTo>
                  <a:cubicBezTo>
                    <a:pt x="5200" y="2148"/>
                    <a:pt x="5114" y="2476"/>
                    <a:pt x="5093" y="2783"/>
                  </a:cubicBezTo>
                  <a:cubicBezTo>
                    <a:pt x="5137" y="2779"/>
                    <a:pt x="5179" y="2777"/>
                    <a:pt x="5220" y="2777"/>
                  </a:cubicBezTo>
                  <a:cubicBezTo>
                    <a:pt x="5566" y="2777"/>
                    <a:pt x="5826" y="2907"/>
                    <a:pt x="5894" y="3325"/>
                  </a:cubicBezTo>
                  <a:cubicBezTo>
                    <a:pt x="6812" y="3830"/>
                    <a:pt x="6877" y="4265"/>
                    <a:pt x="6157" y="5168"/>
                  </a:cubicBezTo>
                  <a:cubicBezTo>
                    <a:pt x="6205" y="5426"/>
                    <a:pt x="6145" y="5624"/>
                    <a:pt x="5888" y="5721"/>
                  </a:cubicBezTo>
                  <a:cubicBezTo>
                    <a:pt x="5888" y="5892"/>
                    <a:pt x="5781" y="5979"/>
                    <a:pt x="5630" y="6028"/>
                  </a:cubicBezTo>
                  <a:cubicBezTo>
                    <a:pt x="5572" y="6382"/>
                    <a:pt x="5518" y="6742"/>
                    <a:pt x="5458" y="7097"/>
                  </a:cubicBezTo>
                  <a:cubicBezTo>
                    <a:pt x="5145" y="7375"/>
                    <a:pt x="4975" y="7880"/>
                    <a:pt x="4482" y="7880"/>
                  </a:cubicBezTo>
                  <a:cubicBezTo>
                    <a:pt x="4425" y="7880"/>
                    <a:pt x="4364" y="7873"/>
                    <a:pt x="4298" y="7859"/>
                  </a:cubicBezTo>
                  <a:lnTo>
                    <a:pt x="4298" y="7859"/>
                  </a:lnTo>
                  <a:cubicBezTo>
                    <a:pt x="4379" y="8131"/>
                    <a:pt x="4188" y="8123"/>
                    <a:pt x="4006" y="8128"/>
                  </a:cubicBezTo>
                  <a:lnTo>
                    <a:pt x="4006" y="8128"/>
                  </a:lnTo>
                  <a:cubicBezTo>
                    <a:pt x="3471" y="8535"/>
                    <a:pt x="2854" y="8659"/>
                    <a:pt x="2200" y="8659"/>
                  </a:cubicBezTo>
                  <a:cubicBezTo>
                    <a:pt x="2187" y="8659"/>
                    <a:pt x="2174" y="8659"/>
                    <a:pt x="2160" y="8659"/>
                  </a:cubicBezTo>
                  <a:lnTo>
                    <a:pt x="2160" y="8659"/>
                  </a:lnTo>
                  <a:cubicBezTo>
                    <a:pt x="2187" y="8841"/>
                    <a:pt x="2142" y="8945"/>
                    <a:pt x="1989" y="8945"/>
                  </a:cubicBezTo>
                  <a:cubicBezTo>
                    <a:pt x="1960" y="8945"/>
                    <a:pt x="1927" y="8941"/>
                    <a:pt x="1891" y="8934"/>
                  </a:cubicBezTo>
                  <a:cubicBezTo>
                    <a:pt x="1886" y="9380"/>
                    <a:pt x="1886" y="9820"/>
                    <a:pt x="1886" y="10266"/>
                  </a:cubicBezTo>
                  <a:cubicBezTo>
                    <a:pt x="2907" y="10856"/>
                    <a:pt x="2869" y="11577"/>
                    <a:pt x="2155" y="12383"/>
                  </a:cubicBezTo>
                  <a:cubicBezTo>
                    <a:pt x="2187" y="12790"/>
                    <a:pt x="2091" y="13113"/>
                    <a:pt x="1628" y="13199"/>
                  </a:cubicBezTo>
                  <a:cubicBezTo>
                    <a:pt x="1816" y="13527"/>
                    <a:pt x="1543" y="13677"/>
                    <a:pt x="1354" y="13854"/>
                  </a:cubicBezTo>
                  <a:cubicBezTo>
                    <a:pt x="1214" y="13940"/>
                    <a:pt x="1080" y="14027"/>
                    <a:pt x="946" y="14107"/>
                  </a:cubicBezTo>
                  <a:lnTo>
                    <a:pt x="951" y="14171"/>
                  </a:lnTo>
                  <a:lnTo>
                    <a:pt x="935" y="14118"/>
                  </a:lnTo>
                  <a:cubicBezTo>
                    <a:pt x="898" y="14134"/>
                    <a:pt x="866" y="14156"/>
                    <a:pt x="833" y="14176"/>
                  </a:cubicBezTo>
                  <a:cubicBezTo>
                    <a:pt x="613" y="14322"/>
                    <a:pt x="511" y="14553"/>
                    <a:pt x="457" y="14816"/>
                  </a:cubicBezTo>
                  <a:cubicBezTo>
                    <a:pt x="730" y="15074"/>
                    <a:pt x="919" y="15353"/>
                    <a:pt x="747" y="15751"/>
                  </a:cubicBezTo>
                  <a:cubicBezTo>
                    <a:pt x="725" y="15805"/>
                    <a:pt x="710" y="15864"/>
                    <a:pt x="683" y="15917"/>
                  </a:cubicBezTo>
                  <a:cubicBezTo>
                    <a:pt x="527" y="16127"/>
                    <a:pt x="296" y="16186"/>
                    <a:pt x="92" y="16186"/>
                  </a:cubicBezTo>
                  <a:lnTo>
                    <a:pt x="70" y="16186"/>
                  </a:lnTo>
                  <a:cubicBezTo>
                    <a:pt x="113" y="16380"/>
                    <a:pt x="118" y="16578"/>
                    <a:pt x="108" y="16782"/>
                  </a:cubicBezTo>
                  <a:lnTo>
                    <a:pt x="108" y="16847"/>
                  </a:lnTo>
                  <a:cubicBezTo>
                    <a:pt x="108" y="16852"/>
                    <a:pt x="102" y="16863"/>
                    <a:pt x="102" y="16874"/>
                  </a:cubicBezTo>
                  <a:cubicBezTo>
                    <a:pt x="38" y="17008"/>
                    <a:pt x="1" y="17169"/>
                    <a:pt x="11" y="17357"/>
                  </a:cubicBezTo>
                  <a:cubicBezTo>
                    <a:pt x="21" y="17464"/>
                    <a:pt x="28" y="17572"/>
                    <a:pt x="38" y="17679"/>
                  </a:cubicBezTo>
                  <a:cubicBezTo>
                    <a:pt x="28" y="17895"/>
                    <a:pt x="33" y="18104"/>
                    <a:pt x="75" y="18309"/>
                  </a:cubicBezTo>
                  <a:cubicBezTo>
                    <a:pt x="113" y="18926"/>
                    <a:pt x="242" y="19533"/>
                    <a:pt x="608" y="20134"/>
                  </a:cubicBezTo>
                  <a:cubicBezTo>
                    <a:pt x="618" y="20151"/>
                    <a:pt x="634" y="20167"/>
                    <a:pt x="640" y="20183"/>
                  </a:cubicBezTo>
                  <a:cubicBezTo>
                    <a:pt x="812" y="20521"/>
                    <a:pt x="1020" y="20838"/>
                    <a:pt x="1290" y="21123"/>
                  </a:cubicBezTo>
                  <a:cubicBezTo>
                    <a:pt x="2525" y="22402"/>
                    <a:pt x="3444" y="23917"/>
                    <a:pt x="4598" y="25222"/>
                  </a:cubicBezTo>
                  <a:cubicBezTo>
                    <a:pt x="4674" y="25400"/>
                    <a:pt x="4749" y="25582"/>
                    <a:pt x="4824" y="25760"/>
                  </a:cubicBezTo>
                  <a:cubicBezTo>
                    <a:pt x="4830" y="25770"/>
                    <a:pt x="4836" y="25787"/>
                    <a:pt x="4841" y="25797"/>
                  </a:cubicBezTo>
                  <a:cubicBezTo>
                    <a:pt x="4970" y="25883"/>
                    <a:pt x="5126" y="25936"/>
                    <a:pt x="5307" y="25941"/>
                  </a:cubicBezTo>
                  <a:cubicBezTo>
                    <a:pt x="5482" y="26057"/>
                    <a:pt x="5664" y="26094"/>
                    <a:pt x="5847" y="26094"/>
                  </a:cubicBezTo>
                  <a:cubicBezTo>
                    <a:pt x="6188" y="26094"/>
                    <a:pt x="6533" y="25964"/>
                    <a:pt x="6845" y="25964"/>
                  </a:cubicBezTo>
                  <a:cubicBezTo>
                    <a:pt x="7014" y="25964"/>
                    <a:pt x="7173" y="26002"/>
                    <a:pt x="7317" y="26119"/>
                  </a:cubicBezTo>
                  <a:cubicBezTo>
                    <a:pt x="7446" y="26259"/>
                    <a:pt x="7548" y="26409"/>
                    <a:pt x="7628" y="26565"/>
                  </a:cubicBezTo>
                  <a:cubicBezTo>
                    <a:pt x="7784" y="26915"/>
                    <a:pt x="7908" y="27446"/>
                    <a:pt x="7978" y="28269"/>
                  </a:cubicBezTo>
                  <a:cubicBezTo>
                    <a:pt x="7989" y="28338"/>
                    <a:pt x="7994" y="28398"/>
                    <a:pt x="8005" y="28467"/>
                  </a:cubicBezTo>
                  <a:cubicBezTo>
                    <a:pt x="8005" y="28520"/>
                    <a:pt x="8010" y="28579"/>
                    <a:pt x="8010" y="28639"/>
                  </a:cubicBezTo>
                  <a:cubicBezTo>
                    <a:pt x="8027" y="29444"/>
                    <a:pt x="7838" y="30337"/>
                    <a:pt x="7978" y="31148"/>
                  </a:cubicBezTo>
                  <a:cubicBezTo>
                    <a:pt x="7784" y="31840"/>
                    <a:pt x="8547" y="32452"/>
                    <a:pt x="9106" y="32754"/>
                  </a:cubicBezTo>
                  <a:cubicBezTo>
                    <a:pt x="9698" y="33077"/>
                    <a:pt x="10363" y="33226"/>
                    <a:pt x="10955" y="33560"/>
                  </a:cubicBezTo>
                  <a:cubicBezTo>
                    <a:pt x="11002" y="33587"/>
                    <a:pt x="11040" y="33613"/>
                    <a:pt x="11084" y="33645"/>
                  </a:cubicBezTo>
                  <a:cubicBezTo>
                    <a:pt x="11116" y="33677"/>
                    <a:pt x="11153" y="33704"/>
                    <a:pt x="11196" y="33726"/>
                  </a:cubicBezTo>
                  <a:cubicBezTo>
                    <a:pt x="11335" y="33833"/>
                    <a:pt x="11438" y="33962"/>
                    <a:pt x="11518" y="34096"/>
                  </a:cubicBezTo>
                  <a:cubicBezTo>
                    <a:pt x="11555" y="34505"/>
                    <a:pt x="11690" y="34882"/>
                    <a:pt x="11900" y="35236"/>
                  </a:cubicBezTo>
                  <a:cubicBezTo>
                    <a:pt x="11986" y="35913"/>
                    <a:pt x="12007" y="36687"/>
                    <a:pt x="12173" y="37309"/>
                  </a:cubicBezTo>
                  <a:cubicBezTo>
                    <a:pt x="12147" y="37374"/>
                    <a:pt x="12136" y="37449"/>
                    <a:pt x="12173" y="37535"/>
                  </a:cubicBezTo>
                  <a:cubicBezTo>
                    <a:pt x="12341" y="37944"/>
                    <a:pt x="12458" y="38303"/>
                    <a:pt x="12786" y="38609"/>
                  </a:cubicBezTo>
                  <a:cubicBezTo>
                    <a:pt x="12850" y="38666"/>
                    <a:pt x="12934" y="38693"/>
                    <a:pt x="13017" y="38693"/>
                  </a:cubicBezTo>
                  <a:cubicBezTo>
                    <a:pt x="13059" y="38693"/>
                    <a:pt x="13101" y="38686"/>
                    <a:pt x="13140" y="38673"/>
                  </a:cubicBezTo>
                  <a:cubicBezTo>
                    <a:pt x="13211" y="38695"/>
                    <a:pt x="13275" y="38722"/>
                    <a:pt x="13350" y="38738"/>
                  </a:cubicBezTo>
                  <a:cubicBezTo>
                    <a:pt x="13377" y="38738"/>
                    <a:pt x="13410" y="38744"/>
                    <a:pt x="13437" y="38744"/>
                  </a:cubicBezTo>
                  <a:cubicBezTo>
                    <a:pt x="13495" y="38744"/>
                    <a:pt x="13554" y="38733"/>
                    <a:pt x="13608" y="38712"/>
                  </a:cubicBezTo>
                  <a:cubicBezTo>
                    <a:pt x="13571" y="38519"/>
                    <a:pt x="13538" y="38325"/>
                    <a:pt x="13527" y="38137"/>
                  </a:cubicBezTo>
                  <a:cubicBezTo>
                    <a:pt x="13662" y="38018"/>
                    <a:pt x="13769" y="37842"/>
                    <a:pt x="13856" y="37605"/>
                  </a:cubicBezTo>
                  <a:cubicBezTo>
                    <a:pt x="13968" y="37304"/>
                    <a:pt x="14107" y="37089"/>
                    <a:pt x="14258" y="36939"/>
                  </a:cubicBezTo>
                  <a:cubicBezTo>
                    <a:pt x="14410" y="36871"/>
                    <a:pt x="14553" y="36842"/>
                    <a:pt x="14690" y="36842"/>
                  </a:cubicBezTo>
                  <a:cubicBezTo>
                    <a:pt x="15456" y="36842"/>
                    <a:pt x="16029" y="37755"/>
                    <a:pt x="16874" y="37755"/>
                  </a:cubicBezTo>
                  <a:cubicBezTo>
                    <a:pt x="16908" y="37755"/>
                    <a:pt x="16941" y="37753"/>
                    <a:pt x="16976" y="37750"/>
                  </a:cubicBezTo>
                  <a:lnTo>
                    <a:pt x="17105" y="37750"/>
                  </a:lnTo>
                  <a:cubicBezTo>
                    <a:pt x="17111" y="37739"/>
                    <a:pt x="17122" y="37728"/>
                    <a:pt x="17127" y="37718"/>
                  </a:cubicBezTo>
                  <a:cubicBezTo>
                    <a:pt x="17245" y="37681"/>
                    <a:pt x="17320" y="37572"/>
                    <a:pt x="17330" y="37455"/>
                  </a:cubicBezTo>
                  <a:cubicBezTo>
                    <a:pt x="17503" y="37218"/>
                    <a:pt x="17615" y="36960"/>
                    <a:pt x="17454" y="36611"/>
                  </a:cubicBezTo>
                  <a:cubicBezTo>
                    <a:pt x="16928" y="35462"/>
                    <a:pt x="17363" y="34909"/>
                    <a:pt x="18567" y="34800"/>
                  </a:cubicBezTo>
                  <a:cubicBezTo>
                    <a:pt x="19001" y="34763"/>
                    <a:pt x="19276" y="34505"/>
                    <a:pt x="19232" y="34022"/>
                  </a:cubicBezTo>
                  <a:cubicBezTo>
                    <a:pt x="19195" y="34006"/>
                    <a:pt x="19179" y="33989"/>
                    <a:pt x="19152" y="33974"/>
                  </a:cubicBezTo>
                  <a:cubicBezTo>
                    <a:pt x="19490" y="33355"/>
                    <a:pt x="19710" y="32608"/>
                    <a:pt x="19819" y="31926"/>
                  </a:cubicBezTo>
                  <a:cubicBezTo>
                    <a:pt x="19819" y="31921"/>
                    <a:pt x="19819" y="31921"/>
                    <a:pt x="19824" y="31921"/>
                  </a:cubicBezTo>
                  <a:cubicBezTo>
                    <a:pt x="19819" y="31921"/>
                    <a:pt x="19819" y="31916"/>
                    <a:pt x="19819" y="31916"/>
                  </a:cubicBezTo>
                  <a:cubicBezTo>
                    <a:pt x="19829" y="31862"/>
                    <a:pt x="19839" y="31803"/>
                    <a:pt x="19851" y="31755"/>
                  </a:cubicBezTo>
                  <a:cubicBezTo>
                    <a:pt x="19941" y="31061"/>
                    <a:pt x="19894" y="30401"/>
                    <a:pt x="19936" y="29745"/>
                  </a:cubicBezTo>
                  <a:cubicBezTo>
                    <a:pt x="20243" y="29326"/>
                    <a:pt x="20677" y="29010"/>
                    <a:pt x="20957" y="28520"/>
                  </a:cubicBezTo>
                  <a:cubicBezTo>
                    <a:pt x="21456" y="27639"/>
                    <a:pt x="21887" y="26705"/>
                    <a:pt x="21956" y="25690"/>
                  </a:cubicBezTo>
                  <a:cubicBezTo>
                    <a:pt x="21972" y="25470"/>
                    <a:pt x="21924" y="25292"/>
                    <a:pt x="21833" y="25147"/>
                  </a:cubicBezTo>
                  <a:cubicBezTo>
                    <a:pt x="21736" y="24803"/>
                    <a:pt x="21565" y="24470"/>
                    <a:pt x="21376" y="24136"/>
                  </a:cubicBezTo>
                  <a:cubicBezTo>
                    <a:pt x="21220" y="22299"/>
                    <a:pt x="21376" y="20457"/>
                    <a:pt x="21173" y="18604"/>
                  </a:cubicBezTo>
                  <a:cubicBezTo>
                    <a:pt x="20747" y="14768"/>
                    <a:pt x="20565" y="10900"/>
                    <a:pt x="20258" y="7048"/>
                  </a:cubicBezTo>
                  <a:cubicBezTo>
                    <a:pt x="20231" y="6705"/>
                    <a:pt x="20206" y="6393"/>
                    <a:pt x="20307" y="6189"/>
                  </a:cubicBezTo>
                  <a:cubicBezTo>
                    <a:pt x="20253" y="5984"/>
                    <a:pt x="20199" y="5785"/>
                    <a:pt x="20141" y="5592"/>
                  </a:cubicBezTo>
                  <a:cubicBezTo>
                    <a:pt x="19915" y="4845"/>
                    <a:pt x="19631" y="4131"/>
                    <a:pt x="19356" y="3427"/>
                  </a:cubicBezTo>
                  <a:cubicBezTo>
                    <a:pt x="18964" y="2443"/>
                    <a:pt x="18599" y="1515"/>
                    <a:pt x="18379" y="526"/>
                  </a:cubicBezTo>
                  <a:cubicBezTo>
                    <a:pt x="18330" y="295"/>
                    <a:pt x="18201" y="118"/>
                    <a:pt x="1802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4545275" y="1189325"/>
              <a:ext cx="1041025" cy="1037375"/>
            </a:xfrm>
            <a:custGeom>
              <a:rect b="b" l="l" r="r" t="t"/>
              <a:pathLst>
                <a:path extrusionOk="0" h="41495" w="41641">
                  <a:moveTo>
                    <a:pt x="11653" y="0"/>
                  </a:moveTo>
                  <a:cubicBezTo>
                    <a:pt x="10251" y="0"/>
                    <a:pt x="9407" y="752"/>
                    <a:pt x="8591" y="1483"/>
                  </a:cubicBezTo>
                  <a:cubicBezTo>
                    <a:pt x="8398" y="1649"/>
                    <a:pt x="8205" y="1827"/>
                    <a:pt x="8005" y="1988"/>
                  </a:cubicBezTo>
                  <a:cubicBezTo>
                    <a:pt x="5775" y="3798"/>
                    <a:pt x="3197" y="5190"/>
                    <a:pt x="307" y="6699"/>
                  </a:cubicBezTo>
                  <a:cubicBezTo>
                    <a:pt x="243" y="6732"/>
                    <a:pt x="184" y="6779"/>
                    <a:pt x="140" y="6839"/>
                  </a:cubicBezTo>
                  <a:cubicBezTo>
                    <a:pt x="97" y="6888"/>
                    <a:pt x="65" y="6947"/>
                    <a:pt x="43" y="7017"/>
                  </a:cubicBezTo>
                  <a:cubicBezTo>
                    <a:pt x="1" y="7151"/>
                    <a:pt x="17" y="7295"/>
                    <a:pt x="87" y="7424"/>
                  </a:cubicBezTo>
                  <a:cubicBezTo>
                    <a:pt x="87" y="7431"/>
                    <a:pt x="92" y="7436"/>
                    <a:pt x="97" y="7441"/>
                  </a:cubicBezTo>
                  <a:cubicBezTo>
                    <a:pt x="361" y="7600"/>
                    <a:pt x="641" y="7655"/>
                    <a:pt x="931" y="7655"/>
                  </a:cubicBezTo>
                  <a:cubicBezTo>
                    <a:pt x="1042" y="7655"/>
                    <a:pt x="1154" y="7647"/>
                    <a:pt x="1268" y="7634"/>
                  </a:cubicBezTo>
                  <a:lnTo>
                    <a:pt x="1268" y="7634"/>
                  </a:lnTo>
                  <a:cubicBezTo>
                    <a:pt x="1231" y="7875"/>
                    <a:pt x="1215" y="8113"/>
                    <a:pt x="1537" y="8177"/>
                  </a:cubicBezTo>
                  <a:cubicBezTo>
                    <a:pt x="1451" y="8832"/>
                    <a:pt x="1913" y="8951"/>
                    <a:pt x="2403" y="9042"/>
                  </a:cubicBezTo>
                  <a:cubicBezTo>
                    <a:pt x="3132" y="9171"/>
                    <a:pt x="3863" y="9305"/>
                    <a:pt x="4594" y="9439"/>
                  </a:cubicBezTo>
                  <a:cubicBezTo>
                    <a:pt x="5426" y="9558"/>
                    <a:pt x="6264" y="9675"/>
                    <a:pt x="7097" y="9794"/>
                  </a:cubicBezTo>
                  <a:cubicBezTo>
                    <a:pt x="7144" y="9924"/>
                    <a:pt x="7182" y="10062"/>
                    <a:pt x="7327" y="10062"/>
                  </a:cubicBezTo>
                  <a:cubicBezTo>
                    <a:pt x="7350" y="10062"/>
                    <a:pt x="7375" y="10059"/>
                    <a:pt x="7404" y="10052"/>
                  </a:cubicBezTo>
                  <a:lnTo>
                    <a:pt x="7404" y="10052"/>
                  </a:lnTo>
                  <a:cubicBezTo>
                    <a:pt x="7323" y="10320"/>
                    <a:pt x="7457" y="10476"/>
                    <a:pt x="7699" y="10583"/>
                  </a:cubicBezTo>
                  <a:lnTo>
                    <a:pt x="7699" y="10573"/>
                  </a:lnTo>
                  <a:cubicBezTo>
                    <a:pt x="9048" y="11180"/>
                    <a:pt x="10799" y="10390"/>
                    <a:pt x="11959" y="12055"/>
                  </a:cubicBezTo>
                  <a:cubicBezTo>
                    <a:pt x="12351" y="12620"/>
                    <a:pt x="12851" y="12915"/>
                    <a:pt x="12668" y="13672"/>
                  </a:cubicBezTo>
                  <a:cubicBezTo>
                    <a:pt x="12588" y="14006"/>
                    <a:pt x="12437" y="14644"/>
                    <a:pt x="12588" y="14644"/>
                  </a:cubicBezTo>
                  <a:cubicBezTo>
                    <a:pt x="12814" y="14644"/>
                    <a:pt x="12985" y="14688"/>
                    <a:pt x="13114" y="14758"/>
                  </a:cubicBezTo>
                  <a:cubicBezTo>
                    <a:pt x="10235" y="17272"/>
                    <a:pt x="8468" y="21693"/>
                    <a:pt x="8778" y="25529"/>
                  </a:cubicBezTo>
                  <a:cubicBezTo>
                    <a:pt x="8785" y="25610"/>
                    <a:pt x="8800" y="25690"/>
                    <a:pt x="8805" y="25771"/>
                  </a:cubicBezTo>
                  <a:cubicBezTo>
                    <a:pt x="12658" y="27581"/>
                    <a:pt x="15338" y="30155"/>
                    <a:pt x="15338" y="34629"/>
                  </a:cubicBezTo>
                  <a:cubicBezTo>
                    <a:pt x="15338" y="36074"/>
                    <a:pt x="17101" y="39781"/>
                    <a:pt x="17101" y="39781"/>
                  </a:cubicBezTo>
                  <a:cubicBezTo>
                    <a:pt x="19244" y="39781"/>
                    <a:pt x="21264" y="40420"/>
                    <a:pt x="22988" y="41494"/>
                  </a:cubicBezTo>
                  <a:cubicBezTo>
                    <a:pt x="29085" y="40678"/>
                    <a:pt x="36543" y="41130"/>
                    <a:pt x="38869" y="35301"/>
                  </a:cubicBezTo>
                  <a:cubicBezTo>
                    <a:pt x="39159" y="34564"/>
                    <a:pt x="39368" y="33733"/>
                    <a:pt x="39491" y="32776"/>
                  </a:cubicBezTo>
                  <a:cubicBezTo>
                    <a:pt x="40072" y="32255"/>
                    <a:pt x="40518" y="31712"/>
                    <a:pt x="40850" y="31148"/>
                  </a:cubicBezTo>
                  <a:cubicBezTo>
                    <a:pt x="41189" y="30584"/>
                    <a:pt x="41410" y="29999"/>
                    <a:pt x="41549" y="29392"/>
                  </a:cubicBezTo>
                  <a:cubicBezTo>
                    <a:pt x="41641" y="25668"/>
                    <a:pt x="41641" y="19695"/>
                    <a:pt x="36994" y="19028"/>
                  </a:cubicBezTo>
                  <a:cubicBezTo>
                    <a:pt x="36994" y="19028"/>
                    <a:pt x="36327" y="20356"/>
                    <a:pt x="36327" y="21021"/>
                  </a:cubicBezTo>
                  <a:cubicBezTo>
                    <a:pt x="36327" y="16375"/>
                    <a:pt x="36994" y="12388"/>
                    <a:pt x="32824" y="9100"/>
                  </a:cubicBezTo>
                  <a:cubicBezTo>
                    <a:pt x="32777" y="9047"/>
                    <a:pt x="32717" y="9003"/>
                    <a:pt x="32663" y="8956"/>
                  </a:cubicBezTo>
                  <a:cubicBezTo>
                    <a:pt x="32895" y="8939"/>
                    <a:pt x="33158" y="8881"/>
                    <a:pt x="33357" y="8655"/>
                  </a:cubicBezTo>
                  <a:cubicBezTo>
                    <a:pt x="33523" y="8456"/>
                    <a:pt x="33588" y="8198"/>
                    <a:pt x="33540" y="7887"/>
                  </a:cubicBezTo>
                  <a:cubicBezTo>
                    <a:pt x="33475" y="7409"/>
                    <a:pt x="33126" y="7097"/>
                    <a:pt x="32663" y="7097"/>
                  </a:cubicBezTo>
                  <a:cubicBezTo>
                    <a:pt x="32514" y="7097"/>
                    <a:pt x="32358" y="7129"/>
                    <a:pt x="32207" y="7193"/>
                  </a:cubicBezTo>
                  <a:cubicBezTo>
                    <a:pt x="32008" y="7269"/>
                    <a:pt x="31820" y="7312"/>
                    <a:pt x="31648" y="7312"/>
                  </a:cubicBezTo>
                  <a:cubicBezTo>
                    <a:pt x="31165" y="7312"/>
                    <a:pt x="30736" y="7005"/>
                    <a:pt x="30246" y="6313"/>
                  </a:cubicBezTo>
                  <a:cubicBezTo>
                    <a:pt x="29725" y="5582"/>
                    <a:pt x="29059" y="5222"/>
                    <a:pt x="28210" y="5222"/>
                  </a:cubicBezTo>
                  <a:cubicBezTo>
                    <a:pt x="27963" y="5222"/>
                    <a:pt x="27699" y="5249"/>
                    <a:pt x="27388" y="5308"/>
                  </a:cubicBezTo>
                  <a:cubicBezTo>
                    <a:pt x="26942" y="5393"/>
                    <a:pt x="26577" y="5458"/>
                    <a:pt x="26352" y="5458"/>
                  </a:cubicBezTo>
                  <a:cubicBezTo>
                    <a:pt x="26152" y="5458"/>
                    <a:pt x="26094" y="5458"/>
                    <a:pt x="25846" y="4304"/>
                  </a:cubicBezTo>
                  <a:cubicBezTo>
                    <a:pt x="25787" y="4024"/>
                    <a:pt x="25653" y="3379"/>
                    <a:pt x="25013" y="3379"/>
                  </a:cubicBezTo>
                  <a:cubicBezTo>
                    <a:pt x="24863" y="3379"/>
                    <a:pt x="24701" y="3427"/>
                    <a:pt x="24525" y="3519"/>
                  </a:cubicBezTo>
                  <a:cubicBezTo>
                    <a:pt x="23692" y="3949"/>
                    <a:pt x="22789" y="4153"/>
                    <a:pt x="21828" y="4374"/>
                  </a:cubicBezTo>
                  <a:cubicBezTo>
                    <a:pt x="21151" y="4530"/>
                    <a:pt x="20447" y="4684"/>
                    <a:pt x="19765" y="4932"/>
                  </a:cubicBezTo>
                  <a:cubicBezTo>
                    <a:pt x="18921" y="5244"/>
                    <a:pt x="18234" y="5770"/>
                    <a:pt x="17756" y="6479"/>
                  </a:cubicBezTo>
                  <a:cubicBezTo>
                    <a:pt x="17191" y="6189"/>
                    <a:pt x="16628" y="6038"/>
                    <a:pt x="16069" y="6038"/>
                  </a:cubicBezTo>
                  <a:cubicBezTo>
                    <a:pt x="15757" y="6038"/>
                    <a:pt x="15445" y="6087"/>
                    <a:pt x="15150" y="6179"/>
                  </a:cubicBezTo>
                  <a:cubicBezTo>
                    <a:pt x="15026" y="6216"/>
                    <a:pt x="14919" y="6238"/>
                    <a:pt x="14828" y="6238"/>
                  </a:cubicBezTo>
                  <a:cubicBezTo>
                    <a:pt x="14683" y="6238"/>
                    <a:pt x="14527" y="6206"/>
                    <a:pt x="14307" y="5861"/>
                  </a:cubicBezTo>
                  <a:cubicBezTo>
                    <a:pt x="13749" y="4969"/>
                    <a:pt x="12921" y="4588"/>
                    <a:pt x="12120" y="4212"/>
                  </a:cubicBezTo>
                  <a:cubicBezTo>
                    <a:pt x="12029" y="4169"/>
                    <a:pt x="11937" y="4126"/>
                    <a:pt x="11847" y="4083"/>
                  </a:cubicBezTo>
                  <a:cubicBezTo>
                    <a:pt x="11535" y="3938"/>
                    <a:pt x="11240" y="3863"/>
                    <a:pt x="10944" y="3863"/>
                  </a:cubicBezTo>
                  <a:cubicBezTo>
                    <a:pt x="10396" y="3863"/>
                    <a:pt x="9950" y="4111"/>
                    <a:pt x="9536" y="4421"/>
                  </a:cubicBezTo>
                  <a:cubicBezTo>
                    <a:pt x="9810" y="3530"/>
                    <a:pt x="10461" y="2896"/>
                    <a:pt x="11138" y="2241"/>
                  </a:cubicBezTo>
                  <a:cubicBezTo>
                    <a:pt x="11577" y="1810"/>
                    <a:pt x="12034" y="1371"/>
                    <a:pt x="12388" y="843"/>
                  </a:cubicBezTo>
                  <a:cubicBezTo>
                    <a:pt x="12497" y="687"/>
                    <a:pt x="12512" y="489"/>
                    <a:pt x="12432" y="317"/>
                  </a:cubicBezTo>
                  <a:cubicBezTo>
                    <a:pt x="12351" y="146"/>
                    <a:pt x="12185" y="27"/>
                    <a:pt x="11996" y="10"/>
                  </a:cubicBezTo>
                  <a:cubicBezTo>
                    <a:pt x="11879" y="0"/>
                    <a:pt x="11766" y="0"/>
                    <a:pt x="1165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2882975" y="1455650"/>
              <a:ext cx="959900" cy="605225"/>
            </a:xfrm>
            <a:custGeom>
              <a:rect b="b" l="l" r="r" t="t"/>
              <a:pathLst>
                <a:path extrusionOk="0" h="24209" w="38396">
                  <a:moveTo>
                    <a:pt x="1575" y="1"/>
                  </a:moveTo>
                  <a:cubicBezTo>
                    <a:pt x="1537" y="43"/>
                    <a:pt x="1510" y="86"/>
                    <a:pt x="1478" y="135"/>
                  </a:cubicBezTo>
                  <a:lnTo>
                    <a:pt x="1478" y="495"/>
                  </a:lnTo>
                  <a:cubicBezTo>
                    <a:pt x="1398" y="1021"/>
                    <a:pt x="1317" y="1574"/>
                    <a:pt x="1220" y="2193"/>
                  </a:cubicBezTo>
                  <a:cubicBezTo>
                    <a:pt x="1231" y="2186"/>
                    <a:pt x="1237" y="2176"/>
                    <a:pt x="1242" y="2171"/>
                  </a:cubicBezTo>
                  <a:lnTo>
                    <a:pt x="1242" y="2171"/>
                  </a:lnTo>
                  <a:cubicBezTo>
                    <a:pt x="1220" y="2396"/>
                    <a:pt x="1215" y="2622"/>
                    <a:pt x="1205" y="2853"/>
                  </a:cubicBezTo>
                  <a:cubicBezTo>
                    <a:pt x="1183" y="3282"/>
                    <a:pt x="1108" y="3708"/>
                    <a:pt x="1049" y="4132"/>
                  </a:cubicBezTo>
                  <a:cubicBezTo>
                    <a:pt x="930" y="4631"/>
                    <a:pt x="850" y="5136"/>
                    <a:pt x="823" y="5642"/>
                  </a:cubicBezTo>
                  <a:cubicBezTo>
                    <a:pt x="806" y="6006"/>
                    <a:pt x="726" y="6215"/>
                    <a:pt x="570" y="6319"/>
                  </a:cubicBezTo>
                  <a:cubicBezTo>
                    <a:pt x="570" y="6351"/>
                    <a:pt x="565" y="6383"/>
                    <a:pt x="565" y="6415"/>
                  </a:cubicBezTo>
                  <a:cubicBezTo>
                    <a:pt x="779" y="6527"/>
                    <a:pt x="947" y="6694"/>
                    <a:pt x="1054" y="6936"/>
                  </a:cubicBezTo>
                  <a:cubicBezTo>
                    <a:pt x="1037" y="7092"/>
                    <a:pt x="1022" y="7247"/>
                    <a:pt x="1011" y="7403"/>
                  </a:cubicBezTo>
                  <a:cubicBezTo>
                    <a:pt x="683" y="11303"/>
                    <a:pt x="414" y="15208"/>
                    <a:pt x="44" y="19103"/>
                  </a:cubicBezTo>
                  <a:cubicBezTo>
                    <a:pt x="1" y="19604"/>
                    <a:pt x="33" y="19904"/>
                    <a:pt x="238" y="20065"/>
                  </a:cubicBezTo>
                  <a:cubicBezTo>
                    <a:pt x="393" y="20189"/>
                    <a:pt x="640" y="20243"/>
                    <a:pt x="1032" y="20248"/>
                  </a:cubicBezTo>
                  <a:cubicBezTo>
                    <a:pt x="3030" y="20269"/>
                    <a:pt x="5029" y="20425"/>
                    <a:pt x="7022" y="20533"/>
                  </a:cubicBezTo>
                  <a:cubicBezTo>
                    <a:pt x="7200" y="20538"/>
                    <a:pt x="7377" y="20538"/>
                    <a:pt x="7575" y="20591"/>
                  </a:cubicBezTo>
                  <a:cubicBezTo>
                    <a:pt x="8483" y="20624"/>
                    <a:pt x="9397" y="20710"/>
                    <a:pt x="10310" y="20785"/>
                  </a:cubicBezTo>
                  <a:lnTo>
                    <a:pt x="10310" y="20774"/>
                  </a:lnTo>
                  <a:cubicBezTo>
                    <a:pt x="12201" y="20876"/>
                    <a:pt x="14092" y="20978"/>
                    <a:pt x="15978" y="21081"/>
                  </a:cubicBezTo>
                  <a:cubicBezTo>
                    <a:pt x="16000" y="21081"/>
                    <a:pt x="16015" y="21086"/>
                    <a:pt x="16037" y="21086"/>
                  </a:cubicBezTo>
                  <a:cubicBezTo>
                    <a:pt x="17525" y="21107"/>
                    <a:pt x="19008" y="21275"/>
                    <a:pt x="20496" y="21300"/>
                  </a:cubicBezTo>
                  <a:cubicBezTo>
                    <a:pt x="20651" y="21304"/>
                    <a:pt x="20808" y="21305"/>
                    <a:pt x="20965" y="21305"/>
                  </a:cubicBezTo>
                  <a:cubicBezTo>
                    <a:pt x="21592" y="21305"/>
                    <a:pt x="22228" y="21283"/>
                    <a:pt x="22859" y="21275"/>
                  </a:cubicBezTo>
                  <a:lnTo>
                    <a:pt x="24939" y="21382"/>
                  </a:lnTo>
                  <a:cubicBezTo>
                    <a:pt x="25638" y="21478"/>
                    <a:pt x="26335" y="21634"/>
                    <a:pt x="27034" y="21677"/>
                  </a:cubicBezTo>
                  <a:cubicBezTo>
                    <a:pt x="27356" y="21694"/>
                    <a:pt x="27770" y="21709"/>
                    <a:pt x="27979" y="21999"/>
                  </a:cubicBezTo>
                  <a:cubicBezTo>
                    <a:pt x="28125" y="22198"/>
                    <a:pt x="28157" y="22371"/>
                    <a:pt x="28242" y="22590"/>
                  </a:cubicBezTo>
                  <a:cubicBezTo>
                    <a:pt x="28323" y="22822"/>
                    <a:pt x="28474" y="22902"/>
                    <a:pt x="28640" y="22919"/>
                  </a:cubicBezTo>
                  <a:cubicBezTo>
                    <a:pt x="28883" y="22843"/>
                    <a:pt x="29122" y="22744"/>
                    <a:pt x="29368" y="22744"/>
                  </a:cubicBezTo>
                  <a:cubicBezTo>
                    <a:pt x="29405" y="22744"/>
                    <a:pt x="29441" y="22746"/>
                    <a:pt x="29478" y="22751"/>
                  </a:cubicBezTo>
                  <a:cubicBezTo>
                    <a:pt x="29574" y="22736"/>
                    <a:pt x="29667" y="22727"/>
                    <a:pt x="29758" y="22727"/>
                  </a:cubicBezTo>
                  <a:cubicBezTo>
                    <a:pt x="29956" y="22727"/>
                    <a:pt x="30144" y="22771"/>
                    <a:pt x="30332" y="22897"/>
                  </a:cubicBezTo>
                  <a:cubicBezTo>
                    <a:pt x="30558" y="23047"/>
                    <a:pt x="30649" y="23338"/>
                    <a:pt x="30778" y="23579"/>
                  </a:cubicBezTo>
                  <a:cubicBezTo>
                    <a:pt x="30924" y="23730"/>
                    <a:pt x="31068" y="23858"/>
                    <a:pt x="31235" y="23955"/>
                  </a:cubicBezTo>
                  <a:cubicBezTo>
                    <a:pt x="31267" y="23963"/>
                    <a:pt x="31304" y="23968"/>
                    <a:pt x="31342" y="23968"/>
                  </a:cubicBezTo>
                  <a:cubicBezTo>
                    <a:pt x="31356" y="23968"/>
                    <a:pt x="31371" y="23967"/>
                    <a:pt x="31385" y="23965"/>
                  </a:cubicBezTo>
                  <a:cubicBezTo>
                    <a:pt x="31762" y="23955"/>
                    <a:pt x="32095" y="23815"/>
                    <a:pt x="32439" y="23697"/>
                  </a:cubicBezTo>
                  <a:cubicBezTo>
                    <a:pt x="32481" y="23665"/>
                    <a:pt x="32529" y="23648"/>
                    <a:pt x="32588" y="23648"/>
                  </a:cubicBezTo>
                  <a:cubicBezTo>
                    <a:pt x="32697" y="23611"/>
                    <a:pt x="32804" y="23584"/>
                    <a:pt x="32911" y="23563"/>
                  </a:cubicBezTo>
                  <a:cubicBezTo>
                    <a:pt x="32927" y="23563"/>
                    <a:pt x="32948" y="23557"/>
                    <a:pt x="32965" y="23557"/>
                  </a:cubicBezTo>
                  <a:cubicBezTo>
                    <a:pt x="33126" y="23422"/>
                    <a:pt x="33288" y="23360"/>
                    <a:pt x="33449" y="23360"/>
                  </a:cubicBezTo>
                  <a:cubicBezTo>
                    <a:pt x="33621" y="23360"/>
                    <a:pt x="33793" y="23430"/>
                    <a:pt x="33964" y="23557"/>
                  </a:cubicBezTo>
                  <a:cubicBezTo>
                    <a:pt x="34453" y="23643"/>
                    <a:pt x="34921" y="23847"/>
                    <a:pt x="35323" y="24164"/>
                  </a:cubicBezTo>
                  <a:cubicBezTo>
                    <a:pt x="35619" y="24199"/>
                    <a:pt x="35916" y="24209"/>
                    <a:pt x="36214" y="24209"/>
                  </a:cubicBezTo>
                  <a:cubicBezTo>
                    <a:pt x="36467" y="24209"/>
                    <a:pt x="36720" y="24202"/>
                    <a:pt x="36972" y="24196"/>
                  </a:cubicBezTo>
                  <a:cubicBezTo>
                    <a:pt x="37031" y="24196"/>
                    <a:pt x="37091" y="24191"/>
                    <a:pt x="37145" y="24191"/>
                  </a:cubicBezTo>
                  <a:cubicBezTo>
                    <a:pt x="37138" y="24127"/>
                    <a:pt x="37138" y="24057"/>
                    <a:pt x="37133" y="23987"/>
                  </a:cubicBezTo>
                  <a:cubicBezTo>
                    <a:pt x="37133" y="23923"/>
                    <a:pt x="37128" y="23853"/>
                    <a:pt x="37133" y="23789"/>
                  </a:cubicBezTo>
                  <a:cubicBezTo>
                    <a:pt x="38395" y="22988"/>
                    <a:pt x="37730" y="22988"/>
                    <a:pt x="37381" y="22010"/>
                  </a:cubicBezTo>
                  <a:cubicBezTo>
                    <a:pt x="37413" y="21962"/>
                    <a:pt x="37450" y="21913"/>
                    <a:pt x="37493" y="21865"/>
                  </a:cubicBezTo>
                  <a:cubicBezTo>
                    <a:pt x="37525" y="21838"/>
                    <a:pt x="37564" y="21823"/>
                    <a:pt x="37606" y="21806"/>
                  </a:cubicBezTo>
                  <a:cubicBezTo>
                    <a:pt x="37644" y="21714"/>
                    <a:pt x="37654" y="21618"/>
                    <a:pt x="37666" y="21521"/>
                  </a:cubicBezTo>
                  <a:cubicBezTo>
                    <a:pt x="37671" y="21473"/>
                    <a:pt x="37671" y="21419"/>
                    <a:pt x="37676" y="21371"/>
                  </a:cubicBezTo>
                  <a:cubicBezTo>
                    <a:pt x="37698" y="21221"/>
                    <a:pt x="37713" y="20920"/>
                    <a:pt x="37703" y="20586"/>
                  </a:cubicBezTo>
                  <a:cubicBezTo>
                    <a:pt x="37703" y="20544"/>
                    <a:pt x="37698" y="20501"/>
                    <a:pt x="37698" y="20457"/>
                  </a:cubicBezTo>
                  <a:cubicBezTo>
                    <a:pt x="37730" y="19668"/>
                    <a:pt x="37730" y="19002"/>
                    <a:pt x="37751" y="18491"/>
                  </a:cubicBezTo>
                  <a:cubicBezTo>
                    <a:pt x="37725" y="18432"/>
                    <a:pt x="37708" y="18362"/>
                    <a:pt x="37693" y="18292"/>
                  </a:cubicBezTo>
                  <a:cubicBezTo>
                    <a:pt x="37676" y="18223"/>
                    <a:pt x="37661" y="18153"/>
                    <a:pt x="37649" y="18072"/>
                  </a:cubicBezTo>
                  <a:cubicBezTo>
                    <a:pt x="37822" y="17073"/>
                    <a:pt x="37966" y="16068"/>
                    <a:pt x="37907" y="15021"/>
                  </a:cubicBezTo>
                  <a:cubicBezTo>
                    <a:pt x="37768" y="12507"/>
                    <a:pt x="37869" y="9981"/>
                    <a:pt x="37875" y="7462"/>
                  </a:cubicBezTo>
                  <a:cubicBezTo>
                    <a:pt x="37875" y="6979"/>
                    <a:pt x="37924" y="6490"/>
                    <a:pt x="37617" y="6066"/>
                  </a:cubicBezTo>
                  <a:cubicBezTo>
                    <a:pt x="37230" y="5694"/>
                    <a:pt x="36887" y="5313"/>
                    <a:pt x="36677" y="4916"/>
                  </a:cubicBezTo>
                  <a:cubicBezTo>
                    <a:pt x="36327" y="4249"/>
                    <a:pt x="36349" y="3535"/>
                    <a:pt x="37138" y="2714"/>
                  </a:cubicBezTo>
                  <a:lnTo>
                    <a:pt x="37145" y="2714"/>
                  </a:lnTo>
                  <a:cubicBezTo>
                    <a:pt x="37214" y="2364"/>
                    <a:pt x="37133" y="2203"/>
                    <a:pt x="36984" y="2128"/>
                  </a:cubicBezTo>
                  <a:cubicBezTo>
                    <a:pt x="36977" y="2101"/>
                    <a:pt x="36972" y="2069"/>
                    <a:pt x="36962" y="2037"/>
                  </a:cubicBezTo>
                  <a:cubicBezTo>
                    <a:pt x="36935" y="2052"/>
                    <a:pt x="36908" y="2069"/>
                    <a:pt x="36875" y="2084"/>
                  </a:cubicBezTo>
                  <a:cubicBezTo>
                    <a:pt x="36714" y="2042"/>
                    <a:pt x="36510" y="2052"/>
                    <a:pt x="36322" y="2042"/>
                  </a:cubicBezTo>
                  <a:cubicBezTo>
                    <a:pt x="29087" y="1677"/>
                    <a:pt x="21850" y="1316"/>
                    <a:pt x="14619" y="951"/>
                  </a:cubicBezTo>
                  <a:cubicBezTo>
                    <a:pt x="11153" y="774"/>
                    <a:pt x="7694" y="591"/>
                    <a:pt x="4228" y="403"/>
                  </a:cubicBezTo>
                  <a:cubicBezTo>
                    <a:pt x="4074" y="393"/>
                    <a:pt x="3918" y="284"/>
                    <a:pt x="3762" y="220"/>
                  </a:cubicBezTo>
                  <a:cubicBezTo>
                    <a:pt x="3461" y="205"/>
                    <a:pt x="3154" y="188"/>
                    <a:pt x="2854" y="167"/>
                  </a:cubicBezTo>
                  <a:cubicBezTo>
                    <a:pt x="2736" y="146"/>
                    <a:pt x="2631" y="136"/>
                    <a:pt x="2537" y="136"/>
                  </a:cubicBezTo>
                  <a:cubicBezTo>
                    <a:pt x="2244" y="136"/>
                    <a:pt x="2063" y="233"/>
                    <a:pt x="1946" y="393"/>
                  </a:cubicBezTo>
                  <a:cubicBezTo>
                    <a:pt x="1785" y="279"/>
                    <a:pt x="1666" y="145"/>
                    <a:pt x="157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4162775" y="3720375"/>
              <a:ext cx="790825" cy="670525"/>
            </a:xfrm>
            <a:custGeom>
              <a:rect b="b" l="l" r="r" t="t"/>
              <a:pathLst>
                <a:path extrusionOk="0" h="26821" w="31633">
                  <a:moveTo>
                    <a:pt x="16037" y="8378"/>
                  </a:moveTo>
                  <a:cubicBezTo>
                    <a:pt x="16036" y="8379"/>
                    <a:pt x="16035" y="8381"/>
                    <a:pt x="16034" y="8382"/>
                  </a:cubicBezTo>
                  <a:lnTo>
                    <a:pt x="16034" y="8382"/>
                  </a:lnTo>
                  <a:cubicBezTo>
                    <a:pt x="16035" y="8382"/>
                    <a:pt x="16037" y="8380"/>
                    <a:pt x="16037" y="8378"/>
                  </a:cubicBezTo>
                  <a:close/>
                  <a:moveTo>
                    <a:pt x="23595" y="17951"/>
                  </a:moveTo>
                  <a:cubicBezTo>
                    <a:pt x="23708" y="17951"/>
                    <a:pt x="23832" y="17978"/>
                    <a:pt x="23976" y="18042"/>
                  </a:cubicBezTo>
                  <a:cubicBezTo>
                    <a:pt x="24417" y="18231"/>
                    <a:pt x="24863" y="18380"/>
                    <a:pt x="25325" y="18499"/>
                  </a:cubicBezTo>
                  <a:cubicBezTo>
                    <a:pt x="25142" y="18547"/>
                    <a:pt x="24965" y="18633"/>
                    <a:pt x="24794" y="18719"/>
                  </a:cubicBezTo>
                  <a:cubicBezTo>
                    <a:pt x="24691" y="18767"/>
                    <a:pt x="24589" y="18816"/>
                    <a:pt x="24487" y="18853"/>
                  </a:cubicBezTo>
                  <a:cubicBezTo>
                    <a:pt x="24385" y="18896"/>
                    <a:pt x="24283" y="18940"/>
                    <a:pt x="24181" y="18982"/>
                  </a:cubicBezTo>
                  <a:cubicBezTo>
                    <a:pt x="23885" y="19101"/>
                    <a:pt x="23606" y="19218"/>
                    <a:pt x="23337" y="19262"/>
                  </a:cubicBezTo>
                  <a:cubicBezTo>
                    <a:pt x="23305" y="19267"/>
                    <a:pt x="23272" y="19273"/>
                    <a:pt x="23240" y="19273"/>
                  </a:cubicBezTo>
                  <a:cubicBezTo>
                    <a:pt x="23058" y="19273"/>
                    <a:pt x="22886" y="19176"/>
                    <a:pt x="22795" y="19030"/>
                  </a:cubicBezTo>
                  <a:cubicBezTo>
                    <a:pt x="22736" y="18933"/>
                    <a:pt x="22724" y="18837"/>
                    <a:pt x="22773" y="18740"/>
                  </a:cubicBezTo>
                  <a:cubicBezTo>
                    <a:pt x="23133" y="18031"/>
                    <a:pt x="23413" y="17951"/>
                    <a:pt x="23595" y="17951"/>
                  </a:cubicBezTo>
                  <a:close/>
                  <a:moveTo>
                    <a:pt x="15206" y="1"/>
                  </a:moveTo>
                  <a:cubicBezTo>
                    <a:pt x="14603" y="1"/>
                    <a:pt x="13927" y="116"/>
                    <a:pt x="13329" y="126"/>
                  </a:cubicBezTo>
                  <a:cubicBezTo>
                    <a:pt x="12045" y="148"/>
                    <a:pt x="10761" y="206"/>
                    <a:pt x="9477" y="250"/>
                  </a:cubicBezTo>
                  <a:cubicBezTo>
                    <a:pt x="9187" y="298"/>
                    <a:pt x="8891" y="325"/>
                    <a:pt x="8601" y="352"/>
                  </a:cubicBezTo>
                  <a:cubicBezTo>
                    <a:pt x="8510" y="352"/>
                    <a:pt x="8419" y="347"/>
                    <a:pt x="8328" y="347"/>
                  </a:cubicBezTo>
                  <a:cubicBezTo>
                    <a:pt x="7812" y="325"/>
                    <a:pt x="7274" y="309"/>
                    <a:pt x="6754" y="309"/>
                  </a:cubicBezTo>
                  <a:cubicBezTo>
                    <a:pt x="6151" y="309"/>
                    <a:pt x="5631" y="335"/>
                    <a:pt x="5152" y="384"/>
                  </a:cubicBezTo>
                  <a:cubicBezTo>
                    <a:pt x="4879" y="379"/>
                    <a:pt x="4604" y="367"/>
                    <a:pt x="4331" y="362"/>
                  </a:cubicBezTo>
                  <a:cubicBezTo>
                    <a:pt x="3711" y="362"/>
                    <a:pt x="3091" y="375"/>
                    <a:pt x="2470" y="375"/>
                  </a:cubicBezTo>
                  <a:cubicBezTo>
                    <a:pt x="2032" y="375"/>
                    <a:pt x="1594" y="368"/>
                    <a:pt x="1155" y="347"/>
                  </a:cubicBezTo>
                  <a:cubicBezTo>
                    <a:pt x="1115" y="345"/>
                    <a:pt x="1077" y="344"/>
                    <a:pt x="1040" y="344"/>
                  </a:cubicBezTo>
                  <a:cubicBezTo>
                    <a:pt x="866" y="344"/>
                    <a:pt x="731" y="366"/>
                    <a:pt x="624" y="411"/>
                  </a:cubicBezTo>
                  <a:cubicBezTo>
                    <a:pt x="602" y="399"/>
                    <a:pt x="580" y="394"/>
                    <a:pt x="560" y="384"/>
                  </a:cubicBezTo>
                  <a:lnTo>
                    <a:pt x="560" y="411"/>
                  </a:lnTo>
                  <a:lnTo>
                    <a:pt x="560" y="438"/>
                  </a:lnTo>
                  <a:lnTo>
                    <a:pt x="0" y="394"/>
                  </a:lnTo>
                  <a:lnTo>
                    <a:pt x="0" y="394"/>
                  </a:lnTo>
                  <a:cubicBezTo>
                    <a:pt x="71" y="1651"/>
                    <a:pt x="414" y="3763"/>
                    <a:pt x="458" y="5020"/>
                  </a:cubicBezTo>
                  <a:cubicBezTo>
                    <a:pt x="516" y="5536"/>
                    <a:pt x="587" y="6047"/>
                    <a:pt x="694" y="6551"/>
                  </a:cubicBezTo>
                  <a:cubicBezTo>
                    <a:pt x="882" y="7453"/>
                    <a:pt x="1354" y="8238"/>
                    <a:pt x="1586" y="9124"/>
                  </a:cubicBezTo>
                  <a:cubicBezTo>
                    <a:pt x="1708" y="9603"/>
                    <a:pt x="1902" y="10037"/>
                    <a:pt x="2112" y="10473"/>
                  </a:cubicBezTo>
                  <a:cubicBezTo>
                    <a:pt x="2122" y="10483"/>
                    <a:pt x="2139" y="10495"/>
                    <a:pt x="2149" y="10510"/>
                  </a:cubicBezTo>
                  <a:cubicBezTo>
                    <a:pt x="2144" y="10510"/>
                    <a:pt x="2139" y="10515"/>
                    <a:pt x="2134" y="10521"/>
                  </a:cubicBezTo>
                  <a:cubicBezTo>
                    <a:pt x="2139" y="10527"/>
                    <a:pt x="2144" y="10537"/>
                    <a:pt x="2149" y="10548"/>
                  </a:cubicBezTo>
                  <a:cubicBezTo>
                    <a:pt x="2155" y="10537"/>
                    <a:pt x="2160" y="10527"/>
                    <a:pt x="2166" y="10515"/>
                  </a:cubicBezTo>
                  <a:cubicBezTo>
                    <a:pt x="2418" y="10612"/>
                    <a:pt x="2499" y="10785"/>
                    <a:pt x="2418" y="11031"/>
                  </a:cubicBezTo>
                  <a:cubicBezTo>
                    <a:pt x="2402" y="11026"/>
                    <a:pt x="2392" y="11021"/>
                    <a:pt x="2375" y="11016"/>
                  </a:cubicBezTo>
                  <a:lnTo>
                    <a:pt x="2375" y="11016"/>
                  </a:lnTo>
                  <a:cubicBezTo>
                    <a:pt x="2402" y="11069"/>
                    <a:pt x="2429" y="11123"/>
                    <a:pt x="2456" y="11182"/>
                  </a:cubicBezTo>
                  <a:cubicBezTo>
                    <a:pt x="2456" y="11145"/>
                    <a:pt x="2450" y="11112"/>
                    <a:pt x="2445" y="11080"/>
                  </a:cubicBezTo>
                  <a:lnTo>
                    <a:pt x="2445" y="11080"/>
                  </a:lnTo>
                  <a:cubicBezTo>
                    <a:pt x="2794" y="11219"/>
                    <a:pt x="2746" y="11467"/>
                    <a:pt x="2702" y="11720"/>
                  </a:cubicBezTo>
                  <a:cubicBezTo>
                    <a:pt x="2746" y="11827"/>
                    <a:pt x="2789" y="11934"/>
                    <a:pt x="2831" y="12047"/>
                  </a:cubicBezTo>
                  <a:cubicBezTo>
                    <a:pt x="2853" y="12117"/>
                    <a:pt x="2880" y="12186"/>
                    <a:pt x="2901" y="12256"/>
                  </a:cubicBezTo>
                  <a:cubicBezTo>
                    <a:pt x="2960" y="12320"/>
                    <a:pt x="2987" y="12402"/>
                    <a:pt x="2982" y="12493"/>
                  </a:cubicBezTo>
                  <a:cubicBezTo>
                    <a:pt x="3030" y="12648"/>
                    <a:pt x="3079" y="12804"/>
                    <a:pt x="3122" y="12965"/>
                  </a:cubicBezTo>
                  <a:cubicBezTo>
                    <a:pt x="3562" y="13783"/>
                    <a:pt x="3617" y="14663"/>
                    <a:pt x="3283" y="15549"/>
                  </a:cubicBezTo>
                  <a:cubicBezTo>
                    <a:pt x="3106" y="16275"/>
                    <a:pt x="2702" y="16935"/>
                    <a:pt x="2675" y="17688"/>
                  </a:cubicBezTo>
                  <a:cubicBezTo>
                    <a:pt x="2633" y="18714"/>
                    <a:pt x="2735" y="19875"/>
                    <a:pt x="2412" y="20862"/>
                  </a:cubicBezTo>
                  <a:cubicBezTo>
                    <a:pt x="2187" y="21544"/>
                    <a:pt x="1494" y="22801"/>
                    <a:pt x="1494" y="22801"/>
                  </a:cubicBezTo>
                  <a:cubicBezTo>
                    <a:pt x="1494" y="22801"/>
                    <a:pt x="1239" y="23372"/>
                    <a:pt x="1329" y="23372"/>
                  </a:cubicBezTo>
                  <a:cubicBezTo>
                    <a:pt x="1330" y="23372"/>
                    <a:pt x="1332" y="23372"/>
                    <a:pt x="1333" y="23371"/>
                  </a:cubicBezTo>
                  <a:lnTo>
                    <a:pt x="1333" y="23371"/>
                  </a:lnTo>
                  <a:cubicBezTo>
                    <a:pt x="1318" y="23399"/>
                    <a:pt x="1317" y="23410"/>
                    <a:pt x="1324" y="23410"/>
                  </a:cubicBezTo>
                  <a:cubicBezTo>
                    <a:pt x="1342" y="23410"/>
                    <a:pt x="1403" y="23354"/>
                    <a:pt x="1423" y="23330"/>
                  </a:cubicBezTo>
                  <a:lnTo>
                    <a:pt x="1423" y="23330"/>
                  </a:lnTo>
                  <a:cubicBezTo>
                    <a:pt x="1447" y="23334"/>
                    <a:pt x="1470" y="23334"/>
                    <a:pt x="1494" y="23334"/>
                  </a:cubicBezTo>
                  <a:cubicBezTo>
                    <a:pt x="1532" y="23334"/>
                    <a:pt x="1564" y="23334"/>
                    <a:pt x="1596" y="23329"/>
                  </a:cubicBezTo>
                  <a:cubicBezTo>
                    <a:pt x="2037" y="23237"/>
                    <a:pt x="2477" y="23162"/>
                    <a:pt x="2918" y="23086"/>
                  </a:cubicBezTo>
                  <a:cubicBezTo>
                    <a:pt x="3600" y="22969"/>
                    <a:pt x="4309" y="22845"/>
                    <a:pt x="5003" y="22684"/>
                  </a:cubicBezTo>
                  <a:cubicBezTo>
                    <a:pt x="5217" y="22635"/>
                    <a:pt x="5400" y="22608"/>
                    <a:pt x="5576" y="22608"/>
                  </a:cubicBezTo>
                  <a:cubicBezTo>
                    <a:pt x="5829" y="22608"/>
                    <a:pt x="6066" y="22662"/>
                    <a:pt x="6324" y="22776"/>
                  </a:cubicBezTo>
                  <a:cubicBezTo>
                    <a:pt x="7936" y="23505"/>
                    <a:pt x="9682" y="23860"/>
                    <a:pt x="11668" y="23860"/>
                  </a:cubicBezTo>
                  <a:cubicBezTo>
                    <a:pt x="11868" y="23860"/>
                    <a:pt x="12062" y="23860"/>
                    <a:pt x="12260" y="23850"/>
                  </a:cubicBezTo>
                  <a:cubicBezTo>
                    <a:pt x="12459" y="23844"/>
                    <a:pt x="12635" y="23726"/>
                    <a:pt x="12722" y="23549"/>
                  </a:cubicBezTo>
                  <a:cubicBezTo>
                    <a:pt x="12915" y="23151"/>
                    <a:pt x="12722" y="22840"/>
                    <a:pt x="12556" y="22657"/>
                  </a:cubicBezTo>
                  <a:cubicBezTo>
                    <a:pt x="12635" y="22587"/>
                    <a:pt x="12717" y="22511"/>
                    <a:pt x="12803" y="22437"/>
                  </a:cubicBezTo>
                  <a:cubicBezTo>
                    <a:pt x="12915" y="22329"/>
                    <a:pt x="13093" y="22168"/>
                    <a:pt x="13216" y="22082"/>
                  </a:cubicBezTo>
                  <a:cubicBezTo>
                    <a:pt x="13538" y="22313"/>
                    <a:pt x="13920" y="22394"/>
                    <a:pt x="14259" y="22469"/>
                  </a:cubicBezTo>
                  <a:cubicBezTo>
                    <a:pt x="14892" y="22603"/>
                    <a:pt x="15032" y="22672"/>
                    <a:pt x="15070" y="23086"/>
                  </a:cubicBezTo>
                  <a:cubicBezTo>
                    <a:pt x="15107" y="23543"/>
                    <a:pt x="15672" y="23973"/>
                    <a:pt x="16079" y="23973"/>
                  </a:cubicBezTo>
                  <a:lnTo>
                    <a:pt x="16225" y="23973"/>
                  </a:lnTo>
                  <a:cubicBezTo>
                    <a:pt x="16858" y="23973"/>
                    <a:pt x="17165" y="24338"/>
                    <a:pt x="17654" y="24988"/>
                  </a:cubicBezTo>
                  <a:cubicBezTo>
                    <a:pt x="17793" y="25176"/>
                    <a:pt x="17938" y="25370"/>
                    <a:pt x="18100" y="25553"/>
                  </a:cubicBezTo>
                  <a:cubicBezTo>
                    <a:pt x="18588" y="26106"/>
                    <a:pt x="19255" y="26411"/>
                    <a:pt x="19979" y="26411"/>
                  </a:cubicBezTo>
                  <a:cubicBezTo>
                    <a:pt x="20624" y="26411"/>
                    <a:pt x="21269" y="26165"/>
                    <a:pt x="21801" y="25719"/>
                  </a:cubicBezTo>
                  <a:cubicBezTo>
                    <a:pt x="22042" y="25515"/>
                    <a:pt x="22312" y="25397"/>
                    <a:pt x="22543" y="25397"/>
                  </a:cubicBezTo>
                  <a:cubicBezTo>
                    <a:pt x="22731" y="25397"/>
                    <a:pt x="22875" y="25477"/>
                    <a:pt x="22999" y="25650"/>
                  </a:cubicBezTo>
                  <a:cubicBezTo>
                    <a:pt x="23220" y="25950"/>
                    <a:pt x="23563" y="26347"/>
                    <a:pt x="24031" y="26347"/>
                  </a:cubicBezTo>
                  <a:cubicBezTo>
                    <a:pt x="24638" y="26347"/>
                    <a:pt x="24896" y="25719"/>
                    <a:pt x="25052" y="25348"/>
                  </a:cubicBezTo>
                  <a:cubicBezTo>
                    <a:pt x="25174" y="25037"/>
                    <a:pt x="25154" y="24730"/>
                    <a:pt x="25137" y="24457"/>
                  </a:cubicBezTo>
                  <a:cubicBezTo>
                    <a:pt x="25126" y="24333"/>
                    <a:pt x="25121" y="24220"/>
                    <a:pt x="25126" y="24123"/>
                  </a:cubicBezTo>
                  <a:cubicBezTo>
                    <a:pt x="25137" y="24026"/>
                    <a:pt x="25186" y="23968"/>
                    <a:pt x="25234" y="23924"/>
                  </a:cubicBezTo>
                  <a:cubicBezTo>
                    <a:pt x="25690" y="24574"/>
                    <a:pt x="26373" y="24859"/>
                    <a:pt x="26986" y="25117"/>
                  </a:cubicBezTo>
                  <a:cubicBezTo>
                    <a:pt x="27732" y="25429"/>
                    <a:pt x="28204" y="25650"/>
                    <a:pt x="28404" y="26240"/>
                  </a:cubicBezTo>
                  <a:cubicBezTo>
                    <a:pt x="28533" y="26605"/>
                    <a:pt x="28823" y="26820"/>
                    <a:pt x="29188" y="26820"/>
                  </a:cubicBezTo>
                  <a:cubicBezTo>
                    <a:pt x="29446" y="26820"/>
                    <a:pt x="29677" y="26713"/>
                    <a:pt x="29833" y="26627"/>
                  </a:cubicBezTo>
                  <a:cubicBezTo>
                    <a:pt x="30138" y="26466"/>
                    <a:pt x="30445" y="26304"/>
                    <a:pt x="30805" y="26121"/>
                  </a:cubicBezTo>
                  <a:lnTo>
                    <a:pt x="31342" y="25843"/>
                  </a:lnTo>
                  <a:cubicBezTo>
                    <a:pt x="31524" y="25751"/>
                    <a:pt x="31632" y="25563"/>
                    <a:pt x="31632" y="25365"/>
                  </a:cubicBezTo>
                  <a:cubicBezTo>
                    <a:pt x="31627" y="25161"/>
                    <a:pt x="31514" y="24978"/>
                    <a:pt x="31331" y="24891"/>
                  </a:cubicBezTo>
                  <a:cubicBezTo>
                    <a:pt x="30923" y="24693"/>
                    <a:pt x="30520" y="24526"/>
                    <a:pt x="30133" y="24370"/>
                  </a:cubicBezTo>
                  <a:cubicBezTo>
                    <a:pt x="29230" y="24006"/>
                    <a:pt x="28452" y="23688"/>
                    <a:pt x="27844" y="23081"/>
                  </a:cubicBezTo>
                  <a:cubicBezTo>
                    <a:pt x="27517" y="22754"/>
                    <a:pt x="27517" y="22630"/>
                    <a:pt x="27517" y="22630"/>
                  </a:cubicBezTo>
                  <a:cubicBezTo>
                    <a:pt x="27522" y="22608"/>
                    <a:pt x="27576" y="22533"/>
                    <a:pt x="27753" y="22426"/>
                  </a:cubicBezTo>
                  <a:cubicBezTo>
                    <a:pt x="28172" y="22173"/>
                    <a:pt x="28462" y="21814"/>
                    <a:pt x="28720" y="21502"/>
                  </a:cubicBezTo>
                  <a:cubicBezTo>
                    <a:pt x="28984" y="21179"/>
                    <a:pt x="29210" y="20900"/>
                    <a:pt x="29532" y="20755"/>
                  </a:cubicBezTo>
                  <a:cubicBezTo>
                    <a:pt x="30165" y="20470"/>
                    <a:pt x="30326" y="19927"/>
                    <a:pt x="30004" y="19144"/>
                  </a:cubicBezTo>
                  <a:cubicBezTo>
                    <a:pt x="29983" y="19089"/>
                    <a:pt x="29951" y="19004"/>
                    <a:pt x="29945" y="18977"/>
                  </a:cubicBezTo>
                  <a:cubicBezTo>
                    <a:pt x="29865" y="18547"/>
                    <a:pt x="29542" y="18268"/>
                    <a:pt x="29123" y="18268"/>
                  </a:cubicBezTo>
                  <a:cubicBezTo>
                    <a:pt x="29005" y="18268"/>
                    <a:pt x="28887" y="18295"/>
                    <a:pt x="28779" y="18327"/>
                  </a:cubicBezTo>
                  <a:cubicBezTo>
                    <a:pt x="28720" y="18370"/>
                    <a:pt x="28655" y="18407"/>
                    <a:pt x="28597" y="18450"/>
                  </a:cubicBezTo>
                  <a:cubicBezTo>
                    <a:pt x="28392" y="18606"/>
                    <a:pt x="28194" y="18719"/>
                    <a:pt x="28006" y="18789"/>
                  </a:cubicBezTo>
                  <a:cubicBezTo>
                    <a:pt x="27534" y="19154"/>
                    <a:pt x="27044" y="19552"/>
                    <a:pt x="26550" y="19971"/>
                  </a:cubicBezTo>
                  <a:cubicBezTo>
                    <a:pt x="26528" y="19992"/>
                    <a:pt x="26513" y="20004"/>
                    <a:pt x="26491" y="20019"/>
                  </a:cubicBezTo>
                  <a:cubicBezTo>
                    <a:pt x="26560" y="19369"/>
                    <a:pt x="26491" y="18977"/>
                    <a:pt x="26255" y="18714"/>
                  </a:cubicBezTo>
                  <a:cubicBezTo>
                    <a:pt x="26250" y="18703"/>
                    <a:pt x="26238" y="18692"/>
                    <a:pt x="26228" y="18687"/>
                  </a:cubicBezTo>
                  <a:cubicBezTo>
                    <a:pt x="26180" y="18665"/>
                    <a:pt x="26131" y="18643"/>
                    <a:pt x="26083" y="18611"/>
                  </a:cubicBezTo>
                  <a:cubicBezTo>
                    <a:pt x="25910" y="18514"/>
                    <a:pt x="25809" y="18321"/>
                    <a:pt x="25819" y="18122"/>
                  </a:cubicBezTo>
                  <a:cubicBezTo>
                    <a:pt x="25819" y="18102"/>
                    <a:pt x="25830" y="18085"/>
                    <a:pt x="25830" y="18063"/>
                  </a:cubicBezTo>
                  <a:cubicBezTo>
                    <a:pt x="26002" y="18095"/>
                    <a:pt x="26180" y="18128"/>
                    <a:pt x="26351" y="18155"/>
                  </a:cubicBezTo>
                  <a:cubicBezTo>
                    <a:pt x="26475" y="18095"/>
                    <a:pt x="26599" y="18042"/>
                    <a:pt x="26716" y="17988"/>
                  </a:cubicBezTo>
                  <a:lnTo>
                    <a:pt x="26728" y="17978"/>
                  </a:lnTo>
                  <a:cubicBezTo>
                    <a:pt x="26711" y="17870"/>
                    <a:pt x="26701" y="17725"/>
                    <a:pt x="26689" y="17586"/>
                  </a:cubicBezTo>
                  <a:cubicBezTo>
                    <a:pt x="26669" y="17360"/>
                    <a:pt x="26647" y="17145"/>
                    <a:pt x="26572" y="17123"/>
                  </a:cubicBezTo>
                  <a:cubicBezTo>
                    <a:pt x="25749" y="16909"/>
                    <a:pt x="25573" y="16446"/>
                    <a:pt x="25556" y="15920"/>
                  </a:cubicBezTo>
                  <a:lnTo>
                    <a:pt x="25556" y="15818"/>
                  </a:lnTo>
                  <a:cubicBezTo>
                    <a:pt x="25556" y="15710"/>
                    <a:pt x="25567" y="15603"/>
                    <a:pt x="25573" y="15491"/>
                  </a:cubicBezTo>
                  <a:cubicBezTo>
                    <a:pt x="25583" y="15345"/>
                    <a:pt x="25593" y="15201"/>
                    <a:pt x="25600" y="15060"/>
                  </a:cubicBezTo>
                  <a:cubicBezTo>
                    <a:pt x="25600" y="15023"/>
                    <a:pt x="25605" y="14986"/>
                    <a:pt x="25605" y="14953"/>
                  </a:cubicBezTo>
                  <a:cubicBezTo>
                    <a:pt x="25605" y="14668"/>
                    <a:pt x="25573" y="14400"/>
                    <a:pt x="25432" y="14169"/>
                  </a:cubicBezTo>
                  <a:cubicBezTo>
                    <a:pt x="25406" y="14131"/>
                    <a:pt x="25395" y="14093"/>
                    <a:pt x="25390" y="14056"/>
                  </a:cubicBezTo>
                  <a:cubicBezTo>
                    <a:pt x="25368" y="13793"/>
                    <a:pt x="25825" y="13599"/>
                    <a:pt x="25932" y="13320"/>
                  </a:cubicBezTo>
                  <a:cubicBezTo>
                    <a:pt x="25916" y="13316"/>
                    <a:pt x="25898" y="13315"/>
                    <a:pt x="25879" y="13315"/>
                  </a:cubicBezTo>
                  <a:cubicBezTo>
                    <a:pt x="25854" y="13315"/>
                    <a:pt x="25828" y="13317"/>
                    <a:pt x="25803" y="13317"/>
                  </a:cubicBezTo>
                  <a:cubicBezTo>
                    <a:pt x="25731" y="13317"/>
                    <a:pt x="25666" y="13303"/>
                    <a:pt x="25653" y="13196"/>
                  </a:cubicBezTo>
                  <a:cubicBezTo>
                    <a:pt x="24492" y="13260"/>
                    <a:pt x="23332" y="13347"/>
                    <a:pt x="22166" y="13369"/>
                  </a:cubicBezTo>
                  <a:cubicBezTo>
                    <a:pt x="21929" y="13374"/>
                    <a:pt x="21670" y="13464"/>
                    <a:pt x="21423" y="13464"/>
                  </a:cubicBezTo>
                  <a:cubicBezTo>
                    <a:pt x="21218" y="13464"/>
                    <a:pt x="21021" y="13402"/>
                    <a:pt x="20850" y="13180"/>
                  </a:cubicBezTo>
                  <a:lnTo>
                    <a:pt x="18712" y="13186"/>
                  </a:lnTo>
                  <a:cubicBezTo>
                    <a:pt x="18048" y="13615"/>
                    <a:pt x="17332" y="13679"/>
                    <a:pt x="16608" y="13679"/>
                  </a:cubicBezTo>
                  <a:cubicBezTo>
                    <a:pt x="16296" y="13679"/>
                    <a:pt x="15982" y="13667"/>
                    <a:pt x="15670" y="13667"/>
                  </a:cubicBezTo>
                  <a:cubicBezTo>
                    <a:pt x="15482" y="13667"/>
                    <a:pt x="15294" y="13672"/>
                    <a:pt x="15107" y="13686"/>
                  </a:cubicBezTo>
                  <a:cubicBezTo>
                    <a:pt x="14914" y="13557"/>
                    <a:pt x="14802" y="13369"/>
                    <a:pt x="14737" y="13175"/>
                  </a:cubicBezTo>
                  <a:lnTo>
                    <a:pt x="14737" y="13126"/>
                  </a:lnTo>
                  <a:cubicBezTo>
                    <a:pt x="14827" y="11452"/>
                    <a:pt x="15166" y="9842"/>
                    <a:pt x="16034" y="8382"/>
                  </a:cubicBezTo>
                  <a:lnTo>
                    <a:pt x="16034" y="8382"/>
                  </a:lnTo>
                  <a:cubicBezTo>
                    <a:pt x="16033" y="8383"/>
                    <a:pt x="16032" y="8383"/>
                    <a:pt x="16032" y="8383"/>
                  </a:cubicBezTo>
                  <a:cubicBezTo>
                    <a:pt x="16096" y="7808"/>
                    <a:pt x="16252" y="7292"/>
                    <a:pt x="16837" y="7029"/>
                  </a:cubicBezTo>
                  <a:cubicBezTo>
                    <a:pt x="16961" y="6342"/>
                    <a:pt x="16676" y="5477"/>
                    <a:pt x="17654" y="5154"/>
                  </a:cubicBezTo>
                  <a:cubicBezTo>
                    <a:pt x="18147" y="4805"/>
                    <a:pt x="17869" y="4294"/>
                    <a:pt x="17896" y="3848"/>
                  </a:cubicBezTo>
                  <a:cubicBezTo>
                    <a:pt x="17567" y="3790"/>
                    <a:pt x="17579" y="3558"/>
                    <a:pt x="17626" y="3307"/>
                  </a:cubicBezTo>
                  <a:cubicBezTo>
                    <a:pt x="17535" y="3242"/>
                    <a:pt x="17412" y="3183"/>
                    <a:pt x="17391" y="3102"/>
                  </a:cubicBezTo>
                  <a:cubicBezTo>
                    <a:pt x="17165" y="2140"/>
                    <a:pt x="17116" y="883"/>
                    <a:pt x="16445" y="335"/>
                  </a:cubicBezTo>
                  <a:cubicBezTo>
                    <a:pt x="16434" y="277"/>
                    <a:pt x="16424" y="218"/>
                    <a:pt x="16413" y="158"/>
                  </a:cubicBezTo>
                  <a:cubicBezTo>
                    <a:pt x="16369" y="185"/>
                    <a:pt x="16322" y="201"/>
                    <a:pt x="16278" y="223"/>
                  </a:cubicBezTo>
                  <a:cubicBezTo>
                    <a:pt x="15983" y="53"/>
                    <a:pt x="15611" y="1"/>
                    <a:pt x="1520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2338650" y="3105175"/>
              <a:ext cx="1914550" cy="1859725"/>
            </a:xfrm>
            <a:custGeom>
              <a:rect b="b" l="l" r="r" t="t"/>
              <a:pathLst>
                <a:path extrusionOk="0" h="74389" w="76582">
                  <a:moveTo>
                    <a:pt x="24033" y="0"/>
                  </a:moveTo>
                  <a:cubicBezTo>
                    <a:pt x="24008" y="0"/>
                    <a:pt x="23984" y="1"/>
                    <a:pt x="23960" y="1"/>
                  </a:cubicBezTo>
                  <a:cubicBezTo>
                    <a:pt x="23885" y="44"/>
                    <a:pt x="23826" y="91"/>
                    <a:pt x="23767" y="145"/>
                  </a:cubicBezTo>
                  <a:cubicBezTo>
                    <a:pt x="23757" y="140"/>
                    <a:pt x="23740" y="140"/>
                    <a:pt x="23729" y="135"/>
                  </a:cubicBezTo>
                  <a:cubicBezTo>
                    <a:pt x="23724" y="156"/>
                    <a:pt x="23724" y="178"/>
                    <a:pt x="23719" y="200"/>
                  </a:cubicBezTo>
                  <a:cubicBezTo>
                    <a:pt x="23251" y="747"/>
                    <a:pt x="23655" y="1698"/>
                    <a:pt x="23321" y="2268"/>
                  </a:cubicBezTo>
                  <a:cubicBezTo>
                    <a:pt x="23278" y="2880"/>
                    <a:pt x="23236" y="3492"/>
                    <a:pt x="23192" y="4105"/>
                  </a:cubicBezTo>
                  <a:cubicBezTo>
                    <a:pt x="23139" y="4846"/>
                    <a:pt x="23085" y="5588"/>
                    <a:pt x="23031" y="6324"/>
                  </a:cubicBezTo>
                  <a:lnTo>
                    <a:pt x="23031" y="6329"/>
                  </a:lnTo>
                  <a:cubicBezTo>
                    <a:pt x="22655" y="7968"/>
                    <a:pt x="22956" y="9686"/>
                    <a:pt x="22510" y="11320"/>
                  </a:cubicBezTo>
                  <a:cubicBezTo>
                    <a:pt x="22478" y="11744"/>
                    <a:pt x="22450" y="12163"/>
                    <a:pt x="22423" y="12587"/>
                  </a:cubicBezTo>
                  <a:cubicBezTo>
                    <a:pt x="22172" y="16262"/>
                    <a:pt x="21994" y="19942"/>
                    <a:pt x="21436" y="23596"/>
                  </a:cubicBezTo>
                  <a:lnTo>
                    <a:pt x="21436" y="25007"/>
                  </a:lnTo>
                  <a:cubicBezTo>
                    <a:pt x="21290" y="26598"/>
                    <a:pt x="21070" y="28188"/>
                    <a:pt x="21027" y="29784"/>
                  </a:cubicBezTo>
                  <a:cubicBezTo>
                    <a:pt x="21022" y="29966"/>
                    <a:pt x="21005" y="30117"/>
                    <a:pt x="20973" y="30241"/>
                  </a:cubicBezTo>
                  <a:cubicBezTo>
                    <a:pt x="20779" y="30531"/>
                    <a:pt x="20511" y="30719"/>
                    <a:pt x="20125" y="30821"/>
                  </a:cubicBezTo>
                  <a:cubicBezTo>
                    <a:pt x="20006" y="30821"/>
                    <a:pt x="19872" y="30809"/>
                    <a:pt x="19722" y="30799"/>
                  </a:cubicBezTo>
                  <a:cubicBezTo>
                    <a:pt x="14372" y="30256"/>
                    <a:pt x="9021" y="29757"/>
                    <a:pt x="3664" y="29274"/>
                  </a:cubicBezTo>
                  <a:cubicBezTo>
                    <a:pt x="3242" y="29236"/>
                    <a:pt x="2818" y="29226"/>
                    <a:pt x="2392" y="29226"/>
                  </a:cubicBezTo>
                  <a:cubicBezTo>
                    <a:pt x="1950" y="29226"/>
                    <a:pt x="1507" y="29237"/>
                    <a:pt x="1063" y="29237"/>
                  </a:cubicBezTo>
                  <a:cubicBezTo>
                    <a:pt x="1015" y="29237"/>
                    <a:pt x="967" y="29237"/>
                    <a:pt x="919" y="29236"/>
                  </a:cubicBezTo>
                  <a:cubicBezTo>
                    <a:pt x="817" y="29225"/>
                    <a:pt x="710" y="29214"/>
                    <a:pt x="623" y="29214"/>
                  </a:cubicBezTo>
                  <a:cubicBezTo>
                    <a:pt x="511" y="29214"/>
                    <a:pt x="435" y="29214"/>
                    <a:pt x="387" y="29321"/>
                  </a:cubicBezTo>
                  <a:cubicBezTo>
                    <a:pt x="306" y="29370"/>
                    <a:pt x="237" y="29440"/>
                    <a:pt x="194" y="29542"/>
                  </a:cubicBezTo>
                  <a:cubicBezTo>
                    <a:pt x="140" y="29681"/>
                    <a:pt x="194" y="29822"/>
                    <a:pt x="301" y="29907"/>
                  </a:cubicBezTo>
                  <a:cubicBezTo>
                    <a:pt x="247" y="30095"/>
                    <a:pt x="140" y="30246"/>
                    <a:pt x="1" y="30348"/>
                  </a:cubicBezTo>
                  <a:cubicBezTo>
                    <a:pt x="70" y="30397"/>
                    <a:pt x="145" y="30444"/>
                    <a:pt x="231" y="30477"/>
                  </a:cubicBezTo>
                  <a:cubicBezTo>
                    <a:pt x="678" y="30633"/>
                    <a:pt x="892" y="30982"/>
                    <a:pt x="1204" y="31540"/>
                  </a:cubicBezTo>
                  <a:cubicBezTo>
                    <a:pt x="1382" y="31858"/>
                    <a:pt x="1563" y="32185"/>
                    <a:pt x="1838" y="32475"/>
                  </a:cubicBezTo>
                  <a:cubicBezTo>
                    <a:pt x="2461" y="33142"/>
                    <a:pt x="3058" y="33861"/>
                    <a:pt x="3643" y="34555"/>
                  </a:cubicBezTo>
                  <a:cubicBezTo>
                    <a:pt x="4985" y="36160"/>
                    <a:pt x="6378" y="37821"/>
                    <a:pt x="8193" y="39067"/>
                  </a:cubicBezTo>
                  <a:cubicBezTo>
                    <a:pt x="8843" y="39512"/>
                    <a:pt x="9047" y="40216"/>
                    <a:pt x="9289" y="41027"/>
                  </a:cubicBezTo>
                  <a:cubicBezTo>
                    <a:pt x="9455" y="41587"/>
                    <a:pt x="9622" y="42172"/>
                    <a:pt x="9961" y="42693"/>
                  </a:cubicBezTo>
                  <a:cubicBezTo>
                    <a:pt x="9949" y="42736"/>
                    <a:pt x="9934" y="42779"/>
                    <a:pt x="9923" y="42812"/>
                  </a:cubicBezTo>
                  <a:lnTo>
                    <a:pt x="9901" y="42876"/>
                  </a:lnTo>
                  <a:cubicBezTo>
                    <a:pt x="9472" y="44235"/>
                    <a:pt x="9929" y="45567"/>
                    <a:pt x="11201" y="46636"/>
                  </a:cubicBezTo>
                  <a:cubicBezTo>
                    <a:pt x="13517" y="48587"/>
                    <a:pt x="15510" y="50000"/>
                    <a:pt x="17476" y="51079"/>
                  </a:cubicBezTo>
                  <a:cubicBezTo>
                    <a:pt x="17868" y="51294"/>
                    <a:pt x="18228" y="51401"/>
                    <a:pt x="18588" y="51401"/>
                  </a:cubicBezTo>
                  <a:cubicBezTo>
                    <a:pt x="19110" y="51401"/>
                    <a:pt x="19604" y="51170"/>
                    <a:pt x="20109" y="50704"/>
                  </a:cubicBezTo>
                  <a:cubicBezTo>
                    <a:pt x="20801" y="50064"/>
                    <a:pt x="21097" y="49291"/>
                    <a:pt x="21387" y="48549"/>
                  </a:cubicBezTo>
                  <a:cubicBezTo>
                    <a:pt x="21511" y="48232"/>
                    <a:pt x="21624" y="47937"/>
                    <a:pt x="21768" y="47657"/>
                  </a:cubicBezTo>
                  <a:cubicBezTo>
                    <a:pt x="21838" y="47518"/>
                    <a:pt x="21892" y="47372"/>
                    <a:pt x="21946" y="47233"/>
                  </a:cubicBezTo>
                  <a:cubicBezTo>
                    <a:pt x="22037" y="47007"/>
                    <a:pt x="22101" y="46868"/>
                    <a:pt x="22160" y="46776"/>
                  </a:cubicBezTo>
                  <a:cubicBezTo>
                    <a:pt x="22359" y="46717"/>
                    <a:pt x="22559" y="46668"/>
                    <a:pt x="22757" y="46631"/>
                  </a:cubicBezTo>
                  <a:cubicBezTo>
                    <a:pt x="22956" y="46631"/>
                    <a:pt x="23133" y="46598"/>
                    <a:pt x="23300" y="46551"/>
                  </a:cubicBezTo>
                  <a:cubicBezTo>
                    <a:pt x="23519" y="46528"/>
                    <a:pt x="23736" y="46516"/>
                    <a:pt x="23952" y="46516"/>
                  </a:cubicBezTo>
                  <a:cubicBezTo>
                    <a:pt x="28004" y="46516"/>
                    <a:pt x="31442" y="50471"/>
                    <a:pt x="33432" y="53776"/>
                  </a:cubicBezTo>
                  <a:cubicBezTo>
                    <a:pt x="33925" y="54592"/>
                    <a:pt x="34495" y="55306"/>
                    <a:pt x="35086" y="55990"/>
                  </a:cubicBezTo>
                  <a:cubicBezTo>
                    <a:pt x="35968" y="57627"/>
                    <a:pt x="37042" y="59149"/>
                    <a:pt x="38105" y="60631"/>
                  </a:cubicBezTo>
                  <a:lnTo>
                    <a:pt x="38396" y="61039"/>
                  </a:lnTo>
                  <a:cubicBezTo>
                    <a:pt x="38514" y="61205"/>
                    <a:pt x="38669" y="61410"/>
                    <a:pt x="38869" y="61560"/>
                  </a:cubicBezTo>
                  <a:cubicBezTo>
                    <a:pt x="38981" y="61936"/>
                    <a:pt x="39100" y="62301"/>
                    <a:pt x="39256" y="62630"/>
                  </a:cubicBezTo>
                  <a:cubicBezTo>
                    <a:pt x="39519" y="63193"/>
                    <a:pt x="39819" y="63731"/>
                    <a:pt x="40131" y="64262"/>
                  </a:cubicBezTo>
                  <a:cubicBezTo>
                    <a:pt x="40635" y="66357"/>
                    <a:pt x="41533" y="68162"/>
                    <a:pt x="42311" y="69560"/>
                  </a:cubicBezTo>
                  <a:lnTo>
                    <a:pt x="42355" y="69635"/>
                  </a:lnTo>
                  <a:cubicBezTo>
                    <a:pt x="42494" y="69893"/>
                    <a:pt x="42683" y="70237"/>
                    <a:pt x="43112" y="70386"/>
                  </a:cubicBezTo>
                  <a:cubicBezTo>
                    <a:pt x="43945" y="70677"/>
                    <a:pt x="44724" y="71085"/>
                    <a:pt x="45546" y="71515"/>
                  </a:cubicBezTo>
                  <a:cubicBezTo>
                    <a:pt x="46824" y="72181"/>
                    <a:pt x="48145" y="72868"/>
                    <a:pt x="49688" y="73089"/>
                  </a:cubicBezTo>
                  <a:cubicBezTo>
                    <a:pt x="50756" y="73245"/>
                    <a:pt x="51633" y="73411"/>
                    <a:pt x="52342" y="74046"/>
                  </a:cubicBezTo>
                  <a:cubicBezTo>
                    <a:pt x="52600" y="74276"/>
                    <a:pt x="52852" y="74388"/>
                    <a:pt x="53104" y="74388"/>
                  </a:cubicBezTo>
                  <a:cubicBezTo>
                    <a:pt x="53599" y="74388"/>
                    <a:pt x="53851" y="73981"/>
                    <a:pt x="54002" y="73739"/>
                  </a:cubicBezTo>
                  <a:cubicBezTo>
                    <a:pt x="54039" y="73674"/>
                    <a:pt x="54093" y="73589"/>
                    <a:pt x="54131" y="73545"/>
                  </a:cubicBezTo>
                  <a:cubicBezTo>
                    <a:pt x="54592" y="73443"/>
                    <a:pt x="54748" y="73191"/>
                    <a:pt x="54802" y="72992"/>
                  </a:cubicBezTo>
                  <a:cubicBezTo>
                    <a:pt x="54921" y="72541"/>
                    <a:pt x="54555" y="72208"/>
                    <a:pt x="54373" y="72052"/>
                  </a:cubicBezTo>
                  <a:cubicBezTo>
                    <a:pt x="53835" y="71306"/>
                    <a:pt x="53664" y="70413"/>
                    <a:pt x="53481" y="69463"/>
                  </a:cubicBezTo>
                  <a:cubicBezTo>
                    <a:pt x="53384" y="68936"/>
                    <a:pt x="53271" y="68400"/>
                    <a:pt x="53104" y="67872"/>
                  </a:cubicBezTo>
                  <a:cubicBezTo>
                    <a:pt x="53201" y="67577"/>
                    <a:pt x="53277" y="67249"/>
                    <a:pt x="53303" y="66900"/>
                  </a:cubicBezTo>
                  <a:cubicBezTo>
                    <a:pt x="53481" y="64686"/>
                    <a:pt x="54942" y="62146"/>
                    <a:pt x="55774" y="60121"/>
                  </a:cubicBezTo>
                  <a:cubicBezTo>
                    <a:pt x="56779" y="57692"/>
                    <a:pt x="59492" y="57337"/>
                    <a:pt x="61184" y="55651"/>
                  </a:cubicBezTo>
                  <a:cubicBezTo>
                    <a:pt x="61227" y="55629"/>
                    <a:pt x="61271" y="55608"/>
                    <a:pt x="61297" y="55597"/>
                  </a:cubicBezTo>
                  <a:cubicBezTo>
                    <a:pt x="63011" y="55016"/>
                    <a:pt x="64778" y="54416"/>
                    <a:pt x="66057" y="53099"/>
                  </a:cubicBezTo>
                  <a:cubicBezTo>
                    <a:pt x="66272" y="52879"/>
                    <a:pt x="66535" y="52663"/>
                    <a:pt x="66820" y="52433"/>
                  </a:cubicBezTo>
                  <a:cubicBezTo>
                    <a:pt x="67819" y="51627"/>
                    <a:pt x="69183" y="50526"/>
                    <a:pt x="68447" y="48425"/>
                  </a:cubicBezTo>
                  <a:cubicBezTo>
                    <a:pt x="68427" y="48361"/>
                    <a:pt x="68427" y="48329"/>
                    <a:pt x="68420" y="48329"/>
                  </a:cubicBezTo>
                  <a:cubicBezTo>
                    <a:pt x="68469" y="48264"/>
                    <a:pt x="68710" y="48168"/>
                    <a:pt x="68839" y="48113"/>
                  </a:cubicBezTo>
                  <a:cubicBezTo>
                    <a:pt x="68893" y="48093"/>
                    <a:pt x="68942" y="48071"/>
                    <a:pt x="68995" y="48049"/>
                  </a:cubicBezTo>
                  <a:cubicBezTo>
                    <a:pt x="69119" y="49204"/>
                    <a:pt x="69942" y="49301"/>
                    <a:pt x="70205" y="49301"/>
                  </a:cubicBezTo>
                  <a:cubicBezTo>
                    <a:pt x="70683" y="49301"/>
                    <a:pt x="71160" y="49060"/>
                    <a:pt x="71418" y="48931"/>
                  </a:cubicBezTo>
                  <a:cubicBezTo>
                    <a:pt x="72198" y="48538"/>
                    <a:pt x="73057" y="48254"/>
                    <a:pt x="74207" y="48006"/>
                  </a:cubicBezTo>
                  <a:cubicBezTo>
                    <a:pt x="74266" y="47996"/>
                    <a:pt x="74325" y="47969"/>
                    <a:pt x="74378" y="47937"/>
                  </a:cubicBezTo>
                  <a:cubicBezTo>
                    <a:pt x="74454" y="47883"/>
                    <a:pt x="74459" y="47409"/>
                    <a:pt x="74459" y="47409"/>
                  </a:cubicBezTo>
                  <a:cubicBezTo>
                    <a:pt x="74797" y="46776"/>
                    <a:pt x="75152" y="46152"/>
                    <a:pt x="75377" y="45470"/>
                  </a:cubicBezTo>
                  <a:cubicBezTo>
                    <a:pt x="75700" y="44483"/>
                    <a:pt x="75598" y="43322"/>
                    <a:pt x="75640" y="42296"/>
                  </a:cubicBezTo>
                  <a:cubicBezTo>
                    <a:pt x="75667" y="41543"/>
                    <a:pt x="76071" y="40883"/>
                    <a:pt x="76248" y="40157"/>
                  </a:cubicBezTo>
                  <a:cubicBezTo>
                    <a:pt x="76582" y="39271"/>
                    <a:pt x="76527" y="38391"/>
                    <a:pt x="76087" y="37573"/>
                  </a:cubicBezTo>
                  <a:cubicBezTo>
                    <a:pt x="76044" y="37412"/>
                    <a:pt x="75995" y="37256"/>
                    <a:pt x="75947" y="37101"/>
                  </a:cubicBezTo>
                  <a:cubicBezTo>
                    <a:pt x="75952" y="37010"/>
                    <a:pt x="75925" y="36928"/>
                    <a:pt x="75866" y="36864"/>
                  </a:cubicBezTo>
                  <a:cubicBezTo>
                    <a:pt x="75845" y="36794"/>
                    <a:pt x="75818" y="36725"/>
                    <a:pt x="75796" y="36655"/>
                  </a:cubicBezTo>
                  <a:cubicBezTo>
                    <a:pt x="75754" y="36542"/>
                    <a:pt x="75711" y="36435"/>
                    <a:pt x="75667" y="36328"/>
                  </a:cubicBezTo>
                  <a:cubicBezTo>
                    <a:pt x="75711" y="36075"/>
                    <a:pt x="75759" y="35827"/>
                    <a:pt x="75410" y="35688"/>
                  </a:cubicBezTo>
                  <a:lnTo>
                    <a:pt x="75410" y="35688"/>
                  </a:lnTo>
                  <a:cubicBezTo>
                    <a:pt x="75415" y="35720"/>
                    <a:pt x="75421" y="35753"/>
                    <a:pt x="75421" y="35790"/>
                  </a:cubicBezTo>
                  <a:cubicBezTo>
                    <a:pt x="75394" y="35731"/>
                    <a:pt x="75367" y="35677"/>
                    <a:pt x="75340" y="35624"/>
                  </a:cubicBezTo>
                  <a:lnTo>
                    <a:pt x="75340" y="35624"/>
                  </a:lnTo>
                  <a:cubicBezTo>
                    <a:pt x="75357" y="35629"/>
                    <a:pt x="75367" y="35634"/>
                    <a:pt x="75383" y="35639"/>
                  </a:cubicBezTo>
                  <a:cubicBezTo>
                    <a:pt x="75464" y="35393"/>
                    <a:pt x="75383" y="35220"/>
                    <a:pt x="75131" y="35123"/>
                  </a:cubicBezTo>
                  <a:cubicBezTo>
                    <a:pt x="75125" y="35135"/>
                    <a:pt x="75120" y="35145"/>
                    <a:pt x="75114" y="35156"/>
                  </a:cubicBezTo>
                  <a:cubicBezTo>
                    <a:pt x="75109" y="35145"/>
                    <a:pt x="75104" y="35135"/>
                    <a:pt x="75099" y="35129"/>
                  </a:cubicBezTo>
                  <a:cubicBezTo>
                    <a:pt x="75104" y="35123"/>
                    <a:pt x="75109" y="35118"/>
                    <a:pt x="75114" y="35118"/>
                  </a:cubicBezTo>
                  <a:cubicBezTo>
                    <a:pt x="75104" y="35103"/>
                    <a:pt x="75087" y="35091"/>
                    <a:pt x="75077" y="35081"/>
                  </a:cubicBezTo>
                  <a:cubicBezTo>
                    <a:pt x="74867" y="34645"/>
                    <a:pt x="74673" y="34211"/>
                    <a:pt x="74551" y="33732"/>
                  </a:cubicBezTo>
                  <a:cubicBezTo>
                    <a:pt x="74319" y="32846"/>
                    <a:pt x="73847" y="32061"/>
                    <a:pt x="73659" y="31159"/>
                  </a:cubicBezTo>
                  <a:cubicBezTo>
                    <a:pt x="73552" y="30655"/>
                    <a:pt x="73481" y="30144"/>
                    <a:pt x="73423" y="29628"/>
                  </a:cubicBezTo>
                  <a:cubicBezTo>
                    <a:pt x="73379" y="28371"/>
                    <a:pt x="73036" y="26259"/>
                    <a:pt x="72965" y="25002"/>
                  </a:cubicBezTo>
                  <a:cubicBezTo>
                    <a:pt x="72959" y="24888"/>
                    <a:pt x="72982" y="24848"/>
                    <a:pt x="73021" y="24848"/>
                  </a:cubicBezTo>
                  <a:cubicBezTo>
                    <a:pt x="73114" y="24848"/>
                    <a:pt x="73301" y="25065"/>
                    <a:pt x="73454" y="25065"/>
                  </a:cubicBezTo>
                  <a:cubicBezTo>
                    <a:pt x="73479" y="25065"/>
                    <a:pt x="73502" y="25059"/>
                    <a:pt x="73525" y="25046"/>
                  </a:cubicBezTo>
                  <a:lnTo>
                    <a:pt x="73525" y="25019"/>
                  </a:lnTo>
                  <a:lnTo>
                    <a:pt x="73525" y="24992"/>
                  </a:lnTo>
                  <a:cubicBezTo>
                    <a:pt x="73277" y="24878"/>
                    <a:pt x="73111" y="24712"/>
                    <a:pt x="72992" y="24487"/>
                  </a:cubicBezTo>
                  <a:lnTo>
                    <a:pt x="72992" y="23197"/>
                  </a:lnTo>
                  <a:cubicBezTo>
                    <a:pt x="72992" y="22795"/>
                    <a:pt x="72923" y="22381"/>
                    <a:pt x="73014" y="21999"/>
                  </a:cubicBezTo>
                  <a:cubicBezTo>
                    <a:pt x="73057" y="21816"/>
                    <a:pt x="73004" y="21597"/>
                    <a:pt x="72939" y="21409"/>
                  </a:cubicBezTo>
                  <a:cubicBezTo>
                    <a:pt x="72213" y="20791"/>
                    <a:pt x="71224" y="20613"/>
                    <a:pt x="70285" y="20581"/>
                  </a:cubicBezTo>
                  <a:cubicBezTo>
                    <a:pt x="70252" y="20619"/>
                    <a:pt x="70199" y="20646"/>
                    <a:pt x="70113" y="20662"/>
                  </a:cubicBezTo>
                  <a:cubicBezTo>
                    <a:pt x="70089" y="20665"/>
                    <a:pt x="70066" y="20666"/>
                    <a:pt x="70043" y="20666"/>
                  </a:cubicBezTo>
                  <a:cubicBezTo>
                    <a:pt x="70020" y="20666"/>
                    <a:pt x="69998" y="20665"/>
                    <a:pt x="69974" y="20662"/>
                  </a:cubicBezTo>
                  <a:cubicBezTo>
                    <a:pt x="69806" y="20651"/>
                    <a:pt x="69667" y="20566"/>
                    <a:pt x="69592" y="20405"/>
                  </a:cubicBezTo>
                  <a:cubicBezTo>
                    <a:pt x="69329" y="20296"/>
                    <a:pt x="69097" y="20125"/>
                    <a:pt x="68846" y="19974"/>
                  </a:cubicBezTo>
                  <a:cubicBezTo>
                    <a:pt x="68834" y="19974"/>
                    <a:pt x="68824" y="19964"/>
                    <a:pt x="68819" y="19964"/>
                  </a:cubicBezTo>
                  <a:cubicBezTo>
                    <a:pt x="68496" y="19850"/>
                    <a:pt x="68189" y="19684"/>
                    <a:pt x="67879" y="19528"/>
                  </a:cubicBezTo>
                  <a:cubicBezTo>
                    <a:pt x="67599" y="19421"/>
                    <a:pt x="67314" y="19329"/>
                    <a:pt x="67024" y="19249"/>
                  </a:cubicBezTo>
                  <a:cubicBezTo>
                    <a:pt x="66965" y="19233"/>
                    <a:pt x="66932" y="19185"/>
                    <a:pt x="66927" y="19136"/>
                  </a:cubicBezTo>
                  <a:cubicBezTo>
                    <a:pt x="66756" y="19092"/>
                    <a:pt x="66582" y="19066"/>
                    <a:pt x="66402" y="19066"/>
                  </a:cubicBezTo>
                  <a:cubicBezTo>
                    <a:pt x="66096" y="19066"/>
                    <a:pt x="65774" y="19142"/>
                    <a:pt x="65429" y="19334"/>
                  </a:cubicBezTo>
                  <a:cubicBezTo>
                    <a:pt x="65369" y="19370"/>
                    <a:pt x="65281" y="19392"/>
                    <a:pt x="65182" y="19392"/>
                  </a:cubicBezTo>
                  <a:cubicBezTo>
                    <a:pt x="65147" y="19392"/>
                    <a:pt x="65111" y="19389"/>
                    <a:pt x="65074" y="19383"/>
                  </a:cubicBezTo>
                  <a:cubicBezTo>
                    <a:pt x="64418" y="19475"/>
                    <a:pt x="63779" y="19431"/>
                    <a:pt x="63113" y="19517"/>
                  </a:cubicBezTo>
                  <a:cubicBezTo>
                    <a:pt x="63044" y="19528"/>
                    <a:pt x="62973" y="19539"/>
                    <a:pt x="62908" y="19545"/>
                  </a:cubicBezTo>
                  <a:cubicBezTo>
                    <a:pt x="62732" y="19604"/>
                    <a:pt x="62549" y="19624"/>
                    <a:pt x="62360" y="19631"/>
                  </a:cubicBezTo>
                  <a:cubicBezTo>
                    <a:pt x="61861" y="19716"/>
                    <a:pt x="61356" y="19829"/>
                    <a:pt x="60884" y="19969"/>
                  </a:cubicBezTo>
                  <a:cubicBezTo>
                    <a:pt x="60734" y="20089"/>
                    <a:pt x="60570" y="20175"/>
                    <a:pt x="60363" y="20175"/>
                  </a:cubicBezTo>
                  <a:cubicBezTo>
                    <a:pt x="60310" y="20175"/>
                    <a:pt x="60255" y="20169"/>
                    <a:pt x="60196" y="20157"/>
                  </a:cubicBezTo>
                  <a:cubicBezTo>
                    <a:pt x="60201" y="20157"/>
                    <a:pt x="60201" y="20157"/>
                    <a:pt x="60201" y="20152"/>
                  </a:cubicBezTo>
                  <a:lnTo>
                    <a:pt x="60201" y="20152"/>
                  </a:lnTo>
                  <a:cubicBezTo>
                    <a:pt x="60122" y="20165"/>
                    <a:pt x="60045" y="20171"/>
                    <a:pt x="59968" y="20171"/>
                  </a:cubicBezTo>
                  <a:cubicBezTo>
                    <a:pt x="59794" y="20171"/>
                    <a:pt x="59625" y="20138"/>
                    <a:pt x="59449" y="20071"/>
                  </a:cubicBezTo>
                  <a:cubicBezTo>
                    <a:pt x="59191" y="19996"/>
                    <a:pt x="58944" y="19882"/>
                    <a:pt x="58703" y="19753"/>
                  </a:cubicBezTo>
                  <a:cubicBezTo>
                    <a:pt x="58407" y="19673"/>
                    <a:pt x="58122" y="19668"/>
                    <a:pt x="57768" y="19663"/>
                  </a:cubicBezTo>
                  <a:cubicBezTo>
                    <a:pt x="57719" y="19663"/>
                    <a:pt x="57676" y="19663"/>
                    <a:pt x="57634" y="19657"/>
                  </a:cubicBezTo>
                  <a:cubicBezTo>
                    <a:pt x="57591" y="19669"/>
                    <a:pt x="57549" y="19675"/>
                    <a:pt x="57506" y="19675"/>
                  </a:cubicBezTo>
                  <a:cubicBezTo>
                    <a:pt x="57415" y="19675"/>
                    <a:pt x="57323" y="19646"/>
                    <a:pt x="57235" y="19587"/>
                  </a:cubicBezTo>
                  <a:cubicBezTo>
                    <a:pt x="57188" y="19572"/>
                    <a:pt x="57133" y="19555"/>
                    <a:pt x="57086" y="19534"/>
                  </a:cubicBezTo>
                  <a:cubicBezTo>
                    <a:pt x="56889" y="19452"/>
                    <a:pt x="56566" y="19322"/>
                    <a:pt x="56295" y="19322"/>
                  </a:cubicBezTo>
                  <a:cubicBezTo>
                    <a:pt x="56248" y="19322"/>
                    <a:pt x="56204" y="19326"/>
                    <a:pt x="56161" y="19334"/>
                  </a:cubicBezTo>
                  <a:cubicBezTo>
                    <a:pt x="56086" y="19431"/>
                    <a:pt x="56005" y="19539"/>
                    <a:pt x="55925" y="19614"/>
                  </a:cubicBezTo>
                  <a:cubicBezTo>
                    <a:pt x="55920" y="19577"/>
                    <a:pt x="55914" y="19545"/>
                    <a:pt x="55914" y="19507"/>
                  </a:cubicBezTo>
                  <a:cubicBezTo>
                    <a:pt x="55893" y="19545"/>
                    <a:pt x="55876" y="19577"/>
                    <a:pt x="55866" y="19619"/>
                  </a:cubicBezTo>
                  <a:cubicBezTo>
                    <a:pt x="55861" y="19636"/>
                    <a:pt x="55856" y="19646"/>
                    <a:pt x="55856" y="19657"/>
                  </a:cubicBezTo>
                  <a:cubicBezTo>
                    <a:pt x="55871" y="19652"/>
                    <a:pt x="55888" y="19652"/>
                    <a:pt x="55903" y="19652"/>
                  </a:cubicBezTo>
                  <a:cubicBezTo>
                    <a:pt x="55920" y="19867"/>
                    <a:pt x="55876" y="20028"/>
                    <a:pt x="55791" y="20152"/>
                  </a:cubicBezTo>
                  <a:cubicBezTo>
                    <a:pt x="55753" y="20179"/>
                    <a:pt x="55710" y="20200"/>
                    <a:pt x="55667" y="20221"/>
                  </a:cubicBezTo>
                  <a:cubicBezTo>
                    <a:pt x="55603" y="20248"/>
                    <a:pt x="55533" y="20264"/>
                    <a:pt x="55462" y="20264"/>
                  </a:cubicBezTo>
                  <a:cubicBezTo>
                    <a:pt x="55393" y="20264"/>
                    <a:pt x="55323" y="20248"/>
                    <a:pt x="55259" y="20221"/>
                  </a:cubicBezTo>
                  <a:cubicBezTo>
                    <a:pt x="55205" y="20200"/>
                    <a:pt x="55162" y="20167"/>
                    <a:pt x="55119" y="20135"/>
                  </a:cubicBezTo>
                  <a:cubicBezTo>
                    <a:pt x="55103" y="20043"/>
                    <a:pt x="55108" y="19942"/>
                    <a:pt x="55114" y="19840"/>
                  </a:cubicBezTo>
                  <a:cubicBezTo>
                    <a:pt x="54889" y="19528"/>
                    <a:pt x="54716" y="19260"/>
                    <a:pt x="54276" y="19205"/>
                  </a:cubicBezTo>
                  <a:cubicBezTo>
                    <a:pt x="54044" y="19185"/>
                    <a:pt x="53846" y="19115"/>
                    <a:pt x="53632" y="19024"/>
                  </a:cubicBezTo>
                  <a:cubicBezTo>
                    <a:pt x="53369" y="18907"/>
                    <a:pt x="53140" y="18815"/>
                    <a:pt x="52929" y="18815"/>
                  </a:cubicBezTo>
                  <a:cubicBezTo>
                    <a:pt x="52713" y="18815"/>
                    <a:pt x="52516" y="18912"/>
                    <a:pt x="52325" y="19180"/>
                  </a:cubicBezTo>
                  <a:cubicBezTo>
                    <a:pt x="52229" y="19314"/>
                    <a:pt x="52100" y="19394"/>
                    <a:pt x="51961" y="19470"/>
                  </a:cubicBezTo>
                  <a:cubicBezTo>
                    <a:pt x="51861" y="19544"/>
                    <a:pt x="51746" y="19595"/>
                    <a:pt x="51588" y="19595"/>
                  </a:cubicBezTo>
                  <a:cubicBezTo>
                    <a:pt x="51566" y="19595"/>
                    <a:pt x="51543" y="19594"/>
                    <a:pt x="51520" y="19592"/>
                  </a:cubicBezTo>
                  <a:cubicBezTo>
                    <a:pt x="51026" y="19545"/>
                    <a:pt x="50865" y="19222"/>
                    <a:pt x="50756" y="18857"/>
                  </a:cubicBezTo>
                  <a:cubicBezTo>
                    <a:pt x="50607" y="18669"/>
                    <a:pt x="50451" y="18496"/>
                    <a:pt x="50273" y="18342"/>
                  </a:cubicBezTo>
                  <a:cubicBezTo>
                    <a:pt x="50225" y="18320"/>
                    <a:pt x="50188" y="18287"/>
                    <a:pt x="50156" y="18238"/>
                  </a:cubicBezTo>
                  <a:cubicBezTo>
                    <a:pt x="50032" y="18142"/>
                    <a:pt x="49893" y="18057"/>
                    <a:pt x="49737" y="17975"/>
                  </a:cubicBezTo>
                  <a:cubicBezTo>
                    <a:pt x="48194" y="17192"/>
                    <a:pt x="46340" y="16949"/>
                    <a:pt x="44681" y="16504"/>
                  </a:cubicBezTo>
                  <a:cubicBezTo>
                    <a:pt x="43252" y="16118"/>
                    <a:pt x="41619" y="15811"/>
                    <a:pt x="40394" y="14940"/>
                  </a:cubicBezTo>
                  <a:cubicBezTo>
                    <a:pt x="39975" y="14645"/>
                    <a:pt x="39690" y="14312"/>
                    <a:pt x="39513" y="13941"/>
                  </a:cubicBezTo>
                  <a:cubicBezTo>
                    <a:pt x="39308" y="13770"/>
                    <a:pt x="39293" y="13554"/>
                    <a:pt x="39314" y="13334"/>
                  </a:cubicBezTo>
                  <a:cubicBezTo>
                    <a:pt x="39228" y="12850"/>
                    <a:pt x="39271" y="12319"/>
                    <a:pt x="39405" y="11754"/>
                  </a:cubicBezTo>
                  <a:lnTo>
                    <a:pt x="39410" y="11749"/>
                  </a:lnTo>
                  <a:cubicBezTo>
                    <a:pt x="39470" y="9213"/>
                    <a:pt x="39556" y="6673"/>
                    <a:pt x="39636" y="4137"/>
                  </a:cubicBezTo>
                  <a:cubicBezTo>
                    <a:pt x="39648" y="3906"/>
                    <a:pt x="39653" y="3681"/>
                    <a:pt x="39663" y="3455"/>
                  </a:cubicBezTo>
                  <a:cubicBezTo>
                    <a:pt x="40061" y="1080"/>
                    <a:pt x="40061" y="1058"/>
                    <a:pt x="37708" y="887"/>
                  </a:cubicBezTo>
                  <a:cubicBezTo>
                    <a:pt x="33705" y="597"/>
                    <a:pt x="29698" y="328"/>
                    <a:pt x="25475" y="33"/>
                  </a:cubicBezTo>
                  <a:cubicBezTo>
                    <a:pt x="25391" y="38"/>
                    <a:pt x="25307" y="39"/>
                    <a:pt x="25222" y="39"/>
                  </a:cubicBezTo>
                  <a:cubicBezTo>
                    <a:pt x="24828" y="39"/>
                    <a:pt x="24426" y="0"/>
                    <a:pt x="2403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3835475" y="3609475"/>
              <a:ext cx="8500" cy="6075"/>
            </a:xfrm>
            <a:custGeom>
              <a:rect b="b" l="l" r="r" t="t"/>
              <a:pathLst>
                <a:path extrusionOk="0" h="243" w="340">
                  <a:moveTo>
                    <a:pt x="49" y="0"/>
                  </a:moveTo>
                  <a:cubicBezTo>
                    <a:pt x="0" y="124"/>
                    <a:pt x="32" y="226"/>
                    <a:pt x="146" y="243"/>
                  </a:cubicBezTo>
                  <a:cubicBezTo>
                    <a:pt x="167" y="243"/>
                    <a:pt x="188" y="243"/>
                    <a:pt x="210" y="238"/>
                  </a:cubicBezTo>
                  <a:cubicBezTo>
                    <a:pt x="312" y="216"/>
                    <a:pt x="339" y="119"/>
                    <a:pt x="295" y="7"/>
                  </a:cubicBezTo>
                  <a:cubicBezTo>
                    <a:pt x="216" y="7"/>
                    <a:pt x="129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2925675" y="3020950"/>
              <a:ext cx="1172250" cy="600800"/>
            </a:xfrm>
            <a:custGeom>
              <a:rect b="b" l="l" r="r" t="t"/>
              <a:pathLst>
                <a:path extrusionOk="0" h="24032" w="46890">
                  <a:moveTo>
                    <a:pt x="1221" y="0"/>
                  </a:moveTo>
                  <a:cubicBezTo>
                    <a:pt x="923" y="0"/>
                    <a:pt x="707" y="111"/>
                    <a:pt x="549" y="296"/>
                  </a:cubicBezTo>
                  <a:cubicBezTo>
                    <a:pt x="506" y="291"/>
                    <a:pt x="464" y="291"/>
                    <a:pt x="415" y="291"/>
                  </a:cubicBezTo>
                  <a:cubicBezTo>
                    <a:pt x="425" y="340"/>
                    <a:pt x="437" y="393"/>
                    <a:pt x="442" y="442"/>
                  </a:cubicBezTo>
                  <a:cubicBezTo>
                    <a:pt x="259" y="753"/>
                    <a:pt x="174" y="1183"/>
                    <a:pt x="120" y="1645"/>
                  </a:cubicBezTo>
                  <a:cubicBezTo>
                    <a:pt x="65" y="2118"/>
                    <a:pt x="1" y="2639"/>
                    <a:pt x="340" y="2929"/>
                  </a:cubicBezTo>
                  <a:cubicBezTo>
                    <a:pt x="335" y="2966"/>
                    <a:pt x="328" y="3015"/>
                    <a:pt x="318" y="3053"/>
                  </a:cubicBezTo>
                  <a:cubicBezTo>
                    <a:pt x="291" y="3202"/>
                    <a:pt x="270" y="3353"/>
                    <a:pt x="248" y="3504"/>
                  </a:cubicBezTo>
                  <a:cubicBezTo>
                    <a:pt x="259" y="3509"/>
                    <a:pt x="276" y="3509"/>
                    <a:pt x="286" y="3514"/>
                  </a:cubicBezTo>
                  <a:cubicBezTo>
                    <a:pt x="345" y="3460"/>
                    <a:pt x="404" y="3413"/>
                    <a:pt x="479" y="3370"/>
                  </a:cubicBezTo>
                  <a:cubicBezTo>
                    <a:pt x="503" y="3370"/>
                    <a:pt x="527" y="3369"/>
                    <a:pt x="552" y="3369"/>
                  </a:cubicBezTo>
                  <a:cubicBezTo>
                    <a:pt x="945" y="3369"/>
                    <a:pt x="1347" y="3408"/>
                    <a:pt x="1741" y="3408"/>
                  </a:cubicBezTo>
                  <a:cubicBezTo>
                    <a:pt x="1826" y="3408"/>
                    <a:pt x="1910" y="3407"/>
                    <a:pt x="1994" y="3402"/>
                  </a:cubicBezTo>
                  <a:cubicBezTo>
                    <a:pt x="6217" y="3697"/>
                    <a:pt x="10224" y="3966"/>
                    <a:pt x="14227" y="4256"/>
                  </a:cubicBezTo>
                  <a:cubicBezTo>
                    <a:pt x="16580" y="4427"/>
                    <a:pt x="16580" y="4449"/>
                    <a:pt x="16182" y="6824"/>
                  </a:cubicBezTo>
                  <a:cubicBezTo>
                    <a:pt x="16172" y="7050"/>
                    <a:pt x="16167" y="7275"/>
                    <a:pt x="16155" y="7506"/>
                  </a:cubicBezTo>
                  <a:cubicBezTo>
                    <a:pt x="16075" y="10042"/>
                    <a:pt x="15989" y="12582"/>
                    <a:pt x="15929" y="15118"/>
                  </a:cubicBezTo>
                  <a:lnTo>
                    <a:pt x="15924" y="15123"/>
                  </a:lnTo>
                  <a:cubicBezTo>
                    <a:pt x="15790" y="15688"/>
                    <a:pt x="15747" y="16219"/>
                    <a:pt x="15833" y="16703"/>
                  </a:cubicBezTo>
                  <a:cubicBezTo>
                    <a:pt x="15812" y="16923"/>
                    <a:pt x="15827" y="17139"/>
                    <a:pt x="16032" y="17310"/>
                  </a:cubicBezTo>
                  <a:cubicBezTo>
                    <a:pt x="16209" y="17681"/>
                    <a:pt x="16494" y="18014"/>
                    <a:pt x="16913" y="18309"/>
                  </a:cubicBezTo>
                  <a:cubicBezTo>
                    <a:pt x="18138" y="19180"/>
                    <a:pt x="19771" y="19487"/>
                    <a:pt x="21200" y="19873"/>
                  </a:cubicBezTo>
                  <a:cubicBezTo>
                    <a:pt x="22859" y="20318"/>
                    <a:pt x="24713" y="20561"/>
                    <a:pt x="26256" y="21344"/>
                  </a:cubicBezTo>
                  <a:cubicBezTo>
                    <a:pt x="26412" y="21426"/>
                    <a:pt x="26551" y="21511"/>
                    <a:pt x="26675" y="21607"/>
                  </a:cubicBezTo>
                  <a:cubicBezTo>
                    <a:pt x="26707" y="21656"/>
                    <a:pt x="26744" y="21689"/>
                    <a:pt x="26792" y="21711"/>
                  </a:cubicBezTo>
                  <a:cubicBezTo>
                    <a:pt x="26970" y="21865"/>
                    <a:pt x="27126" y="22038"/>
                    <a:pt x="27275" y="22226"/>
                  </a:cubicBezTo>
                  <a:cubicBezTo>
                    <a:pt x="27384" y="22591"/>
                    <a:pt x="27545" y="22914"/>
                    <a:pt x="28039" y="22961"/>
                  </a:cubicBezTo>
                  <a:cubicBezTo>
                    <a:pt x="28062" y="22963"/>
                    <a:pt x="28085" y="22964"/>
                    <a:pt x="28107" y="22964"/>
                  </a:cubicBezTo>
                  <a:cubicBezTo>
                    <a:pt x="28265" y="22964"/>
                    <a:pt x="28380" y="22913"/>
                    <a:pt x="28480" y="22839"/>
                  </a:cubicBezTo>
                  <a:cubicBezTo>
                    <a:pt x="28619" y="22763"/>
                    <a:pt x="28748" y="22683"/>
                    <a:pt x="28844" y="22549"/>
                  </a:cubicBezTo>
                  <a:cubicBezTo>
                    <a:pt x="29035" y="22281"/>
                    <a:pt x="29232" y="22184"/>
                    <a:pt x="29448" y="22184"/>
                  </a:cubicBezTo>
                  <a:cubicBezTo>
                    <a:pt x="29659" y="22184"/>
                    <a:pt x="29888" y="22276"/>
                    <a:pt x="30151" y="22393"/>
                  </a:cubicBezTo>
                  <a:cubicBezTo>
                    <a:pt x="30365" y="22484"/>
                    <a:pt x="30563" y="22554"/>
                    <a:pt x="30795" y="22574"/>
                  </a:cubicBezTo>
                  <a:cubicBezTo>
                    <a:pt x="31235" y="22629"/>
                    <a:pt x="31408" y="22897"/>
                    <a:pt x="31633" y="23209"/>
                  </a:cubicBezTo>
                  <a:cubicBezTo>
                    <a:pt x="31627" y="23311"/>
                    <a:pt x="31622" y="23412"/>
                    <a:pt x="31638" y="23504"/>
                  </a:cubicBezTo>
                  <a:cubicBezTo>
                    <a:pt x="31681" y="23536"/>
                    <a:pt x="31724" y="23569"/>
                    <a:pt x="31778" y="23590"/>
                  </a:cubicBezTo>
                  <a:cubicBezTo>
                    <a:pt x="31842" y="23617"/>
                    <a:pt x="31912" y="23633"/>
                    <a:pt x="31981" y="23633"/>
                  </a:cubicBezTo>
                  <a:cubicBezTo>
                    <a:pt x="32052" y="23633"/>
                    <a:pt x="32122" y="23617"/>
                    <a:pt x="32186" y="23590"/>
                  </a:cubicBezTo>
                  <a:cubicBezTo>
                    <a:pt x="32229" y="23569"/>
                    <a:pt x="32272" y="23548"/>
                    <a:pt x="32310" y="23521"/>
                  </a:cubicBezTo>
                  <a:cubicBezTo>
                    <a:pt x="32395" y="23397"/>
                    <a:pt x="32439" y="23236"/>
                    <a:pt x="32422" y="23021"/>
                  </a:cubicBezTo>
                  <a:cubicBezTo>
                    <a:pt x="32407" y="23021"/>
                    <a:pt x="32390" y="23021"/>
                    <a:pt x="32375" y="23026"/>
                  </a:cubicBezTo>
                  <a:cubicBezTo>
                    <a:pt x="32375" y="23015"/>
                    <a:pt x="32380" y="23005"/>
                    <a:pt x="32385" y="22988"/>
                  </a:cubicBezTo>
                  <a:cubicBezTo>
                    <a:pt x="32395" y="22946"/>
                    <a:pt x="32412" y="22914"/>
                    <a:pt x="32433" y="22876"/>
                  </a:cubicBezTo>
                  <a:cubicBezTo>
                    <a:pt x="32433" y="22914"/>
                    <a:pt x="32439" y="22946"/>
                    <a:pt x="32444" y="22983"/>
                  </a:cubicBezTo>
                  <a:cubicBezTo>
                    <a:pt x="32524" y="22908"/>
                    <a:pt x="32605" y="22800"/>
                    <a:pt x="32680" y="22703"/>
                  </a:cubicBezTo>
                  <a:cubicBezTo>
                    <a:pt x="32723" y="22695"/>
                    <a:pt x="32768" y="22691"/>
                    <a:pt x="32814" y="22691"/>
                  </a:cubicBezTo>
                  <a:cubicBezTo>
                    <a:pt x="33086" y="22691"/>
                    <a:pt x="33412" y="22821"/>
                    <a:pt x="33605" y="22903"/>
                  </a:cubicBezTo>
                  <a:cubicBezTo>
                    <a:pt x="33652" y="22924"/>
                    <a:pt x="33707" y="22941"/>
                    <a:pt x="33754" y="22956"/>
                  </a:cubicBezTo>
                  <a:cubicBezTo>
                    <a:pt x="33842" y="23015"/>
                    <a:pt x="33934" y="23044"/>
                    <a:pt x="34025" y="23044"/>
                  </a:cubicBezTo>
                  <a:cubicBezTo>
                    <a:pt x="34068" y="23044"/>
                    <a:pt x="34110" y="23038"/>
                    <a:pt x="34153" y="23026"/>
                  </a:cubicBezTo>
                  <a:cubicBezTo>
                    <a:pt x="34195" y="23032"/>
                    <a:pt x="34238" y="23032"/>
                    <a:pt x="34287" y="23032"/>
                  </a:cubicBezTo>
                  <a:cubicBezTo>
                    <a:pt x="34641" y="23037"/>
                    <a:pt x="34926" y="23042"/>
                    <a:pt x="35222" y="23122"/>
                  </a:cubicBezTo>
                  <a:cubicBezTo>
                    <a:pt x="35463" y="23251"/>
                    <a:pt x="35710" y="23365"/>
                    <a:pt x="35968" y="23440"/>
                  </a:cubicBezTo>
                  <a:cubicBezTo>
                    <a:pt x="36144" y="23507"/>
                    <a:pt x="36313" y="23540"/>
                    <a:pt x="36487" y="23540"/>
                  </a:cubicBezTo>
                  <a:cubicBezTo>
                    <a:pt x="36564" y="23540"/>
                    <a:pt x="36641" y="23534"/>
                    <a:pt x="36720" y="23521"/>
                  </a:cubicBezTo>
                  <a:lnTo>
                    <a:pt x="36720" y="23521"/>
                  </a:lnTo>
                  <a:cubicBezTo>
                    <a:pt x="36720" y="23526"/>
                    <a:pt x="36720" y="23526"/>
                    <a:pt x="36715" y="23526"/>
                  </a:cubicBezTo>
                  <a:cubicBezTo>
                    <a:pt x="36774" y="23538"/>
                    <a:pt x="36829" y="23544"/>
                    <a:pt x="36882" y="23544"/>
                  </a:cubicBezTo>
                  <a:cubicBezTo>
                    <a:pt x="37089" y="23544"/>
                    <a:pt x="37253" y="23458"/>
                    <a:pt x="37403" y="23338"/>
                  </a:cubicBezTo>
                  <a:cubicBezTo>
                    <a:pt x="37875" y="23198"/>
                    <a:pt x="38380" y="23085"/>
                    <a:pt x="38879" y="23000"/>
                  </a:cubicBezTo>
                  <a:cubicBezTo>
                    <a:pt x="39068" y="22993"/>
                    <a:pt x="39251" y="22973"/>
                    <a:pt x="39427" y="22914"/>
                  </a:cubicBezTo>
                  <a:cubicBezTo>
                    <a:pt x="39492" y="22908"/>
                    <a:pt x="39563" y="22897"/>
                    <a:pt x="39632" y="22886"/>
                  </a:cubicBezTo>
                  <a:cubicBezTo>
                    <a:pt x="40298" y="22800"/>
                    <a:pt x="40937" y="22844"/>
                    <a:pt x="41593" y="22752"/>
                  </a:cubicBezTo>
                  <a:cubicBezTo>
                    <a:pt x="41630" y="22758"/>
                    <a:pt x="41666" y="22761"/>
                    <a:pt x="41701" y="22761"/>
                  </a:cubicBezTo>
                  <a:cubicBezTo>
                    <a:pt x="41800" y="22761"/>
                    <a:pt x="41888" y="22739"/>
                    <a:pt x="41948" y="22703"/>
                  </a:cubicBezTo>
                  <a:cubicBezTo>
                    <a:pt x="42293" y="22511"/>
                    <a:pt x="42615" y="22435"/>
                    <a:pt x="42921" y="22435"/>
                  </a:cubicBezTo>
                  <a:cubicBezTo>
                    <a:pt x="43101" y="22435"/>
                    <a:pt x="43275" y="22461"/>
                    <a:pt x="43446" y="22505"/>
                  </a:cubicBezTo>
                  <a:cubicBezTo>
                    <a:pt x="43451" y="22554"/>
                    <a:pt x="43484" y="22602"/>
                    <a:pt x="43543" y="22618"/>
                  </a:cubicBezTo>
                  <a:cubicBezTo>
                    <a:pt x="43833" y="22698"/>
                    <a:pt x="44118" y="22790"/>
                    <a:pt x="44398" y="22897"/>
                  </a:cubicBezTo>
                  <a:cubicBezTo>
                    <a:pt x="44708" y="23053"/>
                    <a:pt x="45015" y="23219"/>
                    <a:pt x="45338" y="23333"/>
                  </a:cubicBezTo>
                  <a:cubicBezTo>
                    <a:pt x="45343" y="23333"/>
                    <a:pt x="45353" y="23343"/>
                    <a:pt x="45365" y="23343"/>
                  </a:cubicBezTo>
                  <a:cubicBezTo>
                    <a:pt x="45616" y="23494"/>
                    <a:pt x="45848" y="23665"/>
                    <a:pt x="46111" y="23774"/>
                  </a:cubicBezTo>
                  <a:cubicBezTo>
                    <a:pt x="46186" y="23935"/>
                    <a:pt x="46325" y="24020"/>
                    <a:pt x="46493" y="24031"/>
                  </a:cubicBezTo>
                  <a:cubicBezTo>
                    <a:pt x="46406" y="23945"/>
                    <a:pt x="46347" y="23838"/>
                    <a:pt x="46337" y="23709"/>
                  </a:cubicBezTo>
                  <a:lnTo>
                    <a:pt x="46332" y="23645"/>
                  </a:lnTo>
                  <a:cubicBezTo>
                    <a:pt x="46325" y="23612"/>
                    <a:pt x="46320" y="23574"/>
                    <a:pt x="46320" y="23531"/>
                  </a:cubicBezTo>
                  <a:lnTo>
                    <a:pt x="46320" y="23531"/>
                  </a:lnTo>
                  <a:cubicBezTo>
                    <a:pt x="46337" y="23536"/>
                    <a:pt x="46352" y="23548"/>
                    <a:pt x="46369" y="23553"/>
                  </a:cubicBezTo>
                  <a:cubicBezTo>
                    <a:pt x="46519" y="23504"/>
                    <a:pt x="46590" y="23360"/>
                    <a:pt x="46583" y="23090"/>
                  </a:cubicBezTo>
                  <a:cubicBezTo>
                    <a:pt x="46568" y="22167"/>
                    <a:pt x="46590" y="21243"/>
                    <a:pt x="46590" y="20318"/>
                  </a:cubicBezTo>
                  <a:cubicBezTo>
                    <a:pt x="46595" y="20147"/>
                    <a:pt x="46600" y="19970"/>
                    <a:pt x="46605" y="19797"/>
                  </a:cubicBezTo>
                  <a:cubicBezTo>
                    <a:pt x="46605" y="19733"/>
                    <a:pt x="46610" y="19663"/>
                    <a:pt x="46605" y="19594"/>
                  </a:cubicBezTo>
                  <a:cubicBezTo>
                    <a:pt x="46610" y="19432"/>
                    <a:pt x="46615" y="19271"/>
                    <a:pt x="46615" y="19110"/>
                  </a:cubicBezTo>
                  <a:cubicBezTo>
                    <a:pt x="46890" y="16289"/>
                    <a:pt x="46890" y="13469"/>
                    <a:pt x="46739" y="10643"/>
                  </a:cubicBezTo>
                  <a:lnTo>
                    <a:pt x="46761" y="10643"/>
                  </a:lnTo>
                  <a:cubicBezTo>
                    <a:pt x="46648" y="9822"/>
                    <a:pt x="46379" y="9021"/>
                    <a:pt x="46235" y="8210"/>
                  </a:cubicBezTo>
                  <a:cubicBezTo>
                    <a:pt x="46100" y="7469"/>
                    <a:pt x="46084" y="6722"/>
                    <a:pt x="45998" y="5981"/>
                  </a:cubicBezTo>
                  <a:cubicBezTo>
                    <a:pt x="45971" y="5820"/>
                    <a:pt x="45950" y="5664"/>
                    <a:pt x="45928" y="5508"/>
                  </a:cubicBezTo>
                  <a:cubicBezTo>
                    <a:pt x="45923" y="5491"/>
                    <a:pt x="45923" y="5481"/>
                    <a:pt x="45923" y="5465"/>
                  </a:cubicBezTo>
                  <a:cubicBezTo>
                    <a:pt x="45858" y="5007"/>
                    <a:pt x="45821" y="4551"/>
                    <a:pt x="45794" y="4095"/>
                  </a:cubicBezTo>
                  <a:cubicBezTo>
                    <a:pt x="45757" y="3396"/>
                    <a:pt x="45751" y="2693"/>
                    <a:pt x="45789" y="1989"/>
                  </a:cubicBezTo>
                  <a:cubicBezTo>
                    <a:pt x="45809" y="1548"/>
                    <a:pt x="45730" y="1312"/>
                    <a:pt x="45499" y="1194"/>
                  </a:cubicBezTo>
                  <a:cubicBezTo>
                    <a:pt x="45353" y="1124"/>
                    <a:pt x="45154" y="1092"/>
                    <a:pt x="44891" y="1087"/>
                  </a:cubicBezTo>
                  <a:cubicBezTo>
                    <a:pt x="35120" y="936"/>
                    <a:pt x="25353" y="747"/>
                    <a:pt x="15581" y="571"/>
                  </a:cubicBezTo>
                  <a:cubicBezTo>
                    <a:pt x="15113" y="586"/>
                    <a:pt x="14646" y="608"/>
                    <a:pt x="14178" y="624"/>
                  </a:cubicBezTo>
                  <a:lnTo>
                    <a:pt x="13233" y="591"/>
                  </a:lnTo>
                  <a:lnTo>
                    <a:pt x="12556" y="591"/>
                  </a:lnTo>
                  <a:cubicBezTo>
                    <a:pt x="12250" y="566"/>
                    <a:pt x="11944" y="527"/>
                    <a:pt x="11642" y="463"/>
                  </a:cubicBezTo>
                  <a:cubicBezTo>
                    <a:pt x="9606" y="405"/>
                    <a:pt x="7571" y="345"/>
                    <a:pt x="5540" y="286"/>
                  </a:cubicBezTo>
                  <a:cubicBezTo>
                    <a:pt x="4600" y="254"/>
                    <a:pt x="3655" y="227"/>
                    <a:pt x="2714" y="200"/>
                  </a:cubicBezTo>
                  <a:cubicBezTo>
                    <a:pt x="2708" y="199"/>
                    <a:pt x="2703" y="199"/>
                    <a:pt x="2698" y="199"/>
                  </a:cubicBezTo>
                  <a:cubicBezTo>
                    <a:pt x="2548" y="199"/>
                    <a:pt x="2382" y="247"/>
                    <a:pt x="2236" y="247"/>
                  </a:cubicBezTo>
                  <a:cubicBezTo>
                    <a:pt x="2176" y="247"/>
                    <a:pt x="2120" y="239"/>
                    <a:pt x="2069" y="216"/>
                  </a:cubicBezTo>
                  <a:cubicBezTo>
                    <a:pt x="1730" y="66"/>
                    <a:pt x="1451" y="0"/>
                    <a:pt x="122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1976425" y="2927475"/>
              <a:ext cx="960300" cy="987850"/>
            </a:xfrm>
            <a:custGeom>
              <a:rect b="b" l="l" r="r" t="t"/>
              <a:pathLst>
                <a:path extrusionOk="0" h="39514" w="38412">
                  <a:moveTo>
                    <a:pt x="15392" y="1"/>
                  </a:moveTo>
                  <a:cubicBezTo>
                    <a:pt x="15123" y="60"/>
                    <a:pt x="14376" y="1000"/>
                    <a:pt x="14108" y="1059"/>
                  </a:cubicBezTo>
                  <a:cubicBezTo>
                    <a:pt x="11556" y="791"/>
                    <a:pt x="9005" y="566"/>
                    <a:pt x="6464" y="237"/>
                  </a:cubicBezTo>
                  <a:cubicBezTo>
                    <a:pt x="6162" y="194"/>
                    <a:pt x="5609" y="227"/>
                    <a:pt x="5534" y="172"/>
                  </a:cubicBezTo>
                  <a:cubicBezTo>
                    <a:pt x="5517" y="184"/>
                    <a:pt x="5507" y="189"/>
                    <a:pt x="5497" y="194"/>
                  </a:cubicBezTo>
                  <a:cubicBezTo>
                    <a:pt x="5529" y="286"/>
                    <a:pt x="5400" y="829"/>
                    <a:pt x="5346" y="1087"/>
                  </a:cubicBezTo>
                  <a:cubicBezTo>
                    <a:pt x="5259" y="1526"/>
                    <a:pt x="5292" y="2005"/>
                    <a:pt x="5179" y="2445"/>
                  </a:cubicBezTo>
                  <a:cubicBezTo>
                    <a:pt x="5158" y="3541"/>
                    <a:pt x="4787" y="4600"/>
                    <a:pt x="4733" y="5701"/>
                  </a:cubicBezTo>
                  <a:cubicBezTo>
                    <a:pt x="4674" y="6856"/>
                    <a:pt x="4421" y="7990"/>
                    <a:pt x="4245" y="9133"/>
                  </a:cubicBezTo>
                  <a:cubicBezTo>
                    <a:pt x="4240" y="9165"/>
                    <a:pt x="4240" y="9193"/>
                    <a:pt x="4234" y="9225"/>
                  </a:cubicBezTo>
                  <a:cubicBezTo>
                    <a:pt x="4073" y="10385"/>
                    <a:pt x="3917" y="11546"/>
                    <a:pt x="3761" y="12701"/>
                  </a:cubicBezTo>
                  <a:lnTo>
                    <a:pt x="3724" y="12701"/>
                  </a:lnTo>
                  <a:cubicBezTo>
                    <a:pt x="3707" y="12787"/>
                    <a:pt x="3697" y="12872"/>
                    <a:pt x="3680" y="12953"/>
                  </a:cubicBezTo>
                  <a:cubicBezTo>
                    <a:pt x="3514" y="13878"/>
                    <a:pt x="3471" y="14818"/>
                    <a:pt x="3342" y="15741"/>
                  </a:cubicBezTo>
                  <a:cubicBezTo>
                    <a:pt x="3342" y="15817"/>
                    <a:pt x="3337" y="15882"/>
                    <a:pt x="3332" y="15946"/>
                  </a:cubicBezTo>
                  <a:cubicBezTo>
                    <a:pt x="2326" y="23161"/>
                    <a:pt x="1333" y="30375"/>
                    <a:pt x="295" y="37585"/>
                  </a:cubicBezTo>
                  <a:cubicBezTo>
                    <a:pt x="253" y="37912"/>
                    <a:pt x="253" y="38133"/>
                    <a:pt x="339" y="38289"/>
                  </a:cubicBezTo>
                  <a:cubicBezTo>
                    <a:pt x="270" y="38460"/>
                    <a:pt x="161" y="38616"/>
                    <a:pt x="0" y="38730"/>
                  </a:cubicBezTo>
                  <a:cubicBezTo>
                    <a:pt x="270" y="39025"/>
                    <a:pt x="667" y="39089"/>
                    <a:pt x="989" y="39110"/>
                  </a:cubicBezTo>
                  <a:cubicBezTo>
                    <a:pt x="1988" y="39174"/>
                    <a:pt x="2993" y="39298"/>
                    <a:pt x="3970" y="39471"/>
                  </a:cubicBezTo>
                  <a:cubicBezTo>
                    <a:pt x="4138" y="39497"/>
                    <a:pt x="4282" y="39514"/>
                    <a:pt x="4416" y="39514"/>
                  </a:cubicBezTo>
                  <a:cubicBezTo>
                    <a:pt x="4766" y="39514"/>
                    <a:pt x="5045" y="39412"/>
                    <a:pt x="5249" y="39207"/>
                  </a:cubicBezTo>
                  <a:cubicBezTo>
                    <a:pt x="5556" y="38896"/>
                    <a:pt x="5588" y="38460"/>
                    <a:pt x="5582" y="38160"/>
                  </a:cubicBezTo>
                  <a:cubicBezTo>
                    <a:pt x="5582" y="38026"/>
                    <a:pt x="5614" y="37870"/>
                    <a:pt x="5653" y="37703"/>
                  </a:cubicBezTo>
                  <a:cubicBezTo>
                    <a:pt x="5700" y="37478"/>
                    <a:pt x="5749" y="37225"/>
                    <a:pt x="5738" y="36957"/>
                  </a:cubicBezTo>
                  <a:cubicBezTo>
                    <a:pt x="5733" y="36779"/>
                    <a:pt x="5749" y="36692"/>
                    <a:pt x="5760" y="36660"/>
                  </a:cubicBezTo>
                  <a:cubicBezTo>
                    <a:pt x="5782" y="36655"/>
                    <a:pt x="5824" y="36645"/>
                    <a:pt x="5904" y="36645"/>
                  </a:cubicBezTo>
                  <a:cubicBezTo>
                    <a:pt x="5985" y="36645"/>
                    <a:pt x="6082" y="36655"/>
                    <a:pt x="6201" y="36672"/>
                  </a:cubicBezTo>
                  <a:cubicBezTo>
                    <a:pt x="8096" y="36908"/>
                    <a:pt x="10030" y="37118"/>
                    <a:pt x="11894" y="37317"/>
                  </a:cubicBezTo>
                  <a:lnTo>
                    <a:pt x="13490" y="37493"/>
                  </a:lnTo>
                  <a:cubicBezTo>
                    <a:pt x="13528" y="37498"/>
                    <a:pt x="13570" y="37510"/>
                    <a:pt x="13619" y="37520"/>
                  </a:cubicBezTo>
                  <a:cubicBezTo>
                    <a:pt x="13737" y="37552"/>
                    <a:pt x="13882" y="37585"/>
                    <a:pt x="14038" y="37585"/>
                  </a:cubicBezTo>
                  <a:cubicBezTo>
                    <a:pt x="14210" y="37585"/>
                    <a:pt x="14361" y="37537"/>
                    <a:pt x="14490" y="37456"/>
                  </a:cubicBezTo>
                  <a:cubicBezTo>
                    <a:pt x="14629" y="37354"/>
                    <a:pt x="14736" y="37203"/>
                    <a:pt x="14790" y="37015"/>
                  </a:cubicBezTo>
                  <a:cubicBezTo>
                    <a:pt x="14683" y="36930"/>
                    <a:pt x="14629" y="36789"/>
                    <a:pt x="14683" y="36650"/>
                  </a:cubicBezTo>
                  <a:cubicBezTo>
                    <a:pt x="14726" y="36548"/>
                    <a:pt x="14795" y="36478"/>
                    <a:pt x="14876" y="36429"/>
                  </a:cubicBezTo>
                  <a:cubicBezTo>
                    <a:pt x="14924" y="36322"/>
                    <a:pt x="15000" y="36322"/>
                    <a:pt x="15112" y="36322"/>
                  </a:cubicBezTo>
                  <a:cubicBezTo>
                    <a:pt x="15199" y="36322"/>
                    <a:pt x="15306" y="36333"/>
                    <a:pt x="15408" y="36344"/>
                  </a:cubicBezTo>
                  <a:cubicBezTo>
                    <a:pt x="15456" y="36345"/>
                    <a:pt x="15504" y="36345"/>
                    <a:pt x="15552" y="36345"/>
                  </a:cubicBezTo>
                  <a:cubicBezTo>
                    <a:pt x="15996" y="36345"/>
                    <a:pt x="16439" y="36334"/>
                    <a:pt x="16881" y="36334"/>
                  </a:cubicBezTo>
                  <a:cubicBezTo>
                    <a:pt x="17307" y="36334"/>
                    <a:pt x="17731" y="36344"/>
                    <a:pt x="18153" y="36382"/>
                  </a:cubicBezTo>
                  <a:cubicBezTo>
                    <a:pt x="23510" y="36865"/>
                    <a:pt x="28861" y="37364"/>
                    <a:pt x="34211" y="37907"/>
                  </a:cubicBezTo>
                  <a:cubicBezTo>
                    <a:pt x="34361" y="37917"/>
                    <a:pt x="34495" y="37929"/>
                    <a:pt x="34614" y="37929"/>
                  </a:cubicBezTo>
                  <a:cubicBezTo>
                    <a:pt x="35000" y="37827"/>
                    <a:pt x="35268" y="37639"/>
                    <a:pt x="35462" y="37349"/>
                  </a:cubicBezTo>
                  <a:cubicBezTo>
                    <a:pt x="35489" y="37225"/>
                    <a:pt x="35511" y="37074"/>
                    <a:pt x="35516" y="36892"/>
                  </a:cubicBezTo>
                  <a:cubicBezTo>
                    <a:pt x="35559" y="35296"/>
                    <a:pt x="35779" y="33706"/>
                    <a:pt x="35925" y="32115"/>
                  </a:cubicBezTo>
                  <a:lnTo>
                    <a:pt x="35925" y="30704"/>
                  </a:lnTo>
                  <a:cubicBezTo>
                    <a:pt x="36483" y="27050"/>
                    <a:pt x="36661" y="23370"/>
                    <a:pt x="36912" y="19695"/>
                  </a:cubicBezTo>
                  <a:cubicBezTo>
                    <a:pt x="36939" y="19271"/>
                    <a:pt x="36967" y="18852"/>
                    <a:pt x="36999" y="18428"/>
                  </a:cubicBezTo>
                  <a:cubicBezTo>
                    <a:pt x="37445" y="16794"/>
                    <a:pt x="37144" y="15081"/>
                    <a:pt x="37520" y="13437"/>
                  </a:cubicBezTo>
                  <a:lnTo>
                    <a:pt x="37520" y="13432"/>
                  </a:lnTo>
                  <a:cubicBezTo>
                    <a:pt x="37574" y="12696"/>
                    <a:pt x="37628" y="11954"/>
                    <a:pt x="37681" y="11213"/>
                  </a:cubicBezTo>
                  <a:cubicBezTo>
                    <a:pt x="37725" y="10600"/>
                    <a:pt x="37767" y="9988"/>
                    <a:pt x="37810" y="9376"/>
                  </a:cubicBezTo>
                  <a:cubicBezTo>
                    <a:pt x="38144" y="8806"/>
                    <a:pt x="37740" y="7855"/>
                    <a:pt x="38208" y="7308"/>
                  </a:cubicBezTo>
                  <a:cubicBezTo>
                    <a:pt x="38213" y="7286"/>
                    <a:pt x="38213" y="7264"/>
                    <a:pt x="38218" y="7243"/>
                  </a:cubicBezTo>
                  <a:cubicBezTo>
                    <a:pt x="38240" y="7092"/>
                    <a:pt x="38261" y="6941"/>
                    <a:pt x="38288" y="6792"/>
                  </a:cubicBezTo>
                  <a:cubicBezTo>
                    <a:pt x="38298" y="6754"/>
                    <a:pt x="38305" y="6705"/>
                    <a:pt x="38310" y="6668"/>
                  </a:cubicBezTo>
                  <a:cubicBezTo>
                    <a:pt x="37971" y="6378"/>
                    <a:pt x="38035" y="5857"/>
                    <a:pt x="38090" y="5384"/>
                  </a:cubicBezTo>
                  <a:cubicBezTo>
                    <a:pt x="38144" y="4922"/>
                    <a:pt x="38229" y="4492"/>
                    <a:pt x="38412" y="4181"/>
                  </a:cubicBezTo>
                  <a:cubicBezTo>
                    <a:pt x="38407" y="4132"/>
                    <a:pt x="38395" y="4079"/>
                    <a:pt x="38385" y="4030"/>
                  </a:cubicBezTo>
                  <a:cubicBezTo>
                    <a:pt x="38197" y="4025"/>
                    <a:pt x="38003" y="4015"/>
                    <a:pt x="37815" y="4003"/>
                  </a:cubicBezTo>
                  <a:cubicBezTo>
                    <a:pt x="37714" y="3805"/>
                    <a:pt x="37517" y="3686"/>
                    <a:pt x="37127" y="3686"/>
                  </a:cubicBezTo>
                  <a:cubicBezTo>
                    <a:pt x="37044" y="3686"/>
                    <a:pt x="36951" y="3691"/>
                    <a:pt x="36848" y="3703"/>
                  </a:cubicBezTo>
                  <a:cubicBezTo>
                    <a:pt x="36821" y="3706"/>
                    <a:pt x="36794" y="3708"/>
                    <a:pt x="36767" y="3708"/>
                  </a:cubicBezTo>
                  <a:cubicBezTo>
                    <a:pt x="36536" y="3708"/>
                    <a:pt x="36316" y="3581"/>
                    <a:pt x="36268" y="3284"/>
                  </a:cubicBezTo>
                  <a:cubicBezTo>
                    <a:pt x="35913" y="3331"/>
                    <a:pt x="35565" y="3380"/>
                    <a:pt x="35216" y="3428"/>
                  </a:cubicBezTo>
                  <a:cubicBezTo>
                    <a:pt x="31826" y="3073"/>
                    <a:pt x="28435" y="2730"/>
                    <a:pt x="25045" y="2364"/>
                  </a:cubicBezTo>
                  <a:cubicBezTo>
                    <a:pt x="22097" y="2042"/>
                    <a:pt x="19152" y="1694"/>
                    <a:pt x="16203" y="1350"/>
                  </a:cubicBezTo>
                  <a:cubicBezTo>
                    <a:pt x="15742" y="1295"/>
                    <a:pt x="15687" y="527"/>
                    <a:pt x="1539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232350" y="1658175"/>
              <a:ext cx="1099850" cy="1868750"/>
            </a:xfrm>
            <a:custGeom>
              <a:rect b="b" l="l" r="r" t="t"/>
              <a:pathLst>
                <a:path extrusionOk="0" h="74750" w="43994">
                  <a:moveTo>
                    <a:pt x="5002" y="1"/>
                  </a:moveTo>
                  <a:cubicBezTo>
                    <a:pt x="4766" y="23"/>
                    <a:pt x="4567" y="97"/>
                    <a:pt x="4411" y="226"/>
                  </a:cubicBezTo>
                  <a:cubicBezTo>
                    <a:pt x="4384" y="248"/>
                    <a:pt x="4352" y="264"/>
                    <a:pt x="4330" y="291"/>
                  </a:cubicBezTo>
                  <a:cubicBezTo>
                    <a:pt x="3933" y="699"/>
                    <a:pt x="3948" y="1338"/>
                    <a:pt x="3980" y="2622"/>
                  </a:cubicBezTo>
                  <a:lnTo>
                    <a:pt x="3987" y="2762"/>
                  </a:lnTo>
                  <a:cubicBezTo>
                    <a:pt x="4035" y="4658"/>
                    <a:pt x="3218" y="6372"/>
                    <a:pt x="1418" y="8156"/>
                  </a:cubicBezTo>
                  <a:cubicBezTo>
                    <a:pt x="333" y="9230"/>
                    <a:pt x="0" y="10509"/>
                    <a:pt x="377" y="12185"/>
                  </a:cubicBezTo>
                  <a:cubicBezTo>
                    <a:pt x="484" y="12668"/>
                    <a:pt x="714" y="13092"/>
                    <a:pt x="935" y="13501"/>
                  </a:cubicBezTo>
                  <a:cubicBezTo>
                    <a:pt x="967" y="13554"/>
                    <a:pt x="994" y="13603"/>
                    <a:pt x="1021" y="13657"/>
                  </a:cubicBezTo>
                  <a:cubicBezTo>
                    <a:pt x="1091" y="14747"/>
                    <a:pt x="1300" y="15800"/>
                    <a:pt x="1537" y="16853"/>
                  </a:cubicBezTo>
                  <a:cubicBezTo>
                    <a:pt x="1257" y="17590"/>
                    <a:pt x="1155" y="18319"/>
                    <a:pt x="1064" y="19028"/>
                  </a:cubicBezTo>
                  <a:cubicBezTo>
                    <a:pt x="1010" y="19405"/>
                    <a:pt x="967" y="19765"/>
                    <a:pt x="892" y="20119"/>
                  </a:cubicBezTo>
                  <a:cubicBezTo>
                    <a:pt x="494" y="22075"/>
                    <a:pt x="1305" y="23370"/>
                    <a:pt x="2150" y="24379"/>
                  </a:cubicBezTo>
                  <a:cubicBezTo>
                    <a:pt x="2348" y="24616"/>
                    <a:pt x="2514" y="24858"/>
                    <a:pt x="2643" y="25100"/>
                  </a:cubicBezTo>
                  <a:cubicBezTo>
                    <a:pt x="2745" y="25712"/>
                    <a:pt x="2847" y="26330"/>
                    <a:pt x="2955" y="26942"/>
                  </a:cubicBezTo>
                  <a:cubicBezTo>
                    <a:pt x="2933" y="27022"/>
                    <a:pt x="2923" y="27109"/>
                    <a:pt x="2896" y="27189"/>
                  </a:cubicBezTo>
                  <a:cubicBezTo>
                    <a:pt x="2594" y="28167"/>
                    <a:pt x="2912" y="28795"/>
                    <a:pt x="3320" y="29246"/>
                  </a:cubicBezTo>
                  <a:cubicBezTo>
                    <a:pt x="3336" y="29375"/>
                    <a:pt x="3358" y="29499"/>
                    <a:pt x="3374" y="29628"/>
                  </a:cubicBezTo>
                  <a:cubicBezTo>
                    <a:pt x="3519" y="30719"/>
                    <a:pt x="3744" y="31782"/>
                    <a:pt x="3970" y="32841"/>
                  </a:cubicBezTo>
                  <a:cubicBezTo>
                    <a:pt x="3809" y="33781"/>
                    <a:pt x="4019" y="34812"/>
                    <a:pt x="4523" y="35656"/>
                  </a:cubicBezTo>
                  <a:cubicBezTo>
                    <a:pt x="4615" y="36209"/>
                    <a:pt x="4689" y="36768"/>
                    <a:pt x="4738" y="37337"/>
                  </a:cubicBezTo>
                  <a:cubicBezTo>
                    <a:pt x="4813" y="38261"/>
                    <a:pt x="4937" y="39186"/>
                    <a:pt x="5093" y="40099"/>
                  </a:cubicBezTo>
                  <a:cubicBezTo>
                    <a:pt x="4862" y="40823"/>
                    <a:pt x="5018" y="41586"/>
                    <a:pt x="5560" y="42338"/>
                  </a:cubicBezTo>
                  <a:cubicBezTo>
                    <a:pt x="5899" y="43714"/>
                    <a:pt x="6313" y="45073"/>
                    <a:pt x="6796" y="46394"/>
                  </a:cubicBezTo>
                  <a:cubicBezTo>
                    <a:pt x="7672" y="48759"/>
                    <a:pt x="8177" y="51085"/>
                    <a:pt x="9100" y="53175"/>
                  </a:cubicBezTo>
                  <a:cubicBezTo>
                    <a:pt x="9026" y="53352"/>
                    <a:pt x="8951" y="53529"/>
                    <a:pt x="8886" y="53706"/>
                  </a:cubicBezTo>
                  <a:cubicBezTo>
                    <a:pt x="8634" y="54420"/>
                    <a:pt x="8628" y="54916"/>
                    <a:pt x="9353" y="55469"/>
                  </a:cubicBezTo>
                  <a:cubicBezTo>
                    <a:pt x="9928" y="55908"/>
                    <a:pt x="10551" y="56188"/>
                    <a:pt x="11180" y="56419"/>
                  </a:cubicBezTo>
                  <a:cubicBezTo>
                    <a:pt x="11614" y="56892"/>
                    <a:pt x="12103" y="57343"/>
                    <a:pt x="12668" y="57762"/>
                  </a:cubicBezTo>
                  <a:cubicBezTo>
                    <a:pt x="13732" y="58546"/>
                    <a:pt x="14935" y="59106"/>
                    <a:pt x="16112" y="59701"/>
                  </a:cubicBezTo>
                  <a:cubicBezTo>
                    <a:pt x="16616" y="60395"/>
                    <a:pt x="17352" y="60819"/>
                    <a:pt x="18304" y="60975"/>
                  </a:cubicBezTo>
                  <a:cubicBezTo>
                    <a:pt x="18460" y="61088"/>
                    <a:pt x="18614" y="61189"/>
                    <a:pt x="18765" y="61308"/>
                  </a:cubicBezTo>
                  <a:cubicBezTo>
                    <a:pt x="18996" y="61496"/>
                    <a:pt x="19222" y="61700"/>
                    <a:pt x="19452" y="61888"/>
                  </a:cubicBezTo>
                  <a:cubicBezTo>
                    <a:pt x="19662" y="62764"/>
                    <a:pt x="20280" y="63237"/>
                    <a:pt x="20850" y="63656"/>
                  </a:cubicBezTo>
                  <a:cubicBezTo>
                    <a:pt x="21027" y="63790"/>
                    <a:pt x="21215" y="63929"/>
                    <a:pt x="21393" y="64085"/>
                  </a:cubicBezTo>
                  <a:cubicBezTo>
                    <a:pt x="23885" y="66272"/>
                    <a:pt x="24971" y="68915"/>
                    <a:pt x="24610" y="71928"/>
                  </a:cubicBezTo>
                  <a:cubicBezTo>
                    <a:pt x="24567" y="72294"/>
                    <a:pt x="24552" y="72756"/>
                    <a:pt x="24830" y="73100"/>
                  </a:cubicBezTo>
                  <a:cubicBezTo>
                    <a:pt x="25115" y="73455"/>
                    <a:pt x="25566" y="73524"/>
                    <a:pt x="25963" y="73562"/>
                  </a:cubicBezTo>
                  <a:cubicBezTo>
                    <a:pt x="27344" y="73696"/>
                    <a:pt x="28752" y="73852"/>
                    <a:pt x="30116" y="73998"/>
                  </a:cubicBezTo>
                  <a:cubicBezTo>
                    <a:pt x="32727" y="74281"/>
                    <a:pt x="35414" y="74571"/>
                    <a:pt x="38100" y="74749"/>
                  </a:cubicBezTo>
                  <a:cubicBezTo>
                    <a:pt x="38175" y="74556"/>
                    <a:pt x="38288" y="74389"/>
                    <a:pt x="38449" y="74276"/>
                  </a:cubicBezTo>
                  <a:cubicBezTo>
                    <a:pt x="38470" y="74261"/>
                    <a:pt x="38497" y="74249"/>
                    <a:pt x="38524" y="74239"/>
                  </a:cubicBezTo>
                  <a:cubicBezTo>
                    <a:pt x="38846" y="74261"/>
                    <a:pt x="39174" y="74281"/>
                    <a:pt x="39496" y="74298"/>
                  </a:cubicBezTo>
                  <a:cubicBezTo>
                    <a:pt x="39819" y="74147"/>
                    <a:pt x="40056" y="73869"/>
                    <a:pt x="40098" y="73379"/>
                  </a:cubicBezTo>
                  <a:cubicBezTo>
                    <a:pt x="40141" y="72869"/>
                    <a:pt x="40136" y="72374"/>
                    <a:pt x="40066" y="71864"/>
                  </a:cubicBezTo>
                  <a:cubicBezTo>
                    <a:pt x="40012" y="71488"/>
                    <a:pt x="39932" y="71090"/>
                    <a:pt x="39969" y="70710"/>
                  </a:cubicBezTo>
                  <a:cubicBezTo>
                    <a:pt x="40024" y="70242"/>
                    <a:pt x="40195" y="69892"/>
                    <a:pt x="40399" y="69560"/>
                  </a:cubicBezTo>
                  <a:lnTo>
                    <a:pt x="40388" y="69538"/>
                  </a:lnTo>
                  <a:cubicBezTo>
                    <a:pt x="40394" y="69533"/>
                    <a:pt x="40404" y="69533"/>
                    <a:pt x="40410" y="69533"/>
                  </a:cubicBezTo>
                  <a:cubicBezTo>
                    <a:pt x="40577" y="69259"/>
                    <a:pt x="40765" y="68990"/>
                    <a:pt x="40926" y="68667"/>
                  </a:cubicBezTo>
                  <a:cubicBezTo>
                    <a:pt x="41281" y="67963"/>
                    <a:pt x="41313" y="67105"/>
                    <a:pt x="41747" y="66443"/>
                  </a:cubicBezTo>
                  <a:cubicBezTo>
                    <a:pt x="41893" y="66223"/>
                    <a:pt x="42059" y="66046"/>
                    <a:pt x="42241" y="65901"/>
                  </a:cubicBezTo>
                  <a:cubicBezTo>
                    <a:pt x="42248" y="65880"/>
                    <a:pt x="42268" y="65863"/>
                    <a:pt x="42306" y="65843"/>
                  </a:cubicBezTo>
                  <a:cubicBezTo>
                    <a:pt x="42435" y="65746"/>
                    <a:pt x="42575" y="65649"/>
                    <a:pt x="42714" y="65563"/>
                  </a:cubicBezTo>
                  <a:cubicBezTo>
                    <a:pt x="42720" y="65488"/>
                    <a:pt x="42833" y="65461"/>
                    <a:pt x="42918" y="65439"/>
                  </a:cubicBezTo>
                  <a:cubicBezTo>
                    <a:pt x="42918" y="65434"/>
                    <a:pt x="42925" y="65434"/>
                    <a:pt x="42930" y="65429"/>
                  </a:cubicBezTo>
                  <a:cubicBezTo>
                    <a:pt x="43106" y="64998"/>
                    <a:pt x="43698" y="64864"/>
                    <a:pt x="43956" y="64494"/>
                  </a:cubicBezTo>
                  <a:cubicBezTo>
                    <a:pt x="43993" y="64328"/>
                    <a:pt x="43944" y="64150"/>
                    <a:pt x="43756" y="63961"/>
                  </a:cubicBezTo>
                  <a:lnTo>
                    <a:pt x="43563" y="63768"/>
                  </a:lnTo>
                  <a:cubicBezTo>
                    <a:pt x="43391" y="63698"/>
                    <a:pt x="43322" y="63580"/>
                    <a:pt x="43305" y="63334"/>
                  </a:cubicBezTo>
                  <a:cubicBezTo>
                    <a:pt x="43096" y="62640"/>
                    <a:pt x="42655" y="62232"/>
                    <a:pt x="42613" y="61474"/>
                  </a:cubicBezTo>
                  <a:cubicBezTo>
                    <a:pt x="42607" y="61362"/>
                    <a:pt x="42602" y="61249"/>
                    <a:pt x="42591" y="61136"/>
                  </a:cubicBezTo>
                  <a:cubicBezTo>
                    <a:pt x="42473" y="60448"/>
                    <a:pt x="42451" y="59756"/>
                    <a:pt x="42312" y="59079"/>
                  </a:cubicBezTo>
                  <a:cubicBezTo>
                    <a:pt x="42280" y="58906"/>
                    <a:pt x="42236" y="58734"/>
                    <a:pt x="42183" y="58563"/>
                  </a:cubicBezTo>
                  <a:cubicBezTo>
                    <a:pt x="42160" y="58566"/>
                    <a:pt x="42139" y="58568"/>
                    <a:pt x="42120" y="58568"/>
                  </a:cubicBezTo>
                  <a:cubicBezTo>
                    <a:pt x="41923" y="58568"/>
                    <a:pt x="41913" y="58401"/>
                    <a:pt x="41903" y="58236"/>
                  </a:cubicBezTo>
                  <a:cubicBezTo>
                    <a:pt x="41839" y="58031"/>
                    <a:pt x="41764" y="57837"/>
                    <a:pt x="41667" y="57655"/>
                  </a:cubicBezTo>
                  <a:cubicBezTo>
                    <a:pt x="41506" y="57354"/>
                    <a:pt x="41296" y="57075"/>
                    <a:pt x="41028" y="56843"/>
                  </a:cubicBezTo>
                  <a:cubicBezTo>
                    <a:pt x="40813" y="56768"/>
                    <a:pt x="40577" y="56714"/>
                    <a:pt x="40572" y="56419"/>
                  </a:cubicBezTo>
                  <a:cubicBezTo>
                    <a:pt x="40265" y="56242"/>
                    <a:pt x="40125" y="55952"/>
                    <a:pt x="40044" y="55625"/>
                  </a:cubicBezTo>
                  <a:cubicBezTo>
                    <a:pt x="39722" y="55447"/>
                    <a:pt x="39583" y="55157"/>
                    <a:pt x="39508" y="54819"/>
                  </a:cubicBezTo>
                  <a:cubicBezTo>
                    <a:pt x="39185" y="54651"/>
                    <a:pt x="39035" y="54368"/>
                    <a:pt x="38975" y="54018"/>
                  </a:cubicBezTo>
                  <a:cubicBezTo>
                    <a:pt x="38643" y="53857"/>
                    <a:pt x="38492" y="53572"/>
                    <a:pt x="38438" y="53223"/>
                  </a:cubicBezTo>
                  <a:cubicBezTo>
                    <a:pt x="38191" y="53126"/>
                    <a:pt x="38105" y="52938"/>
                    <a:pt x="38169" y="52680"/>
                  </a:cubicBezTo>
                  <a:cubicBezTo>
                    <a:pt x="37756" y="52573"/>
                    <a:pt x="37584" y="52305"/>
                    <a:pt x="37638" y="51879"/>
                  </a:cubicBezTo>
                  <a:cubicBezTo>
                    <a:pt x="37213" y="51782"/>
                    <a:pt x="37052" y="51504"/>
                    <a:pt x="37106" y="51080"/>
                  </a:cubicBezTo>
                  <a:cubicBezTo>
                    <a:pt x="36665" y="50993"/>
                    <a:pt x="36520" y="50708"/>
                    <a:pt x="36568" y="50289"/>
                  </a:cubicBezTo>
                  <a:lnTo>
                    <a:pt x="36568" y="50289"/>
                  </a:lnTo>
                  <a:cubicBezTo>
                    <a:pt x="36548" y="50292"/>
                    <a:pt x="36529" y="50293"/>
                    <a:pt x="36512" y="50293"/>
                  </a:cubicBezTo>
                  <a:cubicBezTo>
                    <a:pt x="36315" y="50293"/>
                    <a:pt x="36305" y="50130"/>
                    <a:pt x="36300" y="49957"/>
                  </a:cubicBezTo>
                  <a:cubicBezTo>
                    <a:pt x="36214" y="49687"/>
                    <a:pt x="36101" y="49436"/>
                    <a:pt x="35956" y="49199"/>
                  </a:cubicBezTo>
                  <a:cubicBezTo>
                    <a:pt x="35816" y="48968"/>
                    <a:pt x="35640" y="48753"/>
                    <a:pt x="35419" y="48571"/>
                  </a:cubicBezTo>
                  <a:cubicBezTo>
                    <a:pt x="35204" y="48490"/>
                    <a:pt x="34973" y="48437"/>
                    <a:pt x="34968" y="48147"/>
                  </a:cubicBezTo>
                  <a:cubicBezTo>
                    <a:pt x="34661" y="47963"/>
                    <a:pt x="34517" y="47679"/>
                    <a:pt x="34436" y="47346"/>
                  </a:cubicBezTo>
                  <a:cubicBezTo>
                    <a:pt x="34118" y="47173"/>
                    <a:pt x="33974" y="46883"/>
                    <a:pt x="33904" y="46545"/>
                  </a:cubicBezTo>
                  <a:cubicBezTo>
                    <a:pt x="33577" y="46374"/>
                    <a:pt x="33426" y="46089"/>
                    <a:pt x="33367" y="45745"/>
                  </a:cubicBezTo>
                  <a:cubicBezTo>
                    <a:pt x="33039" y="45578"/>
                    <a:pt x="32883" y="45293"/>
                    <a:pt x="32836" y="44944"/>
                  </a:cubicBezTo>
                  <a:cubicBezTo>
                    <a:pt x="32583" y="44847"/>
                    <a:pt x="32502" y="44665"/>
                    <a:pt x="32566" y="44408"/>
                  </a:cubicBezTo>
                  <a:cubicBezTo>
                    <a:pt x="32152" y="44299"/>
                    <a:pt x="31976" y="44031"/>
                    <a:pt x="32035" y="43607"/>
                  </a:cubicBezTo>
                  <a:cubicBezTo>
                    <a:pt x="31604" y="43510"/>
                    <a:pt x="31443" y="43230"/>
                    <a:pt x="31497" y="42806"/>
                  </a:cubicBezTo>
                  <a:cubicBezTo>
                    <a:pt x="31056" y="42720"/>
                    <a:pt x="30917" y="42430"/>
                    <a:pt x="30966" y="42011"/>
                  </a:cubicBezTo>
                  <a:lnTo>
                    <a:pt x="30966" y="42011"/>
                  </a:lnTo>
                  <a:cubicBezTo>
                    <a:pt x="30943" y="42014"/>
                    <a:pt x="30923" y="42016"/>
                    <a:pt x="30904" y="42016"/>
                  </a:cubicBezTo>
                  <a:cubicBezTo>
                    <a:pt x="30711" y="42016"/>
                    <a:pt x="30701" y="41850"/>
                    <a:pt x="30691" y="41683"/>
                  </a:cubicBezTo>
                  <a:cubicBezTo>
                    <a:pt x="30573" y="41485"/>
                    <a:pt x="30461" y="41286"/>
                    <a:pt x="30342" y="41088"/>
                  </a:cubicBezTo>
                  <a:cubicBezTo>
                    <a:pt x="30138" y="41001"/>
                    <a:pt x="29902" y="40959"/>
                    <a:pt x="29896" y="40668"/>
                  </a:cubicBezTo>
                  <a:cubicBezTo>
                    <a:pt x="29595" y="40485"/>
                    <a:pt x="29445" y="40200"/>
                    <a:pt x="29365" y="39873"/>
                  </a:cubicBezTo>
                  <a:cubicBezTo>
                    <a:pt x="29053" y="39690"/>
                    <a:pt x="28908" y="39400"/>
                    <a:pt x="28827" y="39067"/>
                  </a:cubicBezTo>
                  <a:cubicBezTo>
                    <a:pt x="28510" y="38896"/>
                    <a:pt x="28365" y="38606"/>
                    <a:pt x="28296" y="38266"/>
                  </a:cubicBezTo>
                  <a:cubicBezTo>
                    <a:pt x="27968" y="38100"/>
                    <a:pt x="27823" y="37815"/>
                    <a:pt x="27763" y="37466"/>
                  </a:cubicBezTo>
                  <a:cubicBezTo>
                    <a:pt x="27431" y="37305"/>
                    <a:pt x="27275" y="37020"/>
                    <a:pt x="27227" y="36672"/>
                  </a:cubicBezTo>
                  <a:cubicBezTo>
                    <a:pt x="26974" y="36575"/>
                    <a:pt x="26893" y="36387"/>
                    <a:pt x="26957" y="36129"/>
                  </a:cubicBezTo>
                  <a:cubicBezTo>
                    <a:pt x="26544" y="36020"/>
                    <a:pt x="26372" y="35752"/>
                    <a:pt x="26426" y="35328"/>
                  </a:cubicBezTo>
                  <a:cubicBezTo>
                    <a:pt x="25996" y="35231"/>
                    <a:pt x="25834" y="34952"/>
                    <a:pt x="25894" y="34527"/>
                  </a:cubicBezTo>
                  <a:cubicBezTo>
                    <a:pt x="25454" y="34441"/>
                    <a:pt x="25308" y="34157"/>
                    <a:pt x="25357" y="33738"/>
                  </a:cubicBezTo>
                  <a:lnTo>
                    <a:pt x="25357" y="33738"/>
                  </a:lnTo>
                  <a:cubicBezTo>
                    <a:pt x="25338" y="33741"/>
                    <a:pt x="25320" y="33742"/>
                    <a:pt x="25303" y="33742"/>
                  </a:cubicBezTo>
                  <a:cubicBezTo>
                    <a:pt x="25103" y="33742"/>
                    <a:pt x="25093" y="33573"/>
                    <a:pt x="25088" y="33404"/>
                  </a:cubicBezTo>
                  <a:cubicBezTo>
                    <a:pt x="25040" y="33270"/>
                    <a:pt x="24991" y="33141"/>
                    <a:pt x="24938" y="33012"/>
                  </a:cubicBezTo>
                  <a:cubicBezTo>
                    <a:pt x="24766" y="32636"/>
                    <a:pt x="24535" y="32298"/>
                    <a:pt x="24213" y="32018"/>
                  </a:cubicBezTo>
                  <a:cubicBezTo>
                    <a:pt x="23992" y="31949"/>
                    <a:pt x="23756" y="31889"/>
                    <a:pt x="23756" y="31594"/>
                  </a:cubicBezTo>
                  <a:cubicBezTo>
                    <a:pt x="23444" y="31418"/>
                    <a:pt x="23305" y="31127"/>
                    <a:pt x="23224" y="30794"/>
                  </a:cubicBezTo>
                  <a:cubicBezTo>
                    <a:pt x="22901" y="30622"/>
                    <a:pt x="22757" y="30332"/>
                    <a:pt x="22687" y="29993"/>
                  </a:cubicBezTo>
                  <a:cubicBezTo>
                    <a:pt x="22365" y="29821"/>
                    <a:pt x="22214" y="29536"/>
                    <a:pt x="22155" y="29194"/>
                  </a:cubicBezTo>
                  <a:cubicBezTo>
                    <a:pt x="21822" y="29026"/>
                    <a:pt x="21671" y="28747"/>
                    <a:pt x="21624" y="28393"/>
                  </a:cubicBezTo>
                  <a:cubicBezTo>
                    <a:pt x="21366" y="28296"/>
                    <a:pt x="21284" y="28113"/>
                    <a:pt x="21349" y="27855"/>
                  </a:cubicBezTo>
                  <a:cubicBezTo>
                    <a:pt x="20935" y="27748"/>
                    <a:pt x="20764" y="27474"/>
                    <a:pt x="20818" y="27049"/>
                  </a:cubicBezTo>
                  <a:cubicBezTo>
                    <a:pt x="20007" y="26641"/>
                    <a:pt x="19990" y="26045"/>
                    <a:pt x="20205" y="25207"/>
                  </a:cubicBezTo>
                  <a:cubicBezTo>
                    <a:pt x="21731" y="19212"/>
                    <a:pt x="23176" y="13194"/>
                    <a:pt x="24718" y="7204"/>
                  </a:cubicBezTo>
                  <a:cubicBezTo>
                    <a:pt x="24830" y="6780"/>
                    <a:pt x="24852" y="6474"/>
                    <a:pt x="24771" y="6244"/>
                  </a:cubicBezTo>
                  <a:cubicBezTo>
                    <a:pt x="24862" y="6071"/>
                    <a:pt x="24981" y="5915"/>
                    <a:pt x="25152" y="5797"/>
                  </a:cubicBezTo>
                  <a:cubicBezTo>
                    <a:pt x="25078" y="5679"/>
                    <a:pt x="24981" y="5577"/>
                    <a:pt x="24862" y="5480"/>
                  </a:cubicBezTo>
                  <a:cubicBezTo>
                    <a:pt x="19437" y="4077"/>
                    <a:pt x="14032" y="2590"/>
                    <a:pt x="8639" y="1064"/>
                  </a:cubicBezTo>
                  <a:cubicBezTo>
                    <a:pt x="7870" y="849"/>
                    <a:pt x="7119" y="549"/>
                    <a:pt x="6340" y="420"/>
                  </a:cubicBezTo>
                  <a:cubicBezTo>
                    <a:pt x="5743" y="323"/>
                    <a:pt x="5314" y="184"/>
                    <a:pt x="500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1181475" y="2825150"/>
              <a:ext cx="933175" cy="1074725"/>
            </a:xfrm>
            <a:custGeom>
              <a:rect b="b" l="l" r="r" t="t"/>
              <a:pathLst>
                <a:path extrusionOk="0" h="42989" w="37327">
                  <a:moveTo>
                    <a:pt x="10497" y="0"/>
                  </a:moveTo>
                  <a:cubicBezTo>
                    <a:pt x="10449" y="172"/>
                    <a:pt x="10395" y="339"/>
                    <a:pt x="10342" y="506"/>
                  </a:cubicBezTo>
                  <a:cubicBezTo>
                    <a:pt x="10192" y="758"/>
                    <a:pt x="10073" y="1156"/>
                    <a:pt x="9907" y="1758"/>
                  </a:cubicBezTo>
                  <a:cubicBezTo>
                    <a:pt x="9912" y="1805"/>
                    <a:pt x="9896" y="1865"/>
                    <a:pt x="9864" y="1924"/>
                  </a:cubicBezTo>
                  <a:cubicBezTo>
                    <a:pt x="9504" y="2364"/>
                    <a:pt x="9332" y="2869"/>
                    <a:pt x="9208" y="3395"/>
                  </a:cubicBezTo>
                  <a:cubicBezTo>
                    <a:pt x="9176" y="3514"/>
                    <a:pt x="9155" y="3632"/>
                    <a:pt x="9128" y="3756"/>
                  </a:cubicBezTo>
                  <a:cubicBezTo>
                    <a:pt x="9074" y="4014"/>
                    <a:pt x="9026" y="4277"/>
                    <a:pt x="8962" y="4530"/>
                  </a:cubicBezTo>
                  <a:cubicBezTo>
                    <a:pt x="8886" y="4830"/>
                    <a:pt x="8795" y="5125"/>
                    <a:pt x="8655" y="5410"/>
                  </a:cubicBezTo>
                  <a:cubicBezTo>
                    <a:pt x="8504" y="5722"/>
                    <a:pt x="8380" y="5935"/>
                    <a:pt x="8243" y="5935"/>
                  </a:cubicBezTo>
                  <a:cubicBezTo>
                    <a:pt x="8165" y="5935"/>
                    <a:pt x="8083" y="5866"/>
                    <a:pt x="7989" y="5706"/>
                  </a:cubicBezTo>
                  <a:cubicBezTo>
                    <a:pt x="7854" y="5470"/>
                    <a:pt x="7705" y="5297"/>
                    <a:pt x="7543" y="5180"/>
                  </a:cubicBezTo>
                  <a:cubicBezTo>
                    <a:pt x="7441" y="5098"/>
                    <a:pt x="7328" y="5039"/>
                    <a:pt x="7216" y="4996"/>
                  </a:cubicBezTo>
                  <a:cubicBezTo>
                    <a:pt x="7043" y="4937"/>
                    <a:pt x="6866" y="4910"/>
                    <a:pt x="6689" y="4905"/>
                  </a:cubicBezTo>
                  <a:cubicBezTo>
                    <a:pt x="6672" y="4905"/>
                    <a:pt x="6655" y="4904"/>
                    <a:pt x="6638" y="4904"/>
                  </a:cubicBezTo>
                  <a:cubicBezTo>
                    <a:pt x="6202" y="4904"/>
                    <a:pt x="5741" y="5020"/>
                    <a:pt x="5303" y="5020"/>
                  </a:cubicBezTo>
                  <a:cubicBezTo>
                    <a:pt x="5271" y="5020"/>
                    <a:pt x="5238" y="5020"/>
                    <a:pt x="5206" y="5018"/>
                  </a:cubicBezTo>
                  <a:lnTo>
                    <a:pt x="5206" y="5018"/>
                  </a:lnTo>
                  <a:cubicBezTo>
                    <a:pt x="5743" y="6226"/>
                    <a:pt x="5195" y="7484"/>
                    <a:pt x="5335" y="8649"/>
                  </a:cubicBezTo>
                  <a:cubicBezTo>
                    <a:pt x="5357" y="8842"/>
                    <a:pt x="5367" y="9036"/>
                    <a:pt x="5367" y="9229"/>
                  </a:cubicBezTo>
                  <a:cubicBezTo>
                    <a:pt x="5335" y="9390"/>
                    <a:pt x="5330" y="9536"/>
                    <a:pt x="5351" y="9681"/>
                  </a:cubicBezTo>
                  <a:cubicBezTo>
                    <a:pt x="5292" y="10530"/>
                    <a:pt x="5072" y="11368"/>
                    <a:pt x="4895" y="12206"/>
                  </a:cubicBezTo>
                  <a:cubicBezTo>
                    <a:pt x="4766" y="12276"/>
                    <a:pt x="4626" y="12330"/>
                    <a:pt x="4470" y="12362"/>
                  </a:cubicBezTo>
                  <a:cubicBezTo>
                    <a:pt x="4464" y="12362"/>
                    <a:pt x="4464" y="12362"/>
                    <a:pt x="4464" y="12368"/>
                  </a:cubicBezTo>
                  <a:cubicBezTo>
                    <a:pt x="4427" y="12383"/>
                    <a:pt x="4390" y="12395"/>
                    <a:pt x="4347" y="12400"/>
                  </a:cubicBezTo>
                  <a:cubicBezTo>
                    <a:pt x="4486" y="13077"/>
                    <a:pt x="4508" y="13769"/>
                    <a:pt x="4626" y="14457"/>
                  </a:cubicBezTo>
                  <a:cubicBezTo>
                    <a:pt x="4637" y="14570"/>
                    <a:pt x="4642" y="14683"/>
                    <a:pt x="4648" y="14795"/>
                  </a:cubicBezTo>
                  <a:cubicBezTo>
                    <a:pt x="4690" y="15553"/>
                    <a:pt x="5131" y="15961"/>
                    <a:pt x="5340" y="16655"/>
                  </a:cubicBezTo>
                  <a:cubicBezTo>
                    <a:pt x="5357" y="16901"/>
                    <a:pt x="5426" y="17019"/>
                    <a:pt x="5598" y="17089"/>
                  </a:cubicBezTo>
                  <a:lnTo>
                    <a:pt x="5791" y="17282"/>
                  </a:lnTo>
                  <a:cubicBezTo>
                    <a:pt x="5979" y="17471"/>
                    <a:pt x="6028" y="17649"/>
                    <a:pt x="5991" y="17815"/>
                  </a:cubicBezTo>
                  <a:cubicBezTo>
                    <a:pt x="5733" y="18185"/>
                    <a:pt x="5141" y="18319"/>
                    <a:pt x="4965" y="18750"/>
                  </a:cubicBezTo>
                  <a:cubicBezTo>
                    <a:pt x="4960" y="18755"/>
                    <a:pt x="4953" y="18755"/>
                    <a:pt x="4953" y="18760"/>
                  </a:cubicBezTo>
                  <a:cubicBezTo>
                    <a:pt x="4868" y="18782"/>
                    <a:pt x="4755" y="18809"/>
                    <a:pt x="4749" y="18884"/>
                  </a:cubicBezTo>
                  <a:cubicBezTo>
                    <a:pt x="4610" y="18970"/>
                    <a:pt x="4470" y="19067"/>
                    <a:pt x="4341" y="19164"/>
                  </a:cubicBezTo>
                  <a:cubicBezTo>
                    <a:pt x="4303" y="19184"/>
                    <a:pt x="4283" y="19201"/>
                    <a:pt x="4276" y="19222"/>
                  </a:cubicBezTo>
                  <a:cubicBezTo>
                    <a:pt x="4094" y="19367"/>
                    <a:pt x="3928" y="19544"/>
                    <a:pt x="3782" y="19764"/>
                  </a:cubicBezTo>
                  <a:cubicBezTo>
                    <a:pt x="3348" y="20426"/>
                    <a:pt x="3316" y="21284"/>
                    <a:pt x="2961" y="21988"/>
                  </a:cubicBezTo>
                  <a:cubicBezTo>
                    <a:pt x="2800" y="22311"/>
                    <a:pt x="2612" y="22580"/>
                    <a:pt x="2445" y="22854"/>
                  </a:cubicBezTo>
                  <a:cubicBezTo>
                    <a:pt x="2439" y="22854"/>
                    <a:pt x="2429" y="22854"/>
                    <a:pt x="2423" y="22859"/>
                  </a:cubicBezTo>
                  <a:lnTo>
                    <a:pt x="2434" y="22881"/>
                  </a:lnTo>
                  <a:cubicBezTo>
                    <a:pt x="2230" y="23213"/>
                    <a:pt x="2059" y="23563"/>
                    <a:pt x="2004" y="24031"/>
                  </a:cubicBezTo>
                  <a:cubicBezTo>
                    <a:pt x="1967" y="24411"/>
                    <a:pt x="2047" y="24809"/>
                    <a:pt x="2101" y="25185"/>
                  </a:cubicBezTo>
                  <a:cubicBezTo>
                    <a:pt x="2171" y="25695"/>
                    <a:pt x="2176" y="26190"/>
                    <a:pt x="2133" y="26700"/>
                  </a:cubicBezTo>
                  <a:cubicBezTo>
                    <a:pt x="2091" y="27190"/>
                    <a:pt x="1854" y="27468"/>
                    <a:pt x="1531" y="27619"/>
                  </a:cubicBezTo>
                  <a:cubicBezTo>
                    <a:pt x="1209" y="27602"/>
                    <a:pt x="881" y="27582"/>
                    <a:pt x="559" y="27560"/>
                  </a:cubicBezTo>
                  <a:cubicBezTo>
                    <a:pt x="532" y="27570"/>
                    <a:pt x="505" y="27582"/>
                    <a:pt x="484" y="27597"/>
                  </a:cubicBezTo>
                  <a:cubicBezTo>
                    <a:pt x="323" y="27710"/>
                    <a:pt x="210" y="27877"/>
                    <a:pt x="135" y="28070"/>
                  </a:cubicBezTo>
                  <a:cubicBezTo>
                    <a:pt x="81" y="28209"/>
                    <a:pt x="48" y="28360"/>
                    <a:pt x="43" y="28532"/>
                  </a:cubicBezTo>
                  <a:cubicBezTo>
                    <a:pt x="1" y="29660"/>
                    <a:pt x="849" y="29987"/>
                    <a:pt x="1355" y="30181"/>
                  </a:cubicBezTo>
                  <a:cubicBezTo>
                    <a:pt x="1499" y="30235"/>
                    <a:pt x="1633" y="30289"/>
                    <a:pt x="1730" y="30348"/>
                  </a:cubicBezTo>
                  <a:cubicBezTo>
                    <a:pt x="5185" y="32400"/>
                    <a:pt x="8709" y="34474"/>
                    <a:pt x="12115" y="36473"/>
                  </a:cubicBezTo>
                  <a:cubicBezTo>
                    <a:pt x="14430" y="37837"/>
                    <a:pt x="16750" y="39201"/>
                    <a:pt x="19066" y="40566"/>
                  </a:cubicBezTo>
                  <a:cubicBezTo>
                    <a:pt x="19851" y="41033"/>
                    <a:pt x="20640" y="41323"/>
                    <a:pt x="21478" y="41457"/>
                  </a:cubicBezTo>
                  <a:cubicBezTo>
                    <a:pt x="22456" y="41613"/>
                    <a:pt x="23434" y="41764"/>
                    <a:pt x="24412" y="41914"/>
                  </a:cubicBezTo>
                  <a:cubicBezTo>
                    <a:pt x="26464" y="42231"/>
                    <a:pt x="28586" y="42558"/>
                    <a:pt x="30660" y="42935"/>
                  </a:cubicBezTo>
                  <a:cubicBezTo>
                    <a:pt x="30858" y="42972"/>
                    <a:pt x="31025" y="42989"/>
                    <a:pt x="31165" y="42989"/>
                  </a:cubicBezTo>
                  <a:cubicBezTo>
                    <a:pt x="31438" y="42989"/>
                    <a:pt x="31642" y="42924"/>
                    <a:pt x="31798" y="42823"/>
                  </a:cubicBezTo>
                  <a:cubicBezTo>
                    <a:pt x="31959" y="42709"/>
                    <a:pt x="32068" y="42553"/>
                    <a:pt x="32137" y="42382"/>
                  </a:cubicBezTo>
                  <a:cubicBezTo>
                    <a:pt x="32051" y="42226"/>
                    <a:pt x="32051" y="42005"/>
                    <a:pt x="32093" y="41678"/>
                  </a:cubicBezTo>
                  <a:cubicBezTo>
                    <a:pt x="33131" y="34468"/>
                    <a:pt x="34124" y="27254"/>
                    <a:pt x="35130" y="20039"/>
                  </a:cubicBezTo>
                  <a:cubicBezTo>
                    <a:pt x="35135" y="19975"/>
                    <a:pt x="35140" y="19910"/>
                    <a:pt x="35140" y="19834"/>
                  </a:cubicBezTo>
                  <a:cubicBezTo>
                    <a:pt x="35269" y="18911"/>
                    <a:pt x="35312" y="17971"/>
                    <a:pt x="35478" y="17046"/>
                  </a:cubicBezTo>
                  <a:cubicBezTo>
                    <a:pt x="35495" y="16965"/>
                    <a:pt x="35505" y="16880"/>
                    <a:pt x="35522" y="16794"/>
                  </a:cubicBezTo>
                  <a:lnTo>
                    <a:pt x="35559" y="16794"/>
                  </a:lnTo>
                  <a:cubicBezTo>
                    <a:pt x="35715" y="15639"/>
                    <a:pt x="35871" y="14478"/>
                    <a:pt x="36032" y="13318"/>
                  </a:cubicBezTo>
                  <a:cubicBezTo>
                    <a:pt x="36038" y="13286"/>
                    <a:pt x="36038" y="13258"/>
                    <a:pt x="36043" y="13226"/>
                  </a:cubicBezTo>
                  <a:cubicBezTo>
                    <a:pt x="36219" y="12083"/>
                    <a:pt x="36472" y="10949"/>
                    <a:pt x="36531" y="9794"/>
                  </a:cubicBezTo>
                  <a:cubicBezTo>
                    <a:pt x="36585" y="8693"/>
                    <a:pt x="36956" y="7634"/>
                    <a:pt x="36977" y="6538"/>
                  </a:cubicBezTo>
                  <a:cubicBezTo>
                    <a:pt x="37090" y="6098"/>
                    <a:pt x="37057" y="5619"/>
                    <a:pt x="37144" y="5180"/>
                  </a:cubicBezTo>
                  <a:cubicBezTo>
                    <a:pt x="37198" y="4922"/>
                    <a:pt x="37327" y="4379"/>
                    <a:pt x="37295" y="4287"/>
                  </a:cubicBezTo>
                  <a:lnTo>
                    <a:pt x="37295" y="4287"/>
                  </a:lnTo>
                  <a:cubicBezTo>
                    <a:pt x="37290" y="4290"/>
                    <a:pt x="37282" y="4291"/>
                    <a:pt x="37270" y="4291"/>
                  </a:cubicBezTo>
                  <a:cubicBezTo>
                    <a:pt x="37083" y="4291"/>
                    <a:pt x="36034" y="3980"/>
                    <a:pt x="35279" y="3863"/>
                  </a:cubicBezTo>
                  <a:cubicBezTo>
                    <a:pt x="27678" y="2686"/>
                    <a:pt x="20082" y="1505"/>
                    <a:pt x="12485" y="296"/>
                  </a:cubicBezTo>
                  <a:cubicBezTo>
                    <a:pt x="11858" y="198"/>
                    <a:pt x="11422" y="123"/>
                    <a:pt x="11103" y="123"/>
                  </a:cubicBezTo>
                  <a:cubicBezTo>
                    <a:pt x="10968" y="123"/>
                    <a:pt x="10854" y="136"/>
                    <a:pt x="10755" y="167"/>
                  </a:cubicBezTo>
                  <a:cubicBezTo>
                    <a:pt x="10665" y="119"/>
                    <a:pt x="10578" y="65"/>
                    <a:pt x="1049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2114750" y="2234225"/>
              <a:ext cx="995625" cy="794150"/>
            </a:xfrm>
            <a:custGeom>
              <a:rect b="b" l="l" r="r" t="t"/>
              <a:pathLst>
                <a:path extrusionOk="0" h="31766" w="39825">
                  <a:moveTo>
                    <a:pt x="3713" y="0"/>
                  </a:moveTo>
                  <a:cubicBezTo>
                    <a:pt x="3703" y="5"/>
                    <a:pt x="3698" y="10"/>
                    <a:pt x="3686" y="16"/>
                  </a:cubicBezTo>
                  <a:cubicBezTo>
                    <a:pt x="3621" y="59"/>
                    <a:pt x="3557" y="112"/>
                    <a:pt x="3504" y="166"/>
                  </a:cubicBezTo>
                  <a:cubicBezTo>
                    <a:pt x="3509" y="177"/>
                    <a:pt x="3520" y="182"/>
                    <a:pt x="3525" y="194"/>
                  </a:cubicBezTo>
                  <a:cubicBezTo>
                    <a:pt x="3633" y="338"/>
                    <a:pt x="3713" y="504"/>
                    <a:pt x="3762" y="698"/>
                  </a:cubicBezTo>
                  <a:cubicBezTo>
                    <a:pt x="3621" y="913"/>
                    <a:pt x="3530" y="1220"/>
                    <a:pt x="3482" y="1622"/>
                  </a:cubicBezTo>
                  <a:cubicBezTo>
                    <a:pt x="2402" y="9981"/>
                    <a:pt x="1274" y="18341"/>
                    <a:pt x="120" y="26689"/>
                  </a:cubicBezTo>
                  <a:cubicBezTo>
                    <a:pt x="65" y="27076"/>
                    <a:pt x="135" y="27806"/>
                    <a:pt x="23" y="27892"/>
                  </a:cubicBezTo>
                  <a:cubicBezTo>
                    <a:pt x="16" y="27897"/>
                    <a:pt x="6" y="27902"/>
                    <a:pt x="1" y="27902"/>
                  </a:cubicBezTo>
                  <a:cubicBezTo>
                    <a:pt x="76" y="27957"/>
                    <a:pt x="629" y="27924"/>
                    <a:pt x="931" y="27967"/>
                  </a:cubicBezTo>
                  <a:cubicBezTo>
                    <a:pt x="3472" y="28296"/>
                    <a:pt x="6023" y="28521"/>
                    <a:pt x="8575" y="28789"/>
                  </a:cubicBezTo>
                  <a:cubicBezTo>
                    <a:pt x="8599" y="28784"/>
                    <a:pt x="8633" y="28782"/>
                    <a:pt x="8673" y="28782"/>
                  </a:cubicBezTo>
                  <a:cubicBezTo>
                    <a:pt x="9083" y="28782"/>
                    <a:pt x="10250" y="29030"/>
                    <a:pt x="10670" y="29080"/>
                  </a:cubicBezTo>
                  <a:cubicBezTo>
                    <a:pt x="13619" y="29424"/>
                    <a:pt x="16564" y="29772"/>
                    <a:pt x="19512" y="30094"/>
                  </a:cubicBezTo>
                  <a:cubicBezTo>
                    <a:pt x="22902" y="30460"/>
                    <a:pt x="26293" y="30803"/>
                    <a:pt x="29683" y="31158"/>
                  </a:cubicBezTo>
                  <a:cubicBezTo>
                    <a:pt x="29705" y="31155"/>
                    <a:pt x="29730" y="31154"/>
                    <a:pt x="29757" y="31154"/>
                  </a:cubicBezTo>
                  <a:cubicBezTo>
                    <a:pt x="30140" y="31154"/>
                    <a:pt x="30989" y="31435"/>
                    <a:pt x="31277" y="31435"/>
                  </a:cubicBezTo>
                  <a:cubicBezTo>
                    <a:pt x="31291" y="31435"/>
                    <a:pt x="31304" y="31434"/>
                    <a:pt x="31315" y="31433"/>
                  </a:cubicBezTo>
                  <a:cubicBezTo>
                    <a:pt x="31418" y="31421"/>
                    <a:pt x="31511" y="31416"/>
                    <a:pt x="31594" y="31416"/>
                  </a:cubicBezTo>
                  <a:cubicBezTo>
                    <a:pt x="31984" y="31416"/>
                    <a:pt x="32181" y="31535"/>
                    <a:pt x="32282" y="31733"/>
                  </a:cubicBezTo>
                  <a:cubicBezTo>
                    <a:pt x="32470" y="31745"/>
                    <a:pt x="32664" y="31755"/>
                    <a:pt x="32852" y="31760"/>
                  </a:cubicBezTo>
                  <a:cubicBezTo>
                    <a:pt x="32901" y="31760"/>
                    <a:pt x="32943" y="31760"/>
                    <a:pt x="32986" y="31765"/>
                  </a:cubicBezTo>
                  <a:cubicBezTo>
                    <a:pt x="33144" y="31580"/>
                    <a:pt x="33360" y="31469"/>
                    <a:pt x="33658" y="31469"/>
                  </a:cubicBezTo>
                  <a:cubicBezTo>
                    <a:pt x="33888" y="31469"/>
                    <a:pt x="34167" y="31535"/>
                    <a:pt x="34506" y="31685"/>
                  </a:cubicBezTo>
                  <a:cubicBezTo>
                    <a:pt x="34557" y="31708"/>
                    <a:pt x="34613" y="31716"/>
                    <a:pt x="34673" y="31716"/>
                  </a:cubicBezTo>
                  <a:cubicBezTo>
                    <a:pt x="34819" y="31716"/>
                    <a:pt x="34985" y="31668"/>
                    <a:pt x="35135" y="31668"/>
                  </a:cubicBezTo>
                  <a:cubicBezTo>
                    <a:pt x="35140" y="31668"/>
                    <a:pt x="35145" y="31668"/>
                    <a:pt x="35151" y="31669"/>
                  </a:cubicBezTo>
                  <a:cubicBezTo>
                    <a:pt x="36092" y="31696"/>
                    <a:pt x="37037" y="31723"/>
                    <a:pt x="37977" y="31755"/>
                  </a:cubicBezTo>
                  <a:cubicBezTo>
                    <a:pt x="37950" y="31728"/>
                    <a:pt x="37923" y="31706"/>
                    <a:pt x="37897" y="31680"/>
                  </a:cubicBezTo>
                  <a:cubicBezTo>
                    <a:pt x="37816" y="31589"/>
                    <a:pt x="37762" y="31487"/>
                    <a:pt x="37724" y="31378"/>
                  </a:cubicBezTo>
                  <a:cubicBezTo>
                    <a:pt x="37885" y="31255"/>
                    <a:pt x="37929" y="31019"/>
                    <a:pt x="37929" y="30674"/>
                  </a:cubicBezTo>
                  <a:cubicBezTo>
                    <a:pt x="37923" y="29960"/>
                    <a:pt x="37999" y="29241"/>
                    <a:pt x="38047" y="28526"/>
                  </a:cubicBezTo>
                  <a:cubicBezTo>
                    <a:pt x="38014" y="28058"/>
                    <a:pt x="38095" y="27619"/>
                    <a:pt x="38133" y="27140"/>
                  </a:cubicBezTo>
                  <a:cubicBezTo>
                    <a:pt x="38165" y="26727"/>
                    <a:pt x="38175" y="26313"/>
                    <a:pt x="38181" y="25899"/>
                  </a:cubicBezTo>
                  <a:cubicBezTo>
                    <a:pt x="38116" y="25690"/>
                    <a:pt x="38219" y="25415"/>
                    <a:pt x="38230" y="25206"/>
                  </a:cubicBezTo>
                  <a:cubicBezTo>
                    <a:pt x="38509" y="20409"/>
                    <a:pt x="38788" y="15611"/>
                    <a:pt x="39090" y="10819"/>
                  </a:cubicBezTo>
                  <a:cubicBezTo>
                    <a:pt x="39207" y="10567"/>
                    <a:pt x="39395" y="10390"/>
                    <a:pt x="39653" y="10293"/>
                  </a:cubicBezTo>
                  <a:cubicBezTo>
                    <a:pt x="39658" y="10255"/>
                    <a:pt x="39658" y="10218"/>
                    <a:pt x="39663" y="10181"/>
                  </a:cubicBezTo>
                  <a:cubicBezTo>
                    <a:pt x="39502" y="9992"/>
                    <a:pt x="39476" y="9702"/>
                    <a:pt x="39509" y="9288"/>
                  </a:cubicBezTo>
                  <a:cubicBezTo>
                    <a:pt x="39626" y="7828"/>
                    <a:pt x="39648" y="6355"/>
                    <a:pt x="39760" y="4894"/>
                  </a:cubicBezTo>
                  <a:cubicBezTo>
                    <a:pt x="39824" y="4104"/>
                    <a:pt x="39675" y="3722"/>
                    <a:pt x="38740" y="3670"/>
                  </a:cubicBezTo>
                  <a:cubicBezTo>
                    <a:pt x="35989" y="3508"/>
                    <a:pt x="33249" y="3202"/>
                    <a:pt x="30499" y="3003"/>
                  </a:cubicBezTo>
                  <a:cubicBezTo>
                    <a:pt x="30102" y="2976"/>
                    <a:pt x="29864" y="2901"/>
                    <a:pt x="29747" y="2696"/>
                  </a:cubicBezTo>
                  <a:cubicBezTo>
                    <a:pt x="29683" y="2686"/>
                    <a:pt x="29613" y="2681"/>
                    <a:pt x="29542" y="2675"/>
                  </a:cubicBezTo>
                  <a:cubicBezTo>
                    <a:pt x="29301" y="2648"/>
                    <a:pt x="29065" y="2626"/>
                    <a:pt x="28823" y="2599"/>
                  </a:cubicBezTo>
                  <a:cubicBezTo>
                    <a:pt x="28768" y="2626"/>
                    <a:pt x="28710" y="2654"/>
                    <a:pt x="28646" y="2670"/>
                  </a:cubicBezTo>
                  <a:cubicBezTo>
                    <a:pt x="27620" y="2589"/>
                    <a:pt x="26593" y="2503"/>
                    <a:pt x="25567" y="2423"/>
                  </a:cubicBezTo>
                  <a:cubicBezTo>
                    <a:pt x="24015" y="2229"/>
                    <a:pt x="22451" y="2106"/>
                    <a:pt x="20893" y="1950"/>
                  </a:cubicBezTo>
                  <a:lnTo>
                    <a:pt x="20893" y="1950"/>
                  </a:lnTo>
                  <a:cubicBezTo>
                    <a:pt x="20904" y="1972"/>
                    <a:pt x="20920" y="1987"/>
                    <a:pt x="20931" y="2009"/>
                  </a:cubicBezTo>
                  <a:cubicBezTo>
                    <a:pt x="20442" y="1950"/>
                    <a:pt x="19948" y="1897"/>
                    <a:pt x="19460" y="1843"/>
                  </a:cubicBezTo>
                  <a:lnTo>
                    <a:pt x="19460" y="1837"/>
                  </a:lnTo>
                  <a:cubicBezTo>
                    <a:pt x="19271" y="1826"/>
                    <a:pt x="19083" y="1821"/>
                    <a:pt x="18895" y="1805"/>
                  </a:cubicBezTo>
                  <a:cubicBezTo>
                    <a:pt x="17477" y="1697"/>
                    <a:pt x="16043" y="1461"/>
                    <a:pt x="14650" y="1230"/>
                  </a:cubicBezTo>
                  <a:lnTo>
                    <a:pt x="14307" y="1176"/>
                  </a:lnTo>
                  <a:cubicBezTo>
                    <a:pt x="11756" y="886"/>
                    <a:pt x="9198" y="596"/>
                    <a:pt x="6646" y="306"/>
                  </a:cubicBezTo>
                  <a:cubicBezTo>
                    <a:pt x="6185" y="229"/>
                    <a:pt x="5723" y="161"/>
                    <a:pt x="5252" y="161"/>
                  </a:cubicBezTo>
                  <a:cubicBezTo>
                    <a:pt x="5235" y="161"/>
                    <a:pt x="5218" y="161"/>
                    <a:pt x="5201" y="161"/>
                  </a:cubicBezTo>
                  <a:cubicBezTo>
                    <a:pt x="4707" y="107"/>
                    <a:pt x="4207" y="59"/>
                    <a:pt x="371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5311075" y="2027375"/>
              <a:ext cx="576600" cy="641200"/>
            </a:xfrm>
            <a:custGeom>
              <a:rect b="b" l="l" r="r" t="t"/>
              <a:pathLst>
                <a:path extrusionOk="0" h="25648" w="23064">
                  <a:moveTo>
                    <a:pt x="21135" y="1"/>
                  </a:moveTo>
                  <a:cubicBezTo>
                    <a:pt x="20964" y="1"/>
                    <a:pt x="20786" y="55"/>
                    <a:pt x="20597" y="162"/>
                  </a:cubicBezTo>
                  <a:cubicBezTo>
                    <a:pt x="20227" y="372"/>
                    <a:pt x="19835" y="549"/>
                    <a:pt x="19422" y="737"/>
                  </a:cubicBezTo>
                  <a:cubicBezTo>
                    <a:pt x="18288" y="1252"/>
                    <a:pt x="17111" y="1784"/>
                    <a:pt x="16343" y="3009"/>
                  </a:cubicBezTo>
                  <a:cubicBezTo>
                    <a:pt x="15886" y="3734"/>
                    <a:pt x="15118" y="3858"/>
                    <a:pt x="14232" y="4003"/>
                  </a:cubicBezTo>
                  <a:cubicBezTo>
                    <a:pt x="13442" y="4126"/>
                    <a:pt x="12566" y="4266"/>
                    <a:pt x="11874" y="4890"/>
                  </a:cubicBezTo>
                  <a:cubicBezTo>
                    <a:pt x="11524" y="4734"/>
                    <a:pt x="11165" y="4652"/>
                    <a:pt x="10815" y="4578"/>
                  </a:cubicBezTo>
                  <a:cubicBezTo>
                    <a:pt x="10407" y="4491"/>
                    <a:pt x="10020" y="4406"/>
                    <a:pt x="9687" y="4196"/>
                  </a:cubicBezTo>
                  <a:cubicBezTo>
                    <a:pt x="9182" y="3869"/>
                    <a:pt x="8505" y="3498"/>
                    <a:pt x="7721" y="3498"/>
                  </a:cubicBezTo>
                  <a:cubicBezTo>
                    <a:pt x="7646" y="3498"/>
                    <a:pt x="7565" y="3504"/>
                    <a:pt x="7485" y="3509"/>
                  </a:cubicBezTo>
                  <a:cubicBezTo>
                    <a:pt x="7485" y="3509"/>
                    <a:pt x="3761" y="4416"/>
                    <a:pt x="2311" y="4545"/>
                  </a:cubicBezTo>
                  <a:cubicBezTo>
                    <a:pt x="1570" y="4610"/>
                    <a:pt x="1113" y="4647"/>
                    <a:pt x="838" y="4781"/>
                  </a:cubicBezTo>
                  <a:cubicBezTo>
                    <a:pt x="597" y="4761"/>
                    <a:pt x="361" y="4749"/>
                    <a:pt x="114" y="4739"/>
                  </a:cubicBezTo>
                  <a:cubicBezTo>
                    <a:pt x="76" y="4798"/>
                    <a:pt x="49" y="4868"/>
                    <a:pt x="22" y="4943"/>
                  </a:cubicBezTo>
                  <a:cubicBezTo>
                    <a:pt x="49" y="5577"/>
                    <a:pt x="0" y="6222"/>
                    <a:pt x="280" y="6893"/>
                  </a:cubicBezTo>
                  <a:cubicBezTo>
                    <a:pt x="307" y="6861"/>
                    <a:pt x="329" y="6834"/>
                    <a:pt x="355" y="6812"/>
                  </a:cubicBezTo>
                  <a:cubicBezTo>
                    <a:pt x="463" y="7580"/>
                    <a:pt x="587" y="8349"/>
                    <a:pt x="640" y="9123"/>
                  </a:cubicBezTo>
                  <a:cubicBezTo>
                    <a:pt x="684" y="9692"/>
                    <a:pt x="726" y="10261"/>
                    <a:pt x="774" y="10826"/>
                  </a:cubicBezTo>
                  <a:cubicBezTo>
                    <a:pt x="710" y="10836"/>
                    <a:pt x="640" y="10841"/>
                    <a:pt x="575" y="10853"/>
                  </a:cubicBezTo>
                  <a:cubicBezTo>
                    <a:pt x="796" y="12797"/>
                    <a:pt x="1016" y="14741"/>
                    <a:pt x="1237" y="16692"/>
                  </a:cubicBezTo>
                  <a:cubicBezTo>
                    <a:pt x="1237" y="17218"/>
                    <a:pt x="1225" y="17746"/>
                    <a:pt x="1220" y="18272"/>
                  </a:cubicBezTo>
                  <a:cubicBezTo>
                    <a:pt x="1199" y="19598"/>
                    <a:pt x="1398" y="20791"/>
                    <a:pt x="1790" y="22021"/>
                  </a:cubicBezTo>
                  <a:cubicBezTo>
                    <a:pt x="1812" y="22194"/>
                    <a:pt x="1827" y="22360"/>
                    <a:pt x="1849" y="22526"/>
                  </a:cubicBezTo>
                  <a:cubicBezTo>
                    <a:pt x="1902" y="22580"/>
                    <a:pt x="1892" y="22854"/>
                    <a:pt x="1892" y="22854"/>
                  </a:cubicBezTo>
                  <a:cubicBezTo>
                    <a:pt x="2005" y="22715"/>
                    <a:pt x="2268" y="22413"/>
                    <a:pt x="2429" y="22306"/>
                  </a:cubicBezTo>
                  <a:cubicBezTo>
                    <a:pt x="2632" y="22436"/>
                    <a:pt x="2874" y="22504"/>
                    <a:pt x="3166" y="22504"/>
                  </a:cubicBezTo>
                  <a:cubicBezTo>
                    <a:pt x="3246" y="22504"/>
                    <a:pt x="3330" y="22499"/>
                    <a:pt x="3417" y="22489"/>
                  </a:cubicBezTo>
                  <a:cubicBezTo>
                    <a:pt x="3520" y="22462"/>
                    <a:pt x="3627" y="22445"/>
                    <a:pt x="3746" y="22430"/>
                  </a:cubicBezTo>
                  <a:cubicBezTo>
                    <a:pt x="3767" y="22360"/>
                    <a:pt x="3778" y="22258"/>
                    <a:pt x="3821" y="22247"/>
                  </a:cubicBezTo>
                  <a:cubicBezTo>
                    <a:pt x="3844" y="22239"/>
                    <a:pt x="3865" y="22236"/>
                    <a:pt x="3885" y="22236"/>
                  </a:cubicBezTo>
                  <a:cubicBezTo>
                    <a:pt x="3979" y="22236"/>
                    <a:pt x="4021" y="22317"/>
                    <a:pt x="4030" y="22424"/>
                  </a:cubicBezTo>
                  <a:cubicBezTo>
                    <a:pt x="4197" y="22435"/>
                    <a:pt x="4314" y="22494"/>
                    <a:pt x="4299" y="22687"/>
                  </a:cubicBezTo>
                  <a:cubicBezTo>
                    <a:pt x="4317" y="22687"/>
                    <a:pt x="4334" y="22686"/>
                    <a:pt x="4351" y="22686"/>
                  </a:cubicBezTo>
                  <a:cubicBezTo>
                    <a:pt x="4512" y="22686"/>
                    <a:pt x="4621" y="22736"/>
                    <a:pt x="4572" y="22945"/>
                  </a:cubicBezTo>
                  <a:cubicBezTo>
                    <a:pt x="4635" y="22919"/>
                    <a:pt x="4690" y="22908"/>
                    <a:pt x="4740" y="22908"/>
                  </a:cubicBezTo>
                  <a:cubicBezTo>
                    <a:pt x="4917" y="22908"/>
                    <a:pt x="5019" y="23056"/>
                    <a:pt x="5100" y="23241"/>
                  </a:cubicBezTo>
                  <a:lnTo>
                    <a:pt x="5078" y="23219"/>
                  </a:lnTo>
                  <a:lnTo>
                    <a:pt x="5078" y="23219"/>
                  </a:lnTo>
                  <a:cubicBezTo>
                    <a:pt x="5502" y="24347"/>
                    <a:pt x="6727" y="24111"/>
                    <a:pt x="7500" y="24649"/>
                  </a:cubicBezTo>
                  <a:cubicBezTo>
                    <a:pt x="8000" y="24991"/>
                    <a:pt x="8505" y="25121"/>
                    <a:pt x="9002" y="25121"/>
                  </a:cubicBezTo>
                  <a:cubicBezTo>
                    <a:pt x="9835" y="25121"/>
                    <a:pt x="10642" y="24755"/>
                    <a:pt x="11353" y="24411"/>
                  </a:cubicBezTo>
                  <a:cubicBezTo>
                    <a:pt x="11735" y="24226"/>
                    <a:pt x="12008" y="24110"/>
                    <a:pt x="12248" y="24110"/>
                  </a:cubicBezTo>
                  <a:cubicBezTo>
                    <a:pt x="12510" y="24110"/>
                    <a:pt x="12734" y="24248"/>
                    <a:pt x="13023" y="24584"/>
                  </a:cubicBezTo>
                  <a:cubicBezTo>
                    <a:pt x="13114" y="24691"/>
                    <a:pt x="13216" y="24788"/>
                    <a:pt x="13324" y="24879"/>
                  </a:cubicBezTo>
                  <a:cubicBezTo>
                    <a:pt x="13647" y="25159"/>
                    <a:pt x="14022" y="25385"/>
                    <a:pt x="14361" y="25648"/>
                  </a:cubicBezTo>
                  <a:cubicBezTo>
                    <a:pt x="14463" y="25636"/>
                    <a:pt x="14559" y="25599"/>
                    <a:pt x="14656" y="25556"/>
                  </a:cubicBezTo>
                  <a:cubicBezTo>
                    <a:pt x="14869" y="25460"/>
                    <a:pt x="15076" y="25329"/>
                    <a:pt x="15313" y="25329"/>
                  </a:cubicBezTo>
                  <a:cubicBezTo>
                    <a:pt x="15368" y="25329"/>
                    <a:pt x="15425" y="25336"/>
                    <a:pt x="15484" y="25353"/>
                  </a:cubicBezTo>
                  <a:cubicBezTo>
                    <a:pt x="15414" y="24917"/>
                    <a:pt x="15623" y="24676"/>
                    <a:pt x="16032" y="24562"/>
                  </a:cubicBezTo>
                  <a:cubicBezTo>
                    <a:pt x="16317" y="23654"/>
                    <a:pt x="15844" y="22682"/>
                    <a:pt x="16310" y="21780"/>
                  </a:cubicBezTo>
                  <a:cubicBezTo>
                    <a:pt x="16489" y="21441"/>
                    <a:pt x="16626" y="21103"/>
                    <a:pt x="16893" y="21103"/>
                  </a:cubicBezTo>
                  <a:cubicBezTo>
                    <a:pt x="17017" y="21103"/>
                    <a:pt x="17169" y="21175"/>
                    <a:pt x="17366" y="21353"/>
                  </a:cubicBezTo>
                  <a:lnTo>
                    <a:pt x="17366" y="21353"/>
                  </a:lnTo>
                  <a:cubicBezTo>
                    <a:pt x="17363" y="21352"/>
                    <a:pt x="17361" y="21350"/>
                    <a:pt x="17359" y="21349"/>
                  </a:cubicBezTo>
                  <a:lnTo>
                    <a:pt x="17359" y="21349"/>
                  </a:lnTo>
                  <a:lnTo>
                    <a:pt x="17386" y="21371"/>
                  </a:lnTo>
                  <a:cubicBezTo>
                    <a:pt x="17379" y="21365"/>
                    <a:pt x="17372" y="21359"/>
                    <a:pt x="17366" y="21353"/>
                  </a:cubicBezTo>
                  <a:lnTo>
                    <a:pt x="17366" y="21353"/>
                  </a:lnTo>
                  <a:cubicBezTo>
                    <a:pt x="17532" y="21439"/>
                    <a:pt x="17688" y="21498"/>
                    <a:pt x="17806" y="21498"/>
                  </a:cubicBezTo>
                  <a:cubicBezTo>
                    <a:pt x="17987" y="21498"/>
                    <a:pt x="18078" y="21360"/>
                    <a:pt x="17981" y="20969"/>
                  </a:cubicBezTo>
                  <a:cubicBezTo>
                    <a:pt x="17837" y="20362"/>
                    <a:pt x="18003" y="19905"/>
                    <a:pt x="18427" y="19502"/>
                  </a:cubicBezTo>
                  <a:cubicBezTo>
                    <a:pt x="18433" y="19077"/>
                    <a:pt x="18599" y="18755"/>
                    <a:pt x="18997" y="18572"/>
                  </a:cubicBezTo>
                  <a:lnTo>
                    <a:pt x="19035" y="18508"/>
                  </a:lnTo>
                  <a:cubicBezTo>
                    <a:pt x="19169" y="18428"/>
                    <a:pt x="19298" y="18346"/>
                    <a:pt x="19432" y="18266"/>
                  </a:cubicBezTo>
                  <a:cubicBezTo>
                    <a:pt x="20726" y="18036"/>
                    <a:pt x="22221" y="16434"/>
                    <a:pt x="22377" y="15140"/>
                  </a:cubicBezTo>
                  <a:cubicBezTo>
                    <a:pt x="22397" y="14973"/>
                    <a:pt x="22419" y="14801"/>
                    <a:pt x="22446" y="14629"/>
                  </a:cubicBezTo>
                  <a:cubicBezTo>
                    <a:pt x="22521" y="14113"/>
                    <a:pt x="22618" y="13603"/>
                    <a:pt x="22699" y="13092"/>
                  </a:cubicBezTo>
                  <a:cubicBezTo>
                    <a:pt x="22280" y="12529"/>
                    <a:pt x="22816" y="11621"/>
                    <a:pt x="22172" y="11078"/>
                  </a:cubicBezTo>
                  <a:cubicBezTo>
                    <a:pt x="22156" y="10680"/>
                    <a:pt x="22139" y="10347"/>
                    <a:pt x="22145" y="10068"/>
                  </a:cubicBezTo>
                  <a:cubicBezTo>
                    <a:pt x="22199" y="9982"/>
                    <a:pt x="22248" y="9901"/>
                    <a:pt x="22268" y="9821"/>
                  </a:cubicBezTo>
                  <a:cubicBezTo>
                    <a:pt x="22355" y="9504"/>
                    <a:pt x="22409" y="9192"/>
                    <a:pt x="22435" y="8881"/>
                  </a:cubicBezTo>
                  <a:cubicBezTo>
                    <a:pt x="22446" y="8870"/>
                    <a:pt x="22446" y="8865"/>
                    <a:pt x="22451" y="8859"/>
                  </a:cubicBezTo>
                  <a:cubicBezTo>
                    <a:pt x="22451" y="8843"/>
                    <a:pt x="22972" y="8741"/>
                    <a:pt x="22972" y="8725"/>
                  </a:cubicBezTo>
                  <a:cubicBezTo>
                    <a:pt x="23064" y="7570"/>
                    <a:pt x="22295" y="6528"/>
                    <a:pt x="22139" y="5400"/>
                  </a:cubicBezTo>
                  <a:cubicBezTo>
                    <a:pt x="22027" y="4771"/>
                    <a:pt x="21973" y="4132"/>
                    <a:pt x="21887" y="3498"/>
                  </a:cubicBezTo>
                  <a:cubicBezTo>
                    <a:pt x="21849" y="3202"/>
                    <a:pt x="21802" y="2907"/>
                    <a:pt x="21747" y="2611"/>
                  </a:cubicBezTo>
                  <a:cubicBezTo>
                    <a:pt x="21693" y="2423"/>
                    <a:pt x="21673" y="2241"/>
                    <a:pt x="21651" y="2069"/>
                  </a:cubicBezTo>
                  <a:cubicBezTo>
                    <a:pt x="21597" y="1746"/>
                    <a:pt x="21544" y="1424"/>
                    <a:pt x="21500" y="1102"/>
                  </a:cubicBezTo>
                  <a:cubicBezTo>
                    <a:pt x="21425" y="876"/>
                    <a:pt x="21383" y="598"/>
                    <a:pt x="21194" y="543"/>
                  </a:cubicBezTo>
                  <a:cubicBezTo>
                    <a:pt x="21178" y="355"/>
                    <a:pt x="21194" y="178"/>
                    <a:pt x="21232" y="17"/>
                  </a:cubicBezTo>
                  <a:cubicBezTo>
                    <a:pt x="21200" y="11"/>
                    <a:pt x="21167" y="1"/>
                    <a:pt x="2113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5929025" y="1330075"/>
              <a:ext cx="820225" cy="710775"/>
            </a:xfrm>
            <a:custGeom>
              <a:rect b="b" l="l" r="r" t="t"/>
              <a:pathLst>
                <a:path extrusionOk="0" h="28431" w="32809">
                  <a:moveTo>
                    <a:pt x="27044" y="1"/>
                  </a:moveTo>
                  <a:cubicBezTo>
                    <a:pt x="26840" y="1"/>
                    <a:pt x="26642" y="53"/>
                    <a:pt x="26448" y="102"/>
                  </a:cubicBezTo>
                  <a:cubicBezTo>
                    <a:pt x="26394" y="118"/>
                    <a:pt x="26340" y="135"/>
                    <a:pt x="26287" y="145"/>
                  </a:cubicBezTo>
                  <a:cubicBezTo>
                    <a:pt x="25851" y="253"/>
                    <a:pt x="25417" y="382"/>
                    <a:pt x="24998" y="511"/>
                  </a:cubicBezTo>
                  <a:cubicBezTo>
                    <a:pt x="24051" y="790"/>
                    <a:pt x="23155" y="1059"/>
                    <a:pt x="22263" y="1085"/>
                  </a:cubicBezTo>
                  <a:cubicBezTo>
                    <a:pt x="19980" y="1156"/>
                    <a:pt x="18829" y="2590"/>
                    <a:pt x="17723" y="3970"/>
                  </a:cubicBezTo>
                  <a:lnTo>
                    <a:pt x="17637" y="4077"/>
                  </a:lnTo>
                  <a:cubicBezTo>
                    <a:pt x="17106" y="4739"/>
                    <a:pt x="16778" y="5507"/>
                    <a:pt x="16461" y="6249"/>
                  </a:cubicBezTo>
                  <a:cubicBezTo>
                    <a:pt x="16005" y="7328"/>
                    <a:pt x="15569" y="8349"/>
                    <a:pt x="14542" y="8939"/>
                  </a:cubicBezTo>
                  <a:cubicBezTo>
                    <a:pt x="14237" y="9111"/>
                    <a:pt x="14065" y="9460"/>
                    <a:pt x="14103" y="9820"/>
                  </a:cubicBezTo>
                  <a:cubicBezTo>
                    <a:pt x="14140" y="10137"/>
                    <a:pt x="14339" y="10385"/>
                    <a:pt x="14613" y="10471"/>
                  </a:cubicBezTo>
                  <a:cubicBezTo>
                    <a:pt x="14973" y="10578"/>
                    <a:pt x="15005" y="10702"/>
                    <a:pt x="15032" y="11282"/>
                  </a:cubicBezTo>
                  <a:cubicBezTo>
                    <a:pt x="15043" y="11588"/>
                    <a:pt x="15058" y="11937"/>
                    <a:pt x="15214" y="12265"/>
                  </a:cubicBezTo>
                  <a:cubicBezTo>
                    <a:pt x="15284" y="12416"/>
                    <a:pt x="15355" y="12631"/>
                    <a:pt x="15295" y="12792"/>
                  </a:cubicBezTo>
                  <a:cubicBezTo>
                    <a:pt x="15226" y="12958"/>
                    <a:pt x="15016" y="13076"/>
                    <a:pt x="14849" y="13147"/>
                  </a:cubicBezTo>
                  <a:cubicBezTo>
                    <a:pt x="14393" y="13334"/>
                    <a:pt x="14022" y="13662"/>
                    <a:pt x="13721" y="14139"/>
                  </a:cubicBezTo>
                  <a:cubicBezTo>
                    <a:pt x="13211" y="14945"/>
                    <a:pt x="12394" y="15150"/>
                    <a:pt x="11443" y="15381"/>
                  </a:cubicBezTo>
                  <a:cubicBezTo>
                    <a:pt x="10815" y="15537"/>
                    <a:pt x="10170" y="15698"/>
                    <a:pt x="9585" y="16053"/>
                  </a:cubicBezTo>
                  <a:cubicBezTo>
                    <a:pt x="8876" y="15714"/>
                    <a:pt x="8160" y="15547"/>
                    <a:pt x="7398" y="15547"/>
                  </a:cubicBezTo>
                  <a:cubicBezTo>
                    <a:pt x="5883" y="15547"/>
                    <a:pt x="4438" y="16251"/>
                    <a:pt x="3278" y="16815"/>
                  </a:cubicBezTo>
                  <a:cubicBezTo>
                    <a:pt x="2724" y="17089"/>
                    <a:pt x="2343" y="17595"/>
                    <a:pt x="2262" y="18168"/>
                  </a:cubicBezTo>
                  <a:cubicBezTo>
                    <a:pt x="2182" y="18728"/>
                    <a:pt x="2385" y="19271"/>
                    <a:pt x="2821" y="19663"/>
                  </a:cubicBezTo>
                  <a:cubicBezTo>
                    <a:pt x="3530" y="20302"/>
                    <a:pt x="3551" y="20903"/>
                    <a:pt x="2886" y="21741"/>
                  </a:cubicBezTo>
                  <a:cubicBezTo>
                    <a:pt x="2192" y="22611"/>
                    <a:pt x="1440" y="23397"/>
                    <a:pt x="656" y="24074"/>
                  </a:cubicBezTo>
                  <a:cubicBezTo>
                    <a:pt x="414" y="24282"/>
                    <a:pt x="161" y="24535"/>
                    <a:pt x="0" y="24847"/>
                  </a:cubicBezTo>
                  <a:cubicBezTo>
                    <a:pt x="37" y="24847"/>
                    <a:pt x="76" y="24852"/>
                    <a:pt x="108" y="24863"/>
                  </a:cubicBezTo>
                  <a:cubicBezTo>
                    <a:pt x="263" y="24900"/>
                    <a:pt x="387" y="25008"/>
                    <a:pt x="457" y="25142"/>
                  </a:cubicBezTo>
                  <a:cubicBezTo>
                    <a:pt x="312" y="25443"/>
                    <a:pt x="307" y="25765"/>
                    <a:pt x="484" y="26174"/>
                  </a:cubicBezTo>
                  <a:cubicBezTo>
                    <a:pt x="650" y="26564"/>
                    <a:pt x="890" y="26676"/>
                    <a:pt x="1149" y="26676"/>
                  </a:cubicBezTo>
                  <a:cubicBezTo>
                    <a:pt x="1425" y="26676"/>
                    <a:pt x="1723" y="26549"/>
                    <a:pt x="1978" y="26496"/>
                  </a:cubicBezTo>
                  <a:cubicBezTo>
                    <a:pt x="4755" y="25948"/>
                    <a:pt x="7510" y="25314"/>
                    <a:pt x="10294" y="24783"/>
                  </a:cubicBezTo>
                  <a:cubicBezTo>
                    <a:pt x="10554" y="24734"/>
                    <a:pt x="10869" y="24562"/>
                    <a:pt x="11175" y="24562"/>
                  </a:cubicBezTo>
                  <a:cubicBezTo>
                    <a:pt x="11242" y="24562"/>
                    <a:pt x="11308" y="24570"/>
                    <a:pt x="11373" y="24589"/>
                  </a:cubicBezTo>
                  <a:cubicBezTo>
                    <a:pt x="11792" y="24545"/>
                    <a:pt x="12206" y="24471"/>
                    <a:pt x="12615" y="24384"/>
                  </a:cubicBezTo>
                  <a:cubicBezTo>
                    <a:pt x="12615" y="24364"/>
                    <a:pt x="12608" y="24342"/>
                    <a:pt x="12608" y="24320"/>
                  </a:cubicBezTo>
                  <a:lnTo>
                    <a:pt x="21844" y="22423"/>
                  </a:lnTo>
                  <a:cubicBezTo>
                    <a:pt x="21859" y="22418"/>
                    <a:pt x="21871" y="22413"/>
                    <a:pt x="21886" y="22413"/>
                  </a:cubicBezTo>
                  <a:cubicBezTo>
                    <a:pt x="21956" y="22397"/>
                    <a:pt x="22021" y="22386"/>
                    <a:pt x="22091" y="22370"/>
                  </a:cubicBezTo>
                  <a:cubicBezTo>
                    <a:pt x="22102" y="22483"/>
                    <a:pt x="22117" y="22584"/>
                    <a:pt x="22139" y="22681"/>
                  </a:cubicBezTo>
                  <a:cubicBezTo>
                    <a:pt x="22719" y="23584"/>
                    <a:pt x="23703" y="24255"/>
                    <a:pt x="24589" y="24808"/>
                  </a:cubicBezTo>
                  <a:cubicBezTo>
                    <a:pt x="25239" y="25217"/>
                    <a:pt x="25970" y="25743"/>
                    <a:pt x="26733" y="26040"/>
                  </a:cubicBezTo>
                  <a:cubicBezTo>
                    <a:pt x="26749" y="26045"/>
                    <a:pt x="26765" y="26050"/>
                    <a:pt x="26781" y="26055"/>
                  </a:cubicBezTo>
                  <a:cubicBezTo>
                    <a:pt x="26926" y="26098"/>
                    <a:pt x="27071" y="26142"/>
                    <a:pt x="27217" y="26184"/>
                  </a:cubicBezTo>
                  <a:cubicBezTo>
                    <a:pt x="27318" y="26211"/>
                    <a:pt x="27420" y="26233"/>
                    <a:pt x="27527" y="26244"/>
                  </a:cubicBezTo>
                  <a:cubicBezTo>
                    <a:pt x="27576" y="26249"/>
                    <a:pt x="27614" y="26281"/>
                    <a:pt x="27636" y="26318"/>
                  </a:cubicBezTo>
                  <a:cubicBezTo>
                    <a:pt x="28860" y="26700"/>
                    <a:pt x="30069" y="27114"/>
                    <a:pt x="31192" y="27699"/>
                  </a:cubicBezTo>
                  <a:cubicBezTo>
                    <a:pt x="31390" y="27801"/>
                    <a:pt x="31551" y="27860"/>
                    <a:pt x="31680" y="27893"/>
                  </a:cubicBezTo>
                  <a:cubicBezTo>
                    <a:pt x="31819" y="28049"/>
                    <a:pt x="31955" y="28220"/>
                    <a:pt x="32072" y="28425"/>
                  </a:cubicBezTo>
                  <a:lnTo>
                    <a:pt x="32077" y="28430"/>
                  </a:lnTo>
                  <a:cubicBezTo>
                    <a:pt x="32518" y="28334"/>
                    <a:pt x="32701" y="27952"/>
                    <a:pt x="32808" y="27630"/>
                  </a:cubicBezTo>
                  <a:lnTo>
                    <a:pt x="32808" y="27630"/>
                  </a:lnTo>
                  <a:cubicBezTo>
                    <a:pt x="32685" y="27651"/>
                    <a:pt x="32551" y="27667"/>
                    <a:pt x="32411" y="27667"/>
                  </a:cubicBezTo>
                  <a:lnTo>
                    <a:pt x="32406" y="27667"/>
                  </a:lnTo>
                  <a:cubicBezTo>
                    <a:pt x="32347" y="27667"/>
                    <a:pt x="32293" y="27657"/>
                    <a:pt x="32238" y="27640"/>
                  </a:cubicBezTo>
                  <a:cubicBezTo>
                    <a:pt x="32298" y="27501"/>
                    <a:pt x="32347" y="27329"/>
                    <a:pt x="32406" y="27136"/>
                  </a:cubicBezTo>
                  <a:cubicBezTo>
                    <a:pt x="32347" y="27071"/>
                    <a:pt x="32238" y="26953"/>
                    <a:pt x="32245" y="26947"/>
                  </a:cubicBezTo>
                  <a:cubicBezTo>
                    <a:pt x="32545" y="26635"/>
                    <a:pt x="32690" y="26323"/>
                    <a:pt x="32739" y="26001"/>
                  </a:cubicBezTo>
                  <a:cubicBezTo>
                    <a:pt x="32761" y="25879"/>
                    <a:pt x="32766" y="25750"/>
                    <a:pt x="32761" y="25621"/>
                  </a:cubicBezTo>
                  <a:cubicBezTo>
                    <a:pt x="32739" y="25041"/>
                    <a:pt x="32496" y="24449"/>
                    <a:pt x="32389" y="23863"/>
                  </a:cubicBezTo>
                  <a:cubicBezTo>
                    <a:pt x="32250" y="23112"/>
                    <a:pt x="32035" y="21957"/>
                    <a:pt x="31879" y="21005"/>
                  </a:cubicBezTo>
                  <a:cubicBezTo>
                    <a:pt x="31896" y="20737"/>
                    <a:pt x="31928" y="20506"/>
                    <a:pt x="31992" y="20313"/>
                  </a:cubicBezTo>
                  <a:lnTo>
                    <a:pt x="31960" y="20313"/>
                  </a:lnTo>
                  <a:cubicBezTo>
                    <a:pt x="31901" y="20313"/>
                    <a:pt x="31847" y="20302"/>
                    <a:pt x="31794" y="20286"/>
                  </a:cubicBezTo>
                  <a:cubicBezTo>
                    <a:pt x="31643" y="19110"/>
                    <a:pt x="31556" y="17927"/>
                    <a:pt x="31626" y="16730"/>
                  </a:cubicBezTo>
                  <a:cubicBezTo>
                    <a:pt x="31653" y="16273"/>
                    <a:pt x="31658" y="15815"/>
                    <a:pt x="31594" y="15371"/>
                  </a:cubicBezTo>
                  <a:cubicBezTo>
                    <a:pt x="31600" y="15354"/>
                    <a:pt x="31611" y="15338"/>
                    <a:pt x="31621" y="15327"/>
                  </a:cubicBezTo>
                  <a:cubicBezTo>
                    <a:pt x="31605" y="15322"/>
                    <a:pt x="31594" y="15311"/>
                    <a:pt x="31578" y="15306"/>
                  </a:cubicBezTo>
                  <a:cubicBezTo>
                    <a:pt x="31541" y="15048"/>
                    <a:pt x="31471" y="14801"/>
                    <a:pt x="31368" y="14553"/>
                  </a:cubicBezTo>
                  <a:cubicBezTo>
                    <a:pt x="31036" y="14365"/>
                    <a:pt x="31020" y="14070"/>
                    <a:pt x="31090" y="13742"/>
                  </a:cubicBezTo>
                  <a:cubicBezTo>
                    <a:pt x="30182" y="12738"/>
                    <a:pt x="30627" y="11421"/>
                    <a:pt x="30299" y="10283"/>
                  </a:cubicBezTo>
                  <a:cubicBezTo>
                    <a:pt x="30036" y="10191"/>
                    <a:pt x="30026" y="9971"/>
                    <a:pt x="30026" y="9745"/>
                  </a:cubicBezTo>
                  <a:cubicBezTo>
                    <a:pt x="30023" y="9745"/>
                    <a:pt x="30019" y="9745"/>
                    <a:pt x="30016" y="9745"/>
                  </a:cubicBezTo>
                  <a:cubicBezTo>
                    <a:pt x="29012" y="9745"/>
                    <a:pt x="29257" y="8986"/>
                    <a:pt x="29230" y="8397"/>
                  </a:cubicBezTo>
                  <a:cubicBezTo>
                    <a:pt x="28548" y="7484"/>
                    <a:pt x="28226" y="6485"/>
                    <a:pt x="28527" y="5346"/>
                  </a:cubicBezTo>
                  <a:cubicBezTo>
                    <a:pt x="28764" y="4437"/>
                    <a:pt x="28162" y="3658"/>
                    <a:pt x="28156" y="2788"/>
                  </a:cubicBezTo>
                  <a:cubicBezTo>
                    <a:pt x="27721" y="2439"/>
                    <a:pt x="27517" y="1875"/>
                    <a:pt x="27485" y="1429"/>
                  </a:cubicBezTo>
                  <a:cubicBezTo>
                    <a:pt x="27468" y="930"/>
                    <a:pt x="27527" y="564"/>
                    <a:pt x="27721" y="286"/>
                  </a:cubicBezTo>
                  <a:cubicBezTo>
                    <a:pt x="27710" y="274"/>
                    <a:pt x="27705" y="264"/>
                    <a:pt x="27694" y="253"/>
                  </a:cubicBezTo>
                  <a:cubicBezTo>
                    <a:pt x="27576" y="140"/>
                    <a:pt x="27371" y="1"/>
                    <a:pt x="2704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5840500" y="1889325"/>
              <a:ext cx="769600" cy="507500"/>
            </a:xfrm>
            <a:custGeom>
              <a:rect b="b" l="l" r="r" t="t"/>
              <a:pathLst>
                <a:path extrusionOk="0" h="20300" w="30784">
                  <a:moveTo>
                    <a:pt x="25632" y="0"/>
                  </a:moveTo>
                  <a:cubicBezTo>
                    <a:pt x="25562" y="16"/>
                    <a:pt x="25497" y="27"/>
                    <a:pt x="25427" y="43"/>
                  </a:cubicBezTo>
                  <a:cubicBezTo>
                    <a:pt x="25412" y="43"/>
                    <a:pt x="25400" y="48"/>
                    <a:pt x="25385" y="53"/>
                  </a:cubicBezTo>
                  <a:lnTo>
                    <a:pt x="16149" y="1950"/>
                  </a:lnTo>
                  <a:cubicBezTo>
                    <a:pt x="16149" y="1972"/>
                    <a:pt x="16156" y="1994"/>
                    <a:pt x="16156" y="2014"/>
                  </a:cubicBezTo>
                  <a:cubicBezTo>
                    <a:pt x="15747" y="2101"/>
                    <a:pt x="15333" y="2175"/>
                    <a:pt x="14914" y="2219"/>
                  </a:cubicBezTo>
                  <a:cubicBezTo>
                    <a:pt x="14849" y="2200"/>
                    <a:pt x="14783" y="2192"/>
                    <a:pt x="14716" y="2192"/>
                  </a:cubicBezTo>
                  <a:cubicBezTo>
                    <a:pt x="14410" y="2192"/>
                    <a:pt x="14095" y="2364"/>
                    <a:pt x="13835" y="2413"/>
                  </a:cubicBezTo>
                  <a:cubicBezTo>
                    <a:pt x="11051" y="2944"/>
                    <a:pt x="8296" y="3578"/>
                    <a:pt x="5519" y="4126"/>
                  </a:cubicBezTo>
                  <a:cubicBezTo>
                    <a:pt x="5264" y="4179"/>
                    <a:pt x="4966" y="4306"/>
                    <a:pt x="4690" y="4306"/>
                  </a:cubicBezTo>
                  <a:cubicBezTo>
                    <a:pt x="4431" y="4306"/>
                    <a:pt x="4191" y="4194"/>
                    <a:pt x="4025" y="3804"/>
                  </a:cubicBezTo>
                  <a:cubicBezTo>
                    <a:pt x="3848" y="3395"/>
                    <a:pt x="3853" y="3073"/>
                    <a:pt x="3998" y="2772"/>
                  </a:cubicBezTo>
                  <a:cubicBezTo>
                    <a:pt x="3928" y="2638"/>
                    <a:pt x="3804" y="2530"/>
                    <a:pt x="3649" y="2493"/>
                  </a:cubicBezTo>
                  <a:cubicBezTo>
                    <a:pt x="3617" y="2482"/>
                    <a:pt x="3578" y="2477"/>
                    <a:pt x="3541" y="2477"/>
                  </a:cubicBezTo>
                  <a:lnTo>
                    <a:pt x="3526" y="2477"/>
                  </a:lnTo>
                  <a:cubicBezTo>
                    <a:pt x="3337" y="2477"/>
                    <a:pt x="3166" y="2574"/>
                    <a:pt x="3063" y="2735"/>
                  </a:cubicBezTo>
                  <a:cubicBezTo>
                    <a:pt x="2779" y="3212"/>
                    <a:pt x="2403" y="3385"/>
                    <a:pt x="1999" y="3573"/>
                  </a:cubicBezTo>
                  <a:cubicBezTo>
                    <a:pt x="1699" y="3707"/>
                    <a:pt x="1381" y="3852"/>
                    <a:pt x="1124" y="4115"/>
                  </a:cubicBezTo>
                  <a:cubicBezTo>
                    <a:pt x="1059" y="4186"/>
                    <a:pt x="984" y="4250"/>
                    <a:pt x="915" y="4320"/>
                  </a:cubicBezTo>
                  <a:cubicBezTo>
                    <a:pt x="603" y="4605"/>
                    <a:pt x="194" y="4985"/>
                    <a:pt x="55" y="5539"/>
                  </a:cubicBezTo>
                  <a:cubicBezTo>
                    <a:pt x="17" y="5700"/>
                    <a:pt x="1" y="5877"/>
                    <a:pt x="17" y="6065"/>
                  </a:cubicBezTo>
                  <a:cubicBezTo>
                    <a:pt x="206" y="6120"/>
                    <a:pt x="248" y="6398"/>
                    <a:pt x="323" y="6624"/>
                  </a:cubicBezTo>
                  <a:cubicBezTo>
                    <a:pt x="367" y="6946"/>
                    <a:pt x="420" y="7268"/>
                    <a:pt x="474" y="7591"/>
                  </a:cubicBezTo>
                  <a:cubicBezTo>
                    <a:pt x="496" y="7763"/>
                    <a:pt x="516" y="7945"/>
                    <a:pt x="570" y="8133"/>
                  </a:cubicBezTo>
                  <a:cubicBezTo>
                    <a:pt x="625" y="8429"/>
                    <a:pt x="672" y="8724"/>
                    <a:pt x="710" y="9020"/>
                  </a:cubicBezTo>
                  <a:cubicBezTo>
                    <a:pt x="796" y="9654"/>
                    <a:pt x="850" y="10293"/>
                    <a:pt x="962" y="10922"/>
                  </a:cubicBezTo>
                  <a:cubicBezTo>
                    <a:pt x="1118" y="12050"/>
                    <a:pt x="1527" y="14225"/>
                    <a:pt x="1656" y="14225"/>
                  </a:cubicBezTo>
                  <a:cubicBezTo>
                    <a:pt x="1704" y="14225"/>
                    <a:pt x="1748" y="14231"/>
                    <a:pt x="1795" y="14247"/>
                  </a:cubicBezTo>
                  <a:cubicBezTo>
                    <a:pt x="2080" y="15956"/>
                    <a:pt x="2381" y="17669"/>
                    <a:pt x="2660" y="19378"/>
                  </a:cubicBezTo>
                  <a:cubicBezTo>
                    <a:pt x="2759" y="19983"/>
                    <a:pt x="2978" y="20300"/>
                    <a:pt x="3516" y="20300"/>
                  </a:cubicBezTo>
                  <a:cubicBezTo>
                    <a:pt x="3628" y="20300"/>
                    <a:pt x="3754" y="20286"/>
                    <a:pt x="3896" y="20258"/>
                  </a:cubicBezTo>
                  <a:cubicBezTo>
                    <a:pt x="5212" y="20000"/>
                    <a:pt x="6539" y="19807"/>
                    <a:pt x="7860" y="19614"/>
                  </a:cubicBezTo>
                  <a:cubicBezTo>
                    <a:pt x="7898" y="19630"/>
                    <a:pt x="7930" y="19641"/>
                    <a:pt x="7969" y="19657"/>
                  </a:cubicBezTo>
                  <a:cubicBezTo>
                    <a:pt x="8033" y="19690"/>
                    <a:pt x="8091" y="19727"/>
                    <a:pt x="8150" y="19770"/>
                  </a:cubicBezTo>
                  <a:cubicBezTo>
                    <a:pt x="8183" y="19695"/>
                    <a:pt x="8215" y="19625"/>
                    <a:pt x="8252" y="19554"/>
                  </a:cubicBezTo>
                  <a:cubicBezTo>
                    <a:pt x="8505" y="19517"/>
                    <a:pt x="8758" y="19479"/>
                    <a:pt x="9005" y="19442"/>
                  </a:cubicBezTo>
                  <a:cubicBezTo>
                    <a:pt x="10999" y="19259"/>
                    <a:pt x="12943" y="18852"/>
                    <a:pt x="14887" y="18421"/>
                  </a:cubicBezTo>
                  <a:cubicBezTo>
                    <a:pt x="15274" y="18336"/>
                    <a:pt x="15661" y="18249"/>
                    <a:pt x="16053" y="18163"/>
                  </a:cubicBezTo>
                  <a:cubicBezTo>
                    <a:pt x="16826" y="17992"/>
                    <a:pt x="17606" y="17830"/>
                    <a:pt x="18390" y="17680"/>
                  </a:cubicBezTo>
                  <a:cubicBezTo>
                    <a:pt x="19459" y="17476"/>
                    <a:pt x="20528" y="17240"/>
                    <a:pt x="21597" y="17014"/>
                  </a:cubicBezTo>
                  <a:cubicBezTo>
                    <a:pt x="23134" y="16460"/>
                    <a:pt x="24778" y="16536"/>
                    <a:pt x="26357" y="16229"/>
                  </a:cubicBezTo>
                  <a:cubicBezTo>
                    <a:pt x="26567" y="16192"/>
                    <a:pt x="26808" y="16234"/>
                    <a:pt x="26975" y="16117"/>
                  </a:cubicBezTo>
                  <a:cubicBezTo>
                    <a:pt x="27136" y="16187"/>
                    <a:pt x="27287" y="16288"/>
                    <a:pt x="27410" y="16450"/>
                  </a:cubicBezTo>
                  <a:cubicBezTo>
                    <a:pt x="27534" y="16321"/>
                    <a:pt x="27636" y="16138"/>
                    <a:pt x="27684" y="15869"/>
                  </a:cubicBezTo>
                  <a:cubicBezTo>
                    <a:pt x="27738" y="15552"/>
                    <a:pt x="27835" y="15428"/>
                    <a:pt x="28249" y="15408"/>
                  </a:cubicBezTo>
                  <a:cubicBezTo>
                    <a:pt x="28243" y="15343"/>
                    <a:pt x="28237" y="15284"/>
                    <a:pt x="28232" y="15220"/>
                  </a:cubicBezTo>
                  <a:cubicBezTo>
                    <a:pt x="28221" y="15096"/>
                    <a:pt x="28259" y="14972"/>
                    <a:pt x="28334" y="14870"/>
                  </a:cubicBezTo>
                  <a:cubicBezTo>
                    <a:pt x="28437" y="14870"/>
                    <a:pt x="28544" y="14870"/>
                    <a:pt x="28646" y="14875"/>
                  </a:cubicBezTo>
                  <a:cubicBezTo>
                    <a:pt x="28727" y="14811"/>
                    <a:pt x="28812" y="14746"/>
                    <a:pt x="28903" y="14687"/>
                  </a:cubicBezTo>
                  <a:cubicBezTo>
                    <a:pt x="28909" y="14682"/>
                    <a:pt x="28920" y="14677"/>
                    <a:pt x="28931" y="14672"/>
                  </a:cubicBezTo>
                  <a:cubicBezTo>
                    <a:pt x="29038" y="14602"/>
                    <a:pt x="29151" y="14532"/>
                    <a:pt x="29275" y="14461"/>
                  </a:cubicBezTo>
                  <a:cubicBezTo>
                    <a:pt x="29613" y="14274"/>
                    <a:pt x="29903" y="14032"/>
                    <a:pt x="30128" y="13764"/>
                  </a:cubicBezTo>
                  <a:cubicBezTo>
                    <a:pt x="30171" y="13469"/>
                    <a:pt x="30252" y="13231"/>
                    <a:pt x="30537" y="13075"/>
                  </a:cubicBezTo>
                  <a:cubicBezTo>
                    <a:pt x="30783" y="12426"/>
                    <a:pt x="30730" y="11684"/>
                    <a:pt x="30247" y="10992"/>
                  </a:cubicBezTo>
                  <a:cubicBezTo>
                    <a:pt x="29602" y="10067"/>
                    <a:pt x="28656" y="9170"/>
                    <a:pt x="28484" y="8005"/>
                  </a:cubicBezTo>
                  <a:cubicBezTo>
                    <a:pt x="28420" y="7580"/>
                    <a:pt x="28398" y="7129"/>
                    <a:pt x="28581" y="6725"/>
                  </a:cubicBezTo>
                  <a:cubicBezTo>
                    <a:pt x="28581" y="6725"/>
                    <a:pt x="28586" y="6725"/>
                    <a:pt x="28586" y="6720"/>
                  </a:cubicBezTo>
                  <a:cubicBezTo>
                    <a:pt x="28559" y="6710"/>
                    <a:pt x="28539" y="6700"/>
                    <a:pt x="28533" y="6678"/>
                  </a:cubicBezTo>
                  <a:cubicBezTo>
                    <a:pt x="28490" y="6500"/>
                    <a:pt x="28566" y="6388"/>
                    <a:pt x="28742" y="6345"/>
                  </a:cubicBezTo>
                  <a:lnTo>
                    <a:pt x="28742" y="6345"/>
                  </a:lnTo>
                  <a:cubicBezTo>
                    <a:pt x="28737" y="6388"/>
                    <a:pt x="28737" y="6430"/>
                    <a:pt x="28732" y="6468"/>
                  </a:cubicBezTo>
                  <a:lnTo>
                    <a:pt x="28829" y="6323"/>
                  </a:lnTo>
                  <a:cubicBezTo>
                    <a:pt x="28812" y="6323"/>
                    <a:pt x="28796" y="6323"/>
                    <a:pt x="28775" y="6318"/>
                  </a:cubicBezTo>
                  <a:cubicBezTo>
                    <a:pt x="28839" y="6162"/>
                    <a:pt x="28925" y="6055"/>
                    <a:pt x="29054" y="6033"/>
                  </a:cubicBezTo>
                  <a:cubicBezTo>
                    <a:pt x="29134" y="5926"/>
                    <a:pt x="29221" y="5813"/>
                    <a:pt x="29290" y="5700"/>
                  </a:cubicBezTo>
                  <a:cubicBezTo>
                    <a:pt x="29307" y="5163"/>
                    <a:pt x="29526" y="4652"/>
                    <a:pt x="29731" y="4191"/>
                  </a:cubicBezTo>
                  <a:cubicBezTo>
                    <a:pt x="29752" y="4137"/>
                    <a:pt x="29769" y="4089"/>
                    <a:pt x="29784" y="4040"/>
                  </a:cubicBezTo>
                  <a:cubicBezTo>
                    <a:pt x="29925" y="3879"/>
                    <a:pt x="30096" y="3750"/>
                    <a:pt x="30322" y="3685"/>
                  </a:cubicBezTo>
                  <a:cubicBezTo>
                    <a:pt x="30306" y="3680"/>
                    <a:pt x="30290" y="3675"/>
                    <a:pt x="30274" y="3670"/>
                  </a:cubicBezTo>
                  <a:cubicBezTo>
                    <a:pt x="29511" y="3373"/>
                    <a:pt x="28780" y="2847"/>
                    <a:pt x="28130" y="2438"/>
                  </a:cubicBezTo>
                  <a:cubicBezTo>
                    <a:pt x="27244" y="1885"/>
                    <a:pt x="26260" y="1214"/>
                    <a:pt x="25680" y="311"/>
                  </a:cubicBezTo>
                  <a:cubicBezTo>
                    <a:pt x="25658" y="214"/>
                    <a:pt x="25643" y="113"/>
                    <a:pt x="2563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6546025" y="1897500"/>
              <a:ext cx="435050" cy="499100"/>
            </a:xfrm>
            <a:custGeom>
              <a:rect b="b" l="l" r="r" t="t"/>
              <a:pathLst>
                <a:path extrusionOk="0" h="19964" w="17402">
                  <a:moveTo>
                    <a:pt x="17401" y="1"/>
                  </a:moveTo>
                  <a:cubicBezTo>
                    <a:pt x="16074" y="1"/>
                    <a:pt x="14746" y="1328"/>
                    <a:pt x="13103" y="1607"/>
                  </a:cubicBezTo>
                  <a:cubicBezTo>
                    <a:pt x="12990" y="1667"/>
                    <a:pt x="12877" y="1736"/>
                    <a:pt x="12765" y="1801"/>
                  </a:cubicBezTo>
                  <a:cubicBezTo>
                    <a:pt x="12195" y="2123"/>
                    <a:pt x="11626" y="2461"/>
                    <a:pt x="10997" y="2719"/>
                  </a:cubicBezTo>
                  <a:cubicBezTo>
                    <a:pt x="10906" y="2783"/>
                    <a:pt x="10820" y="2848"/>
                    <a:pt x="10729" y="2917"/>
                  </a:cubicBezTo>
                  <a:cubicBezTo>
                    <a:pt x="10111" y="3407"/>
                    <a:pt x="9499" y="3998"/>
                    <a:pt x="8654" y="4449"/>
                  </a:cubicBezTo>
                  <a:cubicBezTo>
                    <a:pt x="8564" y="4486"/>
                    <a:pt x="8473" y="4519"/>
                    <a:pt x="8381" y="4551"/>
                  </a:cubicBezTo>
                  <a:cubicBezTo>
                    <a:pt x="8257" y="4610"/>
                    <a:pt x="8139" y="4670"/>
                    <a:pt x="8021" y="4729"/>
                  </a:cubicBezTo>
                  <a:cubicBezTo>
                    <a:pt x="7791" y="4846"/>
                    <a:pt x="7575" y="4970"/>
                    <a:pt x="7404" y="5077"/>
                  </a:cubicBezTo>
                  <a:cubicBezTo>
                    <a:pt x="7323" y="5024"/>
                    <a:pt x="7231" y="4975"/>
                    <a:pt x="7139" y="4938"/>
                  </a:cubicBezTo>
                  <a:cubicBezTo>
                    <a:pt x="6936" y="4776"/>
                    <a:pt x="6846" y="4704"/>
                    <a:pt x="6702" y="4704"/>
                  </a:cubicBezTo>
                  <a:cubicBezTo>
                    <a:pt x="6588" y="4704"/>
                    <a:pt x="6439" y="4750"/>
                    <a:pt x="6172" y="4831"/>
                  </a:cubicBezTo>
                  <a:cubicBezTo>
                    <a:pt x="6060" y="4777"/>
                    <a:pt x="5942" y="4722"/>
                    <a:pt x="5829" y="4670"/>
                  </a:cubicBezTo>
                  <a:cubicBezTo>
                    <a:pt x="4905" y="4256"/>
                    <a:pt x="3938" y="3928"/>
                    <a:pt x="2956" y="3621"/>
                  </a:cubicBezTo>
                  <a:cubicBezTo>
                    <a:pt x="2934" y="3584"/>
                    <a:pt x="2896" y="3552"/>
                    <a:pt x="2847" y="3547"/>
                  </a:cubicBezTo>
                  <a:cubicBezTo>
                    <a:pt x="2740" y="3536"/>
                    <a:pt x="2638" y="3514"/>
                    <a:pt x="2537" y="3487"/>
                  </a:cubicBezTo>
                  <a:cubicBezTo>
                    <a:pt x="2391" y="3445"/>
                    <a:pt x="2246" y="3401"/>
                    <a:pt x="2101" y="3358"/>
                  </a:cubicBezTo>
                  <a:cubicBezTo>
                    <a:pt x="1875" y="3423"/>
                    <a:pt x="1704" y="3552"/>
                    <a:pt x="1563" y="3713"/>
                  </a:cubicBezTo>
                  <a:cubicBezTo>
                    <a:pt x="1548" y="3762"/>
                    <a:pt x="1531" y="3810"/>
                    <a:pt x="1510" y="3864"/>
                  </a:cubicBezTo>
                  <a:cubicBezTo>
                    <a:pt x="1305" y="4325"/>
                    <a:pt x="1086" y="4836"/>
                    <a:pt x="1069" y="5373"/>
                  </a:cubicBezTo>
                  <a:cubicBezTo>
                    <a:pt x="1000" y="5486"/>
                    <a:pt x="913" y="5599"/>
                    <a:pt x="833" y="5706"/>
                  </a:cubicBezTo>
                  <a:cubicBezTo>
                    <a:pt x="704" y="5728"/>
                    <a:pt x="618" y="5835"/>
                    <a:pt x="554" y="5991"/>
                  </a:cubicBezTo>
                  <a:cubicBezTo>
                    <a:pt x="575" y="5996"/>
                    <a:pt x="591" y="5996"/>
                    <a:pt x="608" y="5996"/>
                  </a:cubicBezTo>
                  <a:lnTo>
                    <a:pt x="511" y="6141"/>
                  </a:lnTo>
                  <a:cubicBezTo>
                    <a:pt x="516" y="6103"/>
                    <a:pt x="516" y="6061"/>
                    <a:pt x="521" y="6018"/>
                  </a:cubicBezTo>
                  <a:lnTo>
                    <a:pt x="521" y="6018"/>
                  </a:lnTo>
                  <a:cubicBezTo>
                    <a:pt x="345" y="6061"/>
                    <a:pt x="269" y="6173"/>
                    <a:pt x="312" y="6351"/>
                  </a:cubicBezTo>
                  <a:cubicBezTo>
                    <a:pt x="318" y="6373"/>
                    <a:pt x="338" y="6383"/>
                    <a:pt x="365" y="6393"/>
                  </a:cubicBezTo>
                  <a:cubicBezTo>
                    <a:pt x="365" y="6398"/>
                    <a:pt x="360" y="6398"/>
                    <a:pt x="360" y="6398"/>
                  </a:cubicBezTo>
                  <a:cubicBezTo>
                    <a:pt x="177" y="6802"/>
                    <a:pt x="199" y="7253"/>
                    <a:pt x="263" y="7678"/>
                  </a:cubicBezTo>
                  <a:cubicBezTo>
                    <a:pt x="435" y="8843"/>
                    <a:pt x="1381" y="9740"/>
                    <a:pt x="2026" y="10665"/>
                  </a:cubicBezTo>
                  <a:cubicBezTo>
                    <a:pt x="2509" y="11357"/>
                    <a:pt x="2562" y="12099"/>
                    <a:pt x="2316" y="12748"/>
                  </a:cubicBezTo>
                  <a:cubicBezTo>
                    <a:pt x="2031" y="12904"/>
                    <a:pt x="1950" y="13142"/>
                    <a:pt x="1907" y="13437"/>
                  </a:cubicBezTo>
                  <a:cubicBezTo>
                    <a:pt x="1682" y="13705"/>
                    <a:pt x="1392" y="13947"/>
                    <a:pt x="1054" y="14134"/>
                  </a:cubicBezTo>
                  <a:cubicBezTo>
                    <a:pt x="930" y="14205"/>
                    <a:pt x="817" y="14275"/>
                    <a:pt x="710" y="14345"/>
                  </a:cubicBezTo>
                  <a:cubicBezTo>
                    <a:pt x="699" y="14350"/>
                    <a:pt x="688" y="14355"/>
                    <a:pt x="682" y="14360"/>
                  </a:cubicBezTo>
                  <a:cubicBezTo>
                    <a:pt x="591" y="14419"/>
                    <a:pt x="506" y="14484"/>
                    <a:pt x="425" y="14548"/>
                  </a:cubicBezTo>
                  <a:cubicBezTo>
                    <a:pt x="323" y="14543"/>
                    <a:pt x="216" y="14543"/>
                    <a:pt x="113" y="14543"/>
                  </a:cubicBezTo>
                  <a:cubicBezTo>
                    <a:pt x="38" y="14645"/>
                    <a:pt x="0" y="14769"/>
                    <a:pt x="11" y="14893"/>
                  </a:cubicBezTo>
                  <a:cubicBezTo>
                    <a:pt x="16" y="14957"/>
                    <a:pt x="22" y="15016"/>
                    <a:pt x="28" y="15081"/>
                  </a:cubicBezTo>
                  <a:cubicBezTo>
                    <a:pt x="216" y="16891"/>
                    <a:pt x="1230" y="18019"/>
                    <a:pt x="3117" y="18535"/>
                  </a:cubicBezTo>
                  <a:cubicBezTo>
                    <a:pt x="3207" y="18562"/>
                    <a:pt x="3293" y="18583"/>
                    <a:pt x="3385" y="18605"/>
                  </a:cubicBezTo>
                  <a:cubicBezTo>
                    <a:pt x="4094" y="18782"/>
                    <a:pt x="4411" y="18884"/>
                    <a:pt x="4481" y="19492"/>
                  </a:cubicBezTo>
                  <a:cubicBezTo>
                    <a:pt x="4513" y="19755"/>
                    <a:pt x="4728" y="19953"/>
                    <a:pt x="4997" y="19963"/>
                  </a:cubicBezTo>
                  <a:lnTo>
                    <a:pt x="5012" y="19963"/>
                  </a:lnTo>
                  <a:cubicBezTo>
                    <a:pt x="5270" y="19963"/>
                    <a:pt x="5490" y="19782"/>
                    <a:pt x="5539" y="19529"/>
                  </a:cubicBezTo>
                  <a:cubicBezTo>
                    <a:pt x="5738" y="18454"/>
                    <a:pt x="6318" y="17616"/>
                    <a:pt x="6941" y="16735"/>
                  </a:cubicBezTo>
                  <a:cubicBezTo>
                    <a:pt x="7161" y="16418"/>
                    <a:pt x="7387" y="16095"/>
                    <a:pt x="7597" y="15758"/>
                  </a:cubicBezTo>
                  <a:cubicBezTo>
                    <a:pt x="7972" y="15150"/>
                    <a:pt x="8203" y="14511"/>
                    <a:pt x="8279" y="13866"/>
                  </a:cubicBezTo>
                  <a:cubicBezTo>
                    <a:pt x="8295" y="13759"/>
                    <a:pt x="8300" y="13651"/>
                    <a:pt x="8306" y="13544"/>
                  </a:cubicBezTo>
                  <a:cubicBezTo>
                    <a:pt x="8768" y="11954"/>
                    <a:pt x="9434" y="10627"/>
                    <a:pt x="10137" y="9343"/>
                  </a:cubicBezTo>
                  <a:cubicBezTo>
                    <a:pt x="10213" y="9225"/>
                    <a:pt x="10293" y="9106"/>
                    <a:pt x="10374" y="8989"/>
                  </a:cubicBezTo>
                  <a:cubicBezTo>
                    <a:pt x="11014" y="8064"/>
                    <a:pt x="11717" y="7157"/>
                    <a:pt x="12351" y="6173"/>
                  </a:cubicBezTo>
                  <a:cubicBezTo>
                    <a:pt x="12448" y="6076"/>
                    <a:pt x="12544" y="5979"/>
                    <a:pt x="12641" y="5889"/>
                  </a:cubicBezTo>
                  <a:cubicBezTo>
                    <a:pt x="13302" y="5228"/>
                    <a:pt x="13952" y="4578"/>
                    <a:pt x="14516" y="3928"/>
                  </a:cubicBezTo>
                  <a:cubicBezTo>
                    <a:pt x="14612" y="3852"/>
                    <a:pt x="14709" y="3782"/>
                    <a:pt x="14811" y="3718"/>
                  </a:cubicBezTo>
                  <a:cubicBezTo>
                    <a:pt x="16074" y="3321"/>
                    <a:pt x="17401" y="1994"/>
                    <a:pt x="1740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2921275" y="951475"/>
              <a:ext cx="891150" cy="556300"/>
            </a:xfrm>
            <a:custGeom>
              <a:rect b="b" l="l" r="r" t="t"/>
              <a:pathLst>
                <a:path extrusionOk="0" h="22252" w="35646">
                  <a:moveTo>
                    <a:pt x="1434" y="0"/>
                  </a:moveTo>
                  <a:cubicBezTo>
                    <a:pt x="1526" y="151"/>
                    <a:pt x="1536" y="370"/>
                    <a:pt x="1504" y="693"/>
                  </a:cubicBezTo>
                  <a:cubicBezTo>
                    <a:pt x="1235" y="3213"/>
                    <a:pt x="1069" y="5738"/>
                    <a:pt x="881" y="8262"/>
                  </a:cubicBezTo>
                  <a:cubicBezTo>
                    <a:pt x="859" y="8547"/>
                    <a:pt x="715" y="8891"/>
                    <a:pt x="1069" y="9105"/>
                  </a:cubicBezTo>
                  <a:lnTo>
                    <a:pt x="1069" y="10503"/>
                  </a:lnTo>
                  <a:cubicBezTo>
                    <a:pt x="317" y="12291"/>
                    <a:pt x="387" y="14161"/>
                    <a:pt x="537" y="16042"/>
                  </a:cubicBezTo>
                  <a:cubicBezTo>
                    <a:pt x="601" y="16305"/>
                    <a:pt x="601" y="16563"/>
                    <a:pt x="564" y="16816"/>
                  </a:cubicBezTo>
                  <a:cubicBezTo>
                    <a:pt x="564" y="16831"/>
                    <a:pt x="559" y="16848"/>
                    <a:pt x="559" y="16863"/>
                  </a:cubicBezTo>
                  <a:cubicBezTo>
                    <a:pt x="537" y="16997"/>
                    <a:pt x="511" y="17131"/>
                    <a:pt x="479" y="17260"/>
                  </a:cubicBezTo>
                  <a:cubicBezTo>
                    <a:pt x="452" y="17379"/>
                    <a:pt x="419" y="17492"/>
                    <a:pt x="392" y="17605"/>
                  </a:cubicBezTo>
                  <a:cubicBezTo>
                    <a:pt x="317" y="17917"/>
                    <a:pt x="247" y="18222"/>
                    <a:pt x="258" y="18539"/>
                  </a:cubicBezTo>
                  <a:cubicBezTo>
                    <a:pt x="189" y="19040"/>
                    <a:pt x="112" y="19533"/>
                    <a:pt x="33" y="20060"/>
                  </a:cubicBezTo>
                  <a:cubicBezTo>
                    <a:pt x="21" y="20065"/>
                    <a:pt x="11" y="20076"/>
                    <a:pt x="0" y="20087"/>
                  </a:cubicBezTo>
                  <a:cubicBezTo>
                    <a:pt x="16" y="20114"/>
                    <a:pt x="27" y="20141"/>
                    <a:pt x="43" y="20168"/>
                  </a:cubicBezTo>
                  <a:cubicBezTo>
                    <a:pt x="134" y="20312"/>
                    <a:pt x="253" y="20446"/>
                    <a:pt x="414" y="20560"/>
                  </a:cubicBezTo>
                  <a:cubicBezTo>
                    <a:pt x="531" y="20400"/>
                    <a:pt x="712" y="20303"/>
                    <a:pt x="1005" y="20303"/>
                  </a:cubicBezTo>
                  <a:cubicBezTo>
                    <a:pt x="1099" y="20303"/>
                    <a:pt x="1204" y="20313"/>
                    <a:pt x="1322" y="20334"/>
                  </a:cubicBezTo>
                  <a:cubicBezTo>
                    <a:pt x="1622" y="20355"/>
                    <a:pt x="1929" y="20372"/>
                    <a:pt x="2230" y="20387"/>
                  </a:cubicBezTo>
                  <a:cubicBezTo>
                    <a:pt x="2386" y="20451"/>
                    <a:pt x="2542" y="20560"/>
                    <a:pt x="2696" y="20570"/>
                  </a:cubicBezTo>
                  <a:cubicBezTo>
                    <a:pt x="6162" y="20758"/>
                    <a:pt x="9621" y="20941"/>
                    <a:pt x="13087" y="21118"/>
                  </a:cubicBezTo>
                  <a:cubicBezTo>
                    <a:pt x="20318" y="21483"/>
                    <a:pt x="27555" y="21844"/>
                    <a:pt x="34790" y="22209"/>
                  </a:cubicBezTo>
                  <a:cubicBezTo>
                    <a:pt x="34978" y="22219"/>
                    <a:pt x="35182" y="22209"/>
                    <a:pt x="35343" y="22251"/>
                  </a:cubicBezTo>
                  <a:cubicBezTo>
                    <a:pt x="35376" y="22236"/>
                    <a:pt x="35403" y="22219"/>
                    <a:pt x="35430" y="22204"/>
                  </a:cubicBezTo>
                  <a:cubicBezTo>
                    <a:pt x="35408" y="22139"/>
                    <a:pt x="35387" y="22063"/>
                    <a:pt x="35365" y="22010"/>
                  </a:cubicBezTo>
                  <a:cubicBezTo>
                    <a:pt x="35338" y="21929"/>
                    <a:pt x="35306" y="21849"/>
                    <a:pt x="35284" y="21763"/>
                  </a:cubicBezTo>
                  <a:cubicBezTo>
                    <a:pt x="35274" y="21730"/>
                    <a:pt x="35269" y="21698"/>
                    <a:pt x="35263" y="21661"/>
                  </a:cubicBezTo>
                  <a:cubicBezTo>
                    <a:pt x="35349" y="21586"/>
                    <a:pt x="35425" y="21510"/>
                    <a:pt x="35489" y="21418"/>
                  </a:cubicBezTo>
                  <a:cubicBezTo>
                    <a:pt x="35467" y="20758"/>
                    <a:pt x="35645" y="20114"/>
                    <a:pt x="35623" y="19469"/>
                  </a:cubicBezTo>
                  <a:cubicBezTo>
                    <a:pt x="35606" y="19410"/>
                    <a:pt x="35596" y="19350"/>
                    <a:pt x="35581" y="19291"/>
                  </a:cubicBezTo>
                  <a:cubicBezTo>
                    <a:pt x="35413" y="18711"/>
                    <a:pt x="35085" y="18169"/>
                    <a:pt x="35016" y="17562"/>
                  </a:cubicBezTo>
                  <a:cubicBezTo>
                    <a:pt x="34833" y="17089"/>
                    <a:pt x="34678" y="16605"/>
                    <a:pt x="34592" y="16079"/>
                  </a:cubicBezTo>
                  <a:cubicBezTo>
                    <a:pt x="34302" y="14317"/>
                    <a:pt x="34478" y="12517"/>
                    <a:pt x="34188" y="10749"/>
                  </a:cubicBezTo>
                  <a:cubicBezTo>
                    <a:pt x="34156" y="10573"/>
                    <a:pt x="34113" y="10406"/>
                    <a:pt x="34059" y="10245"/>
                  </a:cubicBezTo>
                  <a:cubicBezTo>
                    <a:pt x="34054" y="10213"/>
                    <a:pt x="34049" y="10186"/>
                    <a:pt x="34044" y="10159"/>
                  </a:cubicBezTo>
                  <a:lnTo>
                    <a:pt x="33995" y="9960"/>
                  </a:lnTo>
                  <a:cubicBezTo>
                    <a:pt x="33937" y="9708"/>
                    <a:pt x="33888" y="9653"/>
                    <a:pt x="33883" y="9648"/>
                  </a:cubicBezTo>
                  <a:cubicBezTo>
                    <a:pt x="33866" y="9648"/>
                    <a:pt x="33850" y="9643"/>
                    <a:pt x="33828" y="9638"/>
                  </a:cubicBezTo>
                  <a:cubicBezTo>
                    <a:pt x="33732" y="9407"/>
                    <a:pt x="33625" y="9170"/>
                    <a:pt x="33523" y="8929"/>
                  </a:cubicBezTo>
                  <a:cubicBezTo>
                    <a:pt x="33404" y="8735"/>
                    <a:pt x="33340" y="8520"/>
                    <a:pt x="33308" y="8289"/>
                  </a:cubicBezTo>
                  <a:cubicBezTo>
                    <a:pt x="33099" y="7538"/>
                    <a:pt x="32873" y="6801"/>
                    <a:pt x="32846" y="6011"/>
                  </a:cubicBezTo>
                  <a:cubicBezTo>
                    <a:pt x="32787" y="4330"/>
                    <a:pt x="33292" y="2772"/>
                    <a:pt x="33496" y="1139"/>
                  </a:cubicBezTo>
                  <a:lnTo>
                    <a:pt x="33248" y="1139"/>
                  </a:lnTo>
                  <a:cubicBezTo>
                    <a:pt x="33253" y="1118"/>
                    <a:pt x="33260" y="1091"/>
                    <a:pt x="33260" y="1069"/>
                  </a:cubicBezTo>
                  <a:cubicBezTo>
                    <a:pt x="33286" y="854"/>
                    <a:pt x="33442" y="687"/>
                    <a:pt x="33635" y="628"/>
                  </a:cubicBezTo>
                  <a:cubicBezTo>
                    <a:pt x="33592" y="613"/>
                    <a:pt x="33543" y="607"/>
                    <a:pt x="33496" y="607"/>
                  </a:cubicBezTo>
                  <a:lnTo>
                    <a:pt x="33491" y="607"/>
                  </a:lnTo>
                  <a:cubicBezTo>
                    <a:pt x="33243" y="607"/>
                    <a:pt x="32990" y="613"/>
                    <a:pt x="32744" y="613"/>
                  </a:cubicBezTo>
                  <a:cubicBezTo>
                    <a:pt x="32464" y="613"/>
                    <a:pt x="32179" y="607"/>
                    <a:pt x="31900" y="602"/>
                  </a:cubicBezTo>
                  <a:cubicBezTo>
                    <a:pt x="29650" y="543"/>
                    <a:pt x="27361" y="499"/>
                    <a:pt x="25153" y="462"/>
                  </a:cubicBezTo>
                  <a:cubicBezTo>
                    <a:pt x="21091" y="392"/>
                    <a:pt x="16955" y="317"/>
                    <a:pt x="12812" y="119"/>
                  </a:cubicBezTo>
                  <a:cubicBezTo>
                    <a:pt x="11466" y="227"/>
                    <a:pt x="10107" y="269"/>
                    <a:pt x="8744" y="269"/>
                  </a:cubicBezTo>
                  <a:cubicBezTo>
                    <a:pt x="6307" y="269"/>
                    <a:pt x="3856" y="134"/>
                    <a:pt x="14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3740925" y="906475"/>
              <a:ext cx="901875" cy="1013375"/>
            </a:xfrm>
            <a:custGeom>
              <a:rect b="b" l="l" r="r" t="t"/>
              <a:pathLst>
                <a:path extrusionOk="0" h="40535" w="36075">
                  <a:moveTo>
                    <a:pt x="21173" y="23734"/>
                  </a:moveTo>
                  <a:cubicBezTo>
                    <a:pt x="21168" y="23739"/>
                    <a:pt x="21164" y="23743"/>
                    <a:pt x="21159" y="23747"/>
                  </a:cubicBezTo>
                  <a:lnTo>
                    <a:pt x="21159" y="23747"/>
                  </a:lnTo>
                  <a:cubicBezTo>
                    <a:pt x="21158" y="23750"/>
                    <a:pt x="21157" y="23753"/>
                    <a:pt x="21156" y="23756"/>
                  </a:cubicBezTo>
                  <a:lnTo>
                    <a:pt x="21173" y="23734"/>
                  </a:lnTo>
                  <a:close/>
                  <a:moveTo>
                    <a:pt x="10288" y="0"/>
                  </a:moveTo>
                  <a:cubicBezTo>
                    <a:pt x="10224" y="0"/>
                    <a:pt x="10159" y="0"/>
                    <a:pt x="10095" y="5"/>
                  </a:cubicBezTo>
                  <a:cubicBezTo>
                    <a:pt x="9713" y="49"/>
                    <a:pt x="9435" y="194"/>
                    <a:pt x="9257" y="441"/>
                  </a:cubicBezTo>
                  <a:cubicBezTo>
                    <a:pt x="8983" y="823"/>
                    <a:pt x="9090" y="1274"/>
                    <a:pt x="9160" y="1569"/>
                  </a:cubicBezTo>
                  <a:cubicBezTo>
                    <a:pt x="9170" y="1634"/>
                    <a:pt x="9187" y="1687"/>
                    <a:pt x="9192" y="1736"/>
                  </a:cubicBezTo>
                  <a:cubicBezTo>
                    <a:pt x="9246" y="2187"/>
                    <a:pt x="9165" y="2306"/>
                    <a:pt x="9150" y="2321"/>
                  </a:cubicBezTo>
                  <a:cubicBezTo>
                    <a:pt x="9128" y="2343"/>
                    <a:pt x="9031" y="2423"/>
                    <a:pt x="8622" y="2423"/>
                  </a:cubicBezTo>
                  <a:cubicBezTo>
                    <a:pt x="8558" y="2423"/>
                    <a:pt x="8488" y="2418"/>
                    <a:pt x="8413" y="2418"/>
                  </a:cubicBezTo>
                  <a:cubicBezTo>
                    <a:pt x="7913" y="2391"/>
                    <a:pt x="7372" y="2380"/>
                    <a:pt x="6710" y="2380"/>
                  </a:cubicBezTo>
                  <a:cubicBezTo>
                    <a:pt x="6323" y="2380"/>
                    <a:pt x="5942" y="2386"/>
                    <a:pt x="5555" y="2386"/>
                  </a:cubicBezTo>
                  <a:cubicBezTo>
                    <a:pt x="5173" y="2391"/>
                    <a:pt x="4793" y="2396"/>
                    <a:pt x="4411" y="2396"/>
                  </a:cubicBezTo>
                  <a:cubicBezTo>
                    <a:pt x="4142" y="2396"/>
                    <a:pt x="3869" y="2391"/>
                    <a:pt x="3600" y="2386"/>
                  </a:cubicBezTo>
                  <a:cubicBezTo>
                    <a:pt x="3353" y="2386"/>
                    <a:pt x="3110" y="2380"/>
                    <a:pt x="2864" y="2380"/>
                  </a:cubicBezTo>
                  <a:cubicBezTo>
                    <a:pt x="2381" y="2380"/>
                    <a:pt x="1892" y="2391"/>
                    <a:pt x="1402" y="2396"/>
                  </a:cubicBezTo>
                  <a:lnTo>
                    <a:pt x="995" y="2402"/>
                  </a:lnTo>
                  <a:cubicBezTo>
                    <a:pt x="946" y="2402"/>
                    <a:pt x="898" y="2413"/>
                    <a:pt x="849" y="2428"/>
                  </a:cubicBezTo>
                  <a:cubicBezTo>
                    <a:pt x="656" y="2487"/>
                    <a:pt x="500" y="2654"/>
                    <a:pt x="474" y="2869"/>
                  </a:cubicBezTo>
                  <a:cubicBezTo>
                    <a:pt x="474" y="2891"/>
                    <a:pt x="467" y="2918"/>
                    <a:pt x="462" y="2939"/>
                  </a:cubicBezTo>
                  <a:lnTo>
                    <a:pt x="710" y="2939"/>
                  </a:lnTo>
                  <a:cubicBezTo>
                    <a:pt x="506" y="4572"/>
                    <a:pt x="1" y="6130"/>
                    <a:pt x="60" y="7811"/>
                  </a:cubicBezTo>
                  <a:cubicBezTo>
                    <a:pt x="87" y="8601"/>
                    <a:pt x="313" y="9338"/>
                    <a:pt x="522" y="10089"/>
                  </a:cubicBezTo>
                  <a:cubicBezTo>
                    <a:pt x="554" y="10320"/>
                    <a:pt x="618" y="10535"/>
                    <a:pt x="737" y="10729"/>
                  </a:cubicBezTo>
                  <a:cubicBezTo>
                    <a:pt x="839" y="10970"/>
                    <a:pt x="946" y="11207"/>
                    <a:pt x="1042" y="11438"/>
                  </a:cubicBezTo>
                  <a:cubicBezTo>
                    <a:pt x="1064" y="11443"/>
                    <a:pt x="1080" y="11448"/>
                    <a:pt x="1097" y="11448"/>
                  </a:cubicBezTo>
                  <a:cubicBezTo>
                    <a:pt x="1102" y="11453"/>
                    <a:pt x="1151" y="11508"/>
                    <a:pt x="1209" y="11760"/>
                  </a:cubicBezTo>
                  <a:lnTo>
                    <a:pt x="1258" y="11959"/>
                  </a:lnTo>
                  <a:cubicBezTo>
                    <a:pt x="1263" y="11986"/>
                    <a:pt x="1268" y="12013"/>
                    <a:pt x="1273" y="12045"/>
                  </a:cubicBezTo>
                  <a:cubicBezTo>
                    <a:pt x="1327" y="12206"/>
                    <a:pt x="1370" y="12373"/>
                    <a:pt x="1402" y="12549"/>
                  </a:cubicBezTo>
                  <a:cubicBezTo>
                    <a:pt x="1692" y="14317"/>
                    <a:pt x="1516" y="16117"/>
                    <a:pt x="1806" y="17879"/>
                  </a:cubicBezTo>
                  <a:cubicBezTo>
                    <a:pt x="1892" y="18405"/>
                    <a:pt x="2047" y="18889"/>
                    <a:pt x="2230" y="19362"/>
                  </a:cubicBezTo>
                  <a:cubicBezTo>
                    <a:pt x="2299" y="19969"/>
                    <a:pt x="2627" y="20511"/>
                    <a:pt x="2795" y="21091"/>
                  </a:cubicBezTo>
                  <a:cubicBezTo>
                    <a:pt x="2810" y="21150"/>
                    <a:pt x="2820" y="21210"/>
                    <a:pt x="2837" y="21269"/>
                  </a:cubicBezTo>
                  <a:cubicBezTo>
                    <a:pt x="2859" y="21914"/>
                    <a:pt x="2681" y="22558"/>
                    <a:pt x="2703" y="23218"/>
                  </a:cubicBezTo>
                  <a:cubicBezTo>
                    <a:pt x="2639" y="23310"/>
                    <a:pt x="2563" y="23386"/>
                    <a:pt x="2477" y="23461"/>
                  </a:cubicBezTo>
                  <a:cubicBezTo>
                    <a:pt x="2483" y="23498"/>
                    <a:pt x="2488" y="23530"/>
                    <a:pt x="2498" y="23563"/>
                  </a:cubicBezTo>
                  <a:cubicBezTo>
                    <a:pt x="2520" y="23649"/>
                    <a:pt x="2552" y="23729"/>
                    <a:pt x="2579" y="23810"/>
                  </a:cubicBezTo>
                  <a:cubicBezTo>
                    <a:pt x="2601" y="23863"/>
                    <a:pt x="2622" y="23939"/>
                    <a:pt x="2644" y="24004"/>
                  </a:cubicBezTo>
                  <a:cubicBezTo>
                    <a:pt x="2654" y="24036"/>
                    <a:pt x="2659" y="24068"/>
                    <a:pt x="2666" y="24095"/>
                  </a:cubicBezTo>
                  <a:cubicBezTo>
                    <a:pt x="2815" y="24170"/>
                    <a:pt x="2896" y="24331"/>
                    <a:pt x="2827" y="24681"/>
                  </a:cubicBezTo>
                  <a:cubicBezTo>
                    <a:pt x="2031" y="25502"/>
                    <a:pt x="2009" y="26216"/>
                    <a:pt x="2359" y="26883"/>
                  </a:cubicBezTo>
                  <a:cubicBezTo>
                    <a:pt x="2569" y="27280"/>
                    <a:pt x="2912" y="27661"/>
                    <a:pt x="3299" y="28033"/>
                  </a:cubicBezTo>
                  <a:cubicBezTo>
                    <a:pt x="3606" y="28457"/>
                    <a:pt x="3557" y="28946"/>
                    <a:pt x="3557" y="29429"/>
                  </a:cubicBezTo>
                  <a:cubicBezTo>
                    <a:pt x="3551" y="31948"/>
                    <a:pt x="3450" y="34474"/>
                    <a:pt x="3589" y="36988"/>
                  </a:cubicBezTo>
                  <a:cubicBezTo>
                    <a:pt x="3648" y="38035"/>
                    <a:pt x="3504" y="39040"/>
                    <a:pt x="3331" y="40039"/>
                  </a:cubicBezTo>
                  <a:cubicBezTo>
                    <a:pt x="3353" y="40195"/>
                    <a:pt x="3385" y="40334"/>
                    <a:pt x="3433" y="40458"/>
                  </a:cubicBezTo>
                  <a:cubicBezTo>
                    <a:pt x="3589" y="40383"/>
                    <a:pt x="3755" y="40329"/>
                    <a:pt x="3943" y="40297"/>
                  </a:cubicBezTo>
                  <a:cubicBezTo>
                    <a:pt x="4042" y="40475"/>
                    <a:pt x="4223" y="40535"/>
                    <a:pt x="4553" y="40535"/>
                  </a:cubicBezTo>
                  <a:cubicBezTo>
                    <a:pt x="4781" y="40535"/>
                    <a:pt x="5079" y="40506"/>
                    <a:pt x="5470" y="40470"/>
                  </a:cubicBezTo>
                  <a:cubicBezTo>
                    <a:pt x="5631" y="40405"/>
                    <a:pt x="5792" y="40361"/>
                    <a:pt x="5947" y="40329"/>
                  </a:cubicBezTo>
                  <a:cubicBezTo>
                    <a:pt x="6222" y="40346"/>
                    <a:pt x="6490" y="40361"/>
                    <a:pt x="6759" y="40361"/>
                  </a:cubicBezTo>
                  <a:cubicBezTo>
                    <a:pt x="7092" y="40361"/>
                    <a:pt x="7377" y="40341"/>
                    <a:pt x="7645" y="40297"/>
                  </a:cubicBezTo>
                  <a:cubicBezTo>
                    <a:pt x="7784" y="40308"/>
                    <a:pt x="7925" y="40319"/>
                    <a:pt x="8069" y="40324"/>
                  </a:cubicBezTo>
                  <a:cubicBezTo>
                    <a:pt x="14887" y="40141"/>
                    <a:pt x="21699" y="39947"/>
                    <a:pt x="28517" y="39798"/>
                  </a:cubicBezTo>
                  <a:cubicBezTo>
                    <a:pt x="28833" y="39786"/>
                    <a:pt x="29026" y="39739"/>
                    <a:pt x="29134" y="39625"/>
                  </a:cubicBezTo>
                  <a:cubicBezTo>
                    <a:pt x="29268" y="39496"/>
                    <a:pt x="29279" y="39287"/>
                    <a:pt x="29214" y="38948"/>
                  </a:cubicBezTo>
                  <a:cubicBezTo>
                    <a:pt x="29134" y="38529"/>
                    <a:pt x="29177" y="38078"/>
                    <a:pt x="29167" y="37643"/>
                  </a:cubicBezTo>
                  <a:cubicBezTo>
                    <a:pt x="28989" y="37514"/>
                    <a:pt x="28720" y="37428"/>
                    <a:pt x="28882" y="37128"/>
                  </a:cubicBezTo>
                  <a:lnTo>
                    <a:pt x="28882" y="37128"/>
                  </a:lnTo>
                  <a:cubicBezTo>
                    <a:pt x="28828" y="37136"/>
                    <a:pt x="28777" y="37140"/>
                    <a:pt x="28729" y="37140"/>
                  </a:cubicBezTo>
                  <a:cubicBezTo>
                    <a:pt x="28396" y="37140"/>
                    <a:pt x="28192" y="36947"/>
                    <a:pt x="28103" y="36585"/>
                  </a:cubicBezTo>
                  <a:cubicBezTo>
                    <a:pt x="28058" y="36592"/>
                    <a:pt x="28014" y="36595"/>
                    <a:pt x="27973" y="36595"/>
                  </a:cubicBezTo>
                  <a:cubicBezTo>
                    <a:pt x="27570" y="36595"/>
                    <a:pt x="27327" y="36287"/>
                    <a:pt x="27044" y="36047"/>
                  </a:cubicBezTo>
                  <a:cubicBezTo>
                    <a:pt x="26776" y="35908"/>
                    <a:pt x="26318" y="35811"/>
                    <a:pt x="26276" y="35623"/>
                  </a:cubicBezTo>
                  <a:cubicBezTo>
                    <a:pt x="25986" y="34274"/>
                    <a:pt x="24783" y="33974"/>
                    <a:pt x="23836" y="33367"/>
                  </a:cubicBezTo>
                  <a:cubicBezTo>
                    <a:pt x="23531" y="32680"/>
                    <a:pt x="22586" y="32943"/>
                    <a:pt x="22236" y="32320"/>
                  </a:cubicBezTo>
                  <a:cubicBezTo>
                    <a:pt x="22169" y="32349"/>
                    <a:pt x="22110" y="32362"/>
                    <a:pt x="22057" y="32362"/>
                  </a:cubicBezTo>
                  <a:cubicBezTo>
                    <a:pt x="21878" y="32362"/>
                    <a:pt x="21775" y="32212"/>
                    <a:pt x="21688" y="32030"/>
                  </a:cubicBezTo>
                  <a:lnTo>
                    <a:pt x="21688" y="32030"/>
                  </a:lnTo>
                  <a:lnTo>
                    <a:pt x="21709" y="32050"/>
                  </a:lnTo>
                  <a:cubicBezTo>
                    <a:pt x="21135" y="30659"/>
                    <a:pt x="21483" y="29209"/>
                    <a:pt x="21500" y="27796"/>
                  </a:cubicBezTo>
                  <a:cubicBezTo>
                    <a:pt x="21505" y="27248"/>
                    <a:pt x="21425" y="26716"/>
                    <a:pt x="21425" y="26174"/>
                  </a:cubicBezTo>
                  <a:cubicBezTo>
                    <a:pt x="21390" y="26178"/>
                    <a:pt x="21355" y="26179"/>
                    <a:pt x="21320" y="26179"/>
                  </a:cubicBezTo>
                  <a:cubicBezTo>
                    <a:pt x="20888" y="26179"/>
                    <a:pt x="20566" y="25875"/>
                    <a:pt x="20705" y="25556"/>
                  </a:cubicBezTo>
                  <a:cubicBezTo>
                    <a:pt x="20965" y="24964"/>
                    <a:pt x="20651" y="24247"/>
                    <a:pt x="21159" y="23747"/>
                  </a:cubicBezTo>
                  <a:lnTo>
                    <a:pt x="21159" y="23747"/>
                  </a:lnTo>
                  <a:cubicBezTo>
                    <a:pt x="21253" y="23493"/>
                    <a:pt x="21476" y="23483"/>
                    <a:pt x="21694" y="23466"/>
                  </a:cubicBezTo>
                  <a:cubicBezTo>
                    <a:pt x="21790" y="23218"/>
                    <a:pt x="22016" y="23218"/>
                    <a:pt x="22231" y="23203"/>
                  </a:cubicBezTo>
                  <a:cubicBezTo>
                    <a:pt x="22328" y="22950"/>
                    <a:pt x="22559" y="22950"/>
                    <a:pt x="22773" y="22935"/>
                  </a:cubicBezTo>
                  <a:cubicBezTo>
                    <a:pt x="22951" y="22757"/>
                    <a:pt x="23127" y="22585"/>
                    <a:pt x="23300" y="22407"/>
                  </a:cubicBezTo>
                  <a:cubicBezTo>
                    <a:pt x="23305" y="21301"/>
                    <a:pt x="23332" y="20200"/>
                    <a:pt x="23300" y="19093"/>
                  </a:cubicBezTo>
                  <a:cubicBezTo>
                    <a:pt x="23283" y="18524"/>
                    <a:pt x="23402" y="18068"/>
                    <a:pt x="23853" y="17681"/>
                  </a:cubicBezTo>
                  <a:cubicBezTo>
                    <a:pt x="23896" y="17649"/>
                    <a:pt x="23933" y="17610"/>
                    <a:pt x="23977" y="17578"/>
                  </a:cubicBezTo>
                  <a:cubicBezTo>
                    <a:pt x="24094" y="17545"/>
                    <a:pt x="24235" y="17525"/>
                    <a:pt x="24391" y="17525"/>
                  </a:cubicBezTo>
                  <a:cubicBezTo>
                    <a:pt x="24513" y="17525"/>
                    <a:pt x="24649" y="17540"/>
                    <a:pt x="24793" y="17567"/>
                  </a:cubicBezTo>
                  <a:cubicBezTo>
                    <a:pt x="25507" y="16923"/>
                    <a:pt x="26201" y="16246"/>
                    <a:pt x="26878" y="15591"/>
                  </a:cubicBezTo>
                  <a:cubicBezTo>
                    <a:pt x="29177" y="13350"/>
                    <a:pt x="31353" y="11239"/>
                    <a:pt x="34361" y="10127"/>
                  </a:cubicBezTo>
                  <a:cubicBezTo>
                    <a:pt x="34763" y="9977"/>
                    <a:pt x="35097" y="9719"/>
                    <a:pt x="35425" y="9467"/>
                  </a:cubicBezTo>
                  <a:cubicBezTo>
                    <a:pt x="35559" y="9365"/>
                    <a:pt x="35698" y="9256"/>
                    <a:pt x="35844" y="9155"/>
                  </a:cubicBezTo>
                  <a:cubicBezTo>
                    <a:pt x="35988" y="9058"/>
                    <a:pt x="36075" y="8892"/>
                    <a:pt x="36075" y="8714"/>
                  </a:cubicBezTo>
                  <a:cubicBezTo>
                    <a:pt x="36075" y="8537"/>
                    <a:pt x="35988" y="8371"/>
                    <a:pt x="35839" y="8274"/>
                  </a:cubicBezTo>
                  <a:cubicBezTo>
                    <a:pt x="35623" y="8128"/>
                    <a:pt x="35398" y="8053"/>
                    <a:pt x="35162" y="8053"/>
                  </a:cubicBezTo>
                  <a:cubicBezTo>
                    <a:pt x="34785" y="8053"/>
                    <a:pt x="34500" y="8242"/>
                    <a:pt x="34292" y="8381"/>
                  </a:cubicBezTo>
                  <a:cubicBezTo>
                    <a:pt x="34259" y="8403"/>
                    <a:pt x="34216" y="8430"/>
                    <a:pt x="34178" y="8456"/>
                  </a:cubicBezTo>
                  <a:cubicBezTo>
                    <a:pt x="33474" y="7817"/>
                    <a:pt x="32685" y="7731"/>
                    <a:pt x="31998" y="7731"/>
                  </a:cubicBezTo>
                  <a:cubicBezTo>
                    <a:pt x="31852" y="7731"/>
                    <a:pt x="31708" y="7731"/>
                    <a:pt x="31562" y="7736"/>
                  </a:cubicBezTo>
                  <a:cubicBezTo>
                    <a:pt x="31428" y="7741"/>
                    <a:pt x="31289" y="7741"/>
                    <a:pt x="31153" y="7741"/>
                  </a:cubicBezTo>
                  <a:cubicBezTo>
                    <a:pt x="31031" y="7741"/>
                    <a:pt x="30902" y="7741"/>
                    <a:pt x="30778" y="7731"/>
                  </a:cubicBezTo>
                  <a:cubicBezTo>
                    <a:pt x="30746" y="7726"/>
                    <a:pt x="30709" y="7726"/>
                    <a:pt x="30670" y="7726"/>
                  </a:cubicBezTo>
                  <a:cubicBezTo>
                    <a:pt x="30558" y="7726"/>
                    <a:pt x="30444" y="7741"/>
                    <a:pt x="30348" y="7753"/>
                  </a:cubicBezTo>
                  <a:cubicBezTo>
                    <a:pt x="30290" y="7758"/>
                    <a:pt x="30235" y="7769"/>
                    <a:pt x="30181" y="7769"/>
                  </a:cubicBezTo>
                  <a:cubicBezTo>
                    <a:pt x="29935" y="7328"/>
                    <a:pt x="29613" y="7102"/>
                    <a:pt x="29219" y="7102"/>
                  </a:cubicBezTo>
                  <a:cubicBezTo>
                    <a:pt x="28892" y="7102"/>
                    <a:pt x="28624" y="7263"/>
                    <a:pt x="28388" y="7404"/>
                  </a:cubicBezTo>
                  <a:cubicBezTo>
                    <a:pt x="28339" y="7436"/>
                    <a:pt x="28285" y="7468"/>
                    <a:pt x="28237" y="7495"/>
                  </a:cubicBezTo>
                  <a:lnTo>
                    <a:pt x="28205" y="7511"/>
                  </a:lnTo>
                  <a:cubicBezTo>
                    <a:pt x="27340" y="7994"/>
                    <a:pt x="26813" y="8284"/>
                    <a:pt x="26459" y="8284"/>
                  </a:cubicBezTo>
                  <a:cubicBezTo>
                    <a:pt x="26061" y="8284"/>
                    <a:pt x="25545" y="7897"/>
                    <a:pt x="24525" y="7129"/>
                  </a:cubicBezTo>
                  <a:lnTo>
                    <a:pt x="24277" y="6941"/>
                  </a:lnTo>
                  <a:cubicBezTo>
                    <a:pt x="24235" y="6909"/>
                    <a:pt x="24191" y="6871"/>
                    <a:pt x="24154" y="6834"/>
                  </a:cubicBezTo>
                  <a:cubicBezTo>
                    <a:pt x="23987" y="6678"/>
                    <a:pt x="23756" y="6464"/>
                    <a:pt x="23417" y="6464"/>
                  </a:cubicBezTo>
                  <a:cubicBezTo>
                    <a:pt x="23144" y="6464"/>
                    <a:pt x="22902" y="6598"/>
                    <a:pt x="22693" y="6866"/>
                  </a:cubicBezTo>
                  <a:cubicBezTo>
                    <a:pt x="22612" y="6963"/>
                    <a:pt x="22554" y="7022"/>
                    <a:pt x="22515" y="7059"/>
                  </a:cubicBezTo>
                  <a:cubicBezTo>
                    <a:pt x="22467" y="6995"/>
                    <a:pt x="22392" y="6883"/>
                    <a:pt x="22279" y="6689"/>
                  </a:cubicBezTo>
                  <a:cubicBezTo>
                    <a:pt x="21587" y="5464"/>
                    <a:pt x="20280" y="4706"/>
                    <a:pt x="18879" y="4706"/>
                  </a:cubicBezTo>
                  <a:cubicBezTo>
                    <a:pt x="18250" y="4706"/>
                    <a:pt x="17622" y="4862"/>
                    <a:pt x="17074" y="5163"/>
                  </a:cubicBezTo>
                  <a:cubicBezTo>
                    <a:pt x="16832" y="5297"/>
                    <a:pt x="16596" y="5373"/>
                    <a:pt x="16423" y="5373"/>
                  </a:cubicBezTo>
                  <a:cubicBezTo>
                    <a:pt x="16370" y="5373"/>
                    <a:pt x="16326" y="5361"/>
                    <a:pt x="16294" y="5351"/>
                  </a:cubicBezTo>
                  <a:cubicBezTo>
                    <a:pt x="15215" y="4840"/>
                    <a:pt x="14087" y="4659"/>
                    <a:pt x="12996" y="4476"/>
                  </a:cubicBezTo>
                  <a:cubicBezTo>
                    <a:pt x="12808" y="4443"/>
                    <a:pt x="12619" y="4411"/>
                    <a:pt x="12432" y="4379"/>
                  </a:cubicBezTo>
                  <a:cubicBezTo>
                    <a:pt x="12222" y="4347"/>
                    <a:pt x="11981" y="4213"/>
                    <a:pt x="11910" y="4099"/>
                  </a:cubicBezTo>
                  <a:cubicBezTo>
                    <a:pt x="11900" y="4084"/>
                    <a:pt x="11890" y="4062"/>
                    <a:pt x="11910" y="4002"/>
                  </a:cubicBezTo>
                  <a:cubicBezTo>
                    <a:pt x="12136" y="3315"/>
                    <a:pt x="11975" y="2730"/>
                    <a:pt x="11835" y="2214"/>
                  </a:cubicBezTo>
                  <a:cubicBezTo>
                    <a:pt x="11766" y="1956"/>
                    <a:pt x="11701" y="1714"/>
                    <a:pt x="11696" y="1483"/>
                  </a:cubicBezTo>
                  <a:cubicBezTo>
                    <a:pt x="11659" y="581"/>
                    <a:pt x="11104" y="0"/>
                    <a:pt x="1028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4666025" y="2829850"/>
              <a:ext cx="4175" cy="3625"/>
            </a:xfrm>
            <a:custGeom>
              <a:rect b="b" l="l" r="r" t="t"/>
              <a:pathLst>
                <a:path extrusionOk="0" h="145" w="167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733450" y="1799325"/>
              <a:ext cx="871125" cy="1335825"/>
            </a:xfrm>
            <a:custGeom>
              <a:rect b="b" l="l" r="r" t="t"/>
              <a:pathLst>
                <a:path extrusionOk="0" h="53433" w="34845">
                  <a:moveTo>
                    <a:pt x="5458" y="1"/>
                  </a:moveTo>
                  <a:cubicBezTo>
                    <a:pt x="5324" y="33"/>
                    <a:pt x="5205" y="87"/>
                    <a:pt x="5108" y="151"/>
                  </a:cubicBezTo>
                  <a:cubicBezTo>
                    <a:pt x="4937" y="269"/>
                    <a:pt x="4818" y="425"/>
                    <a:pt x="4727" y="598"/>
                  </a:cubicBezTo>
                  <a:cubicBezTo>
                    <a:pt x="4808" y="828"/>
                    <a:pt x="4786" y="1134"/>
                    <a:pt x="4674" y="1558"/>
                  </a:cubicBezTo>
                  <a:cubicBezTo>
                    <a:pt x="3132" y="7548"/>
                    <a:pt x="1687" y="13566"/>
                    <a:pt x="161" y="19561"/>
                  </a:cubicBezTo>
                  <a:cubicBezTo>
                    <a:pt x="43" y="20034"/>
                    <a:pt x="0" y="20431"/>
                    <a:pt x="129" y="20759"/>
                  </a:cubicBezTo>
                  <a:cubicBezTo>
                    <a:pt x="134" y="20786"/>
                    <a:pt x="129" y="20801"/>
                    <a:pt x="139" y="20828"/>
                  </a:cubicBezTo>
                  <a:cubicBezTo>
                    <a:pt x="1875" y="25830"/>
                    <a:pt x="5604" y="30719"/>
                    <a:pt x="8659" y="35011"/>
                  </a:cubicBezTo>
                  <a:cubicBezTo>
                    <a:pt x="10422" y="37488"/>
                    <a:pt x="12539" y="39696"/>
                    <a:pt x="14381" y="42114"/>
                  </a:cubicBezTo>
                  <a:cubicBezTo>
                    <a:pt x="16035" y="44279"/>
                    <a:pt x="17255" y="46706"/>
                    <a:pt x="19045" y="48780"/>
                  </a:cubicBezTo>
                  <a:cubicBezTo>
                    <a:pt x="19055" y="48796"/>
                    <a:pt x="19071" y="48801"/>
                    <a:pt x="19087" y="48812"/>
                  </a:cubicBezTo>
                  <a:cubicBezTo>
                    <a:pt x="19174" y="48957"/>
                    <a:pt x="19291" y="49086"/>
                    <a:pt x="19464" y="49173"/>
                  </a:cubicBezTo>
                  <a:cubicBezTo>
                    <a:pt x="19539" y="49511"/>
                    <a:pt x="19678" y="49801"/>
                    <a:pt x="20000" y="49979"/>
                  </a:cubicBezTo>
                  <a:cubicBezTo>
                    <a:pt x="20081" y="50306"/>
                    <a:pt x="20221" y="50596"/>
                    <a:pt x="20528" y="50773"/>
                  </a:cubicBezTo>
                  <a:cubicBezTo>
                    <a:pt x="20533" y="51068"/>
                    <a:pt x="20769" y="51122"/>
                    <a:pt x="20984" y="51197"/>
                  </a:cubicBezTo>
                  <a:cubicBezTo>
                    <a:pt x="21252" y="51429"/>
                    <a:pt x="21462" y="51708"/>
                    <a:pt x="21623" y="52009"/>
                  </a:cubicBezTo>
                  <a:cubicBezTo>
                    <a:pt x="21720" y="52191"/>
                    <a:pt x="21795" y="52385"/>
                    <a:pt x="21859" y="52590"/>
                  </a:cubicBezTo>
                  <a:cubicBezTo>
                    <a:pt x="21869" y="52755"/>
                    <a:pt x="21879" y="52922"/>
                    <a:pt x="22076" y="52922"/>
                  </a:cubicBezTo>
                  <a:cubicBezTo>
                    <a:pt x="22095" y="52922"/>
                    <a:pt x="22116" y="52920"/>
                    <a:pt x="22139" y="52917"/>
                  </a:cubicBezTo>
                  <a:cubicBezTo>
                    <a:pt x="22192" y="53088"/>
                    <a:pt x="22236" y="53260"/>
                    <a:pt x="22268" y="53433"/>
                  </a:cubicBezTo>
                  <a:cubicBezTo>
                    <a:pt x="22311" y="53428"/>
                    <a:pt x="22348" y="53416"/>
                    <a:pt x="22385" y="53401"/>
                  </a:cubicBezTo>
                  <a:cubicBezTo>
                    <a:pt x="22385" y="53395"/>
                    <a:pt x="22385" y="53395"/>
                    <a:pt x="22391" y="53395"/>
                  </a:cubicBezTo>
                  <a:cubicBezTo>
                    <a:pt x="22547" y="53363"/>
                    <a:pt x="22687" y="53309"/>
                    <a:pt x="22816" y="53239"/>
                  </a:cubicBezTo>
                  <a:cubicBezTo>
                    <a:pt x="22993" y="52401"/>
                    <a:pt x="23213" y="51563"/>
                    <a:pt x="23272" y="50714"/>
                  </a:cubicBezTo>
                  <a:cubicBezTo>
                    <a:pt x="23251" y="50569"/>
                    <a:pt x="23256" y="50423"/>
                    <a:pt x="23288" y="50262"/>
                  </a:cubicBezTo>
                  <a:cubicBezTo>
                    <a:pt x="23288" y="50069"/>
                    <a:pt x="23278" y="49875"/>
                    <a:pt x="23256" y="49682"/>
                  </a:cubicBezTo>
                  <a:cubicBezTo>
                    <a:pt x="23116" y="48517"/>
                    <a:pt x="23664" y="47259"/>
                    <a:pt x="23127" y="46051"/>
                  </a:cubicBezTo>
                  <a:lnTo>
                    <a:pt x="23127" y="46051"/>
                  </a:lnTo>
                  <a:cubicBezTo>
                    <a:pt x="23159" y="46053"/>
                    <a:pt x="23192" y="46053"/>
                    <a:pt x="23224" y="46053"/>
                  </a:cubicBezTo>
                  <a:cubicBezTo>
                    <a:pt x="23662" y="46053"/>
                    <a:pt x="24123" y="45937"/>
                    <a:pt x="24559" y="45937"/>
                  </a:cubicBezTo>
                  <a:cubicBezTo>
                    <a:pt x="24576" y="45937"/>
                    <a:pt x="24593" y="45938"/>
                    <a:pt x="24610" y="45938"/>
                  </a:cubicBezTo>
                  <a:cubicBezTo>
                    <a:pt x="24787" y="45943"/>
                    <a:pt x="24964" y="45970"/>
                    <a:pt x="25137" y="46029"/>
                  </a:cubicBezTo>
                  <a:cubicBezTo>
                    <a:pt x="25249" y="46072"/>
                    <a:pt x="25362" y="46131"/>
                    <a:pt x="25464" y="46213"/>
                  </a:cubicBezTo>
                  <a:cubicBezTo>
                    <a:pt x="25626" y="46330"/>
                    <a:pt x="25775" y="46503"/>
                    <a:pt x="25910" y="46739"/>
                  </a:cubicBezTo>
                  <a:cubicBezTo>
                    <a:pt x="26004" y="46899"/>
                    <a:pt x="26086" y="46968"/>
                    <a:pt x="26164" y="46968"/>
                  </a:cubicBezTo>
                  <a:cubicBezTo>
                    <a:pt x="26301" y="46968"/>
                    <a:pt x="26425" y="46755"/>
                    <a:pt x="26576" y="46443"/>
                  </a:cubicBezTo>
                  <a:cubicBezTo>
                    <a:pt x="26716" y="46158"/>
                    <a:pt x="26807" y="45863"/>
                    <a:pt x="26883" y="45563"/>
                  </a:cubicBezTo>
                  <a:cubicBezTo>
                    <a:pt x="26947" y="45310"/>
                    <a:pt x="26995" y="45047"/>
                    <a:pt x="27049" y="44789"/>
                  </a:cubicBezTo>
                  <a:cubicBezTo>
                    <a:pt x="27076" y="44665"/>
                    <a:pt x="27097" y="44547"/>
                    <a:pt x="27129" y="44428"/>
                  </a:cubicBezTo>
                  <a:cubicBezTo>
                    <a:pt x="27253" y="43902"/>
                    <a:pt x="27425" y="43397"/>
                    <a:pt x="27785" y="42957"/>
                  </a:cubicBezTo>
                  <a:cubicBezTo>
                    <a:pt x="27817" y="42898"/>
                    <a:pt x="27833" y="42838"/>
                    <a:pt x="27828" y="42791"/>
                  </a:cubicBezTo>
                  <a:cubicBezTo>
                    <a:pt x="27994" y="42189"/>
                    <a:pt x="28113" y="41791"/>
                    <a:pt x="28263" y="41539"/>
                  </a:cubicBezTo>
                  <a:cubicBezTo>
                    <a:pt x="28313" y="41382"/>
                    <a:pt x="28364" y="41224"/>
                    <a:pt x="28410" y="41062"/>
                  </a:cubicBezTo>
                  <a:lnTo>
                    <a:pt x="28410" y="41062"/>
                  </a:lnTo>
                  <a:cubicBezTo>
                    <a:pt x="28415" y="41068"/>
                    <a:pt x="28420" y="41071"/>
                    <a:pt x="28423" y="41071"/>
                  </a:cubicBezTo>
                  <a:cubicBezTo>
                    <a:pt x="28427" y="41071"/>
                    <a:pt x="28428" y="41062"/>
                    <a:pt x="28418" y="41033"/>
                  </a:cubicBezTo>
                  <a:cubicBezTo>
                    <a:pt x="29203" y="38192"/>
                    <a:pt x="29166" y="34683"/>
                    <a:pt x="29751" y="31799"/>
                  </a:cubicBezTo>
                  <a:cubicBezTo>
                    <a:pt x="31373" y="23767"/>
                    <a:pt x="32878" y="15703"/>
                    <a:pt x="34468" y="7667"/>
                  </a:cubicBezTo>
                  <a:cubicBezTo>
                    <a:pt x="34537" y="7323"/>
                    <a:pt x="34543" y="7082"/>
                    <a:pt x="34457" y="6898"/>
                  </a:cubicBezTo>
                  <a:cubicBezTo>
                    <a:pt x="34549" y="6742"/>
                    <a:pt x="34671" y="6598"/>
                    <a:pt x="34844" y="6496"/>
                  </a:cubicBezTo>
                  <a:cubicBezTo>
                    <a:pt x="34817" y="6458"/>
                    <a:pt x="34785" y="6425"/>
                    <a:pt x="34753" y="6393"/>
                  </a:cubicBezTo>
                  <a:cubicBezTo>
                    <a:pt x="30250" y="5512"/>
                    <a:pt x="25743" y="4647"/>
                    <a:pt x="21237" y="3789"/>
                  </a:cubicBezTo>
                  <a:cubicBezTo>
                    <a:pt x="20747" y="3697"/>
                    <a:pt x="20479" y="3536"/>
                    <a:pt x="20350" y="3299"/>
                  </a:cubicBezTo>
                  <a:cubicBezTo>
                    <a:pt x="20151" y="3251"/>
                    <a:pt x="19952" y="3214"/>
                    <a:pt x="19747" y="3165"/>
                  </a:cubicBezTo>
                  <a:cubicBezTo>
                    <a:pt x="19710" y="3159"/>
                    <a:pt x="19673" y="3149"/>
                    <a:pt x="19635" y="3144"/>
                  </a:cubicBezTo>
                  <a:cubicBezTo>
                    <a:pt x="19507" y="3239"/>
                    <a:pt x="19349" y="3280"/>
                    <a:pt x="19154" y="3280"/>
                  </a:cubicBezTo>
                  <a:cubicBezTo>
                    <a:pt x="18998" y="3280"/>
                    <a:pt x="18817" y="3254"/>
                    <a:pt x="18609" y="3208"/>
                  </a:cubicBezTo>
                  <a:cubicBezTo>
                    <a:pt x="14210" y="2209"/>
                    <a:pt x="9826" y="1129"/>
                    <a:pt x="545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4979500" y="3308650"/>
              <a:ext cx="518175" cy="716525"/>
            </a:xfrm>
            <a:custGeom>
              <a:rect b="b" l="l" r="r" t="t"/>
              <a:pathLst>
                <a:path extrusionOk="0" h="28661" w="20727">
                  <a:moveTo>
                    <a:pt x="14022" y="0"/>
                  </a:moveTo>
                  <a:cubicBezTo>
                    <a:pt x="9509" y="506"/>
                    <a:pt x="4991" y="903"/>
                    <a:pt x="467" y="1262"/>
                  </a:cubicBezTo>
                  <a:cubicBezTo>
                    <a:pt x="397" y="1300"/>
                    <a:pt x="344" y="1349"/>
                    <a:pt x="290" y="1397"/>
                  </a:cubicBezTo>
                  <a:cubicBezTo>
                    <a:pt x="317" y="1418"/>
                    <a:pt x="349" y="1440"/>
                    <a:pt x="377" y="1467"/>
                  </a:cubicBezTo>
                  <a:cubicBezTo>
                    <a:pt x="484" y="1574"/>
                    <a:pt x="558" y="1698"/>
                    <a:pt x="612" y="1827"/>
                  </a:cubicBezTo>
                  <a:cubicBezTo>
                    <a:pt x="473" y="1999"/>
                    <a:pt x="446" y="2251"/>
                    <a:pt x="451" y="2601"/>
                  </a:cubicBezTo>
                  <a:cubicBezTo>
                    <a:pt x="478" y="5571"/>
                    <a:pt x="456" y="8542"/>
                    <a:pt x="456" y="11513"/>
                  </a:cubicBezTo>
                  <a:cubicBezTo>
                    <a:pt x="489" y="12184"/>
                    <a:pt x="521" y="12856"/>
                    <a:pt x="521" y="13528"/>
                  </a:cubicBezTo>
                  <a:cubicBezTo>
                    <a:pt x="521" y="14199"/>
                    <a:pt x="489" y="14870"/>
                    <a:pt x="402" y="15542"/>
                  </a:cubicBezTo>
                  <a:cubicBezTo>
                    <a:pt x="258" y="18641"/>
                    <a:pt x="0" y="21742"/>
                    <a:pt x="451" y="24842"/>
                  </a:cubicBezTo>
                  <a:cubicBezTo>
                    <a:pt x="640" y="26114"/>
                    <a:pt x="833" y="27388"/>
                    <a:pt x="1010" y="28661"/>
                  </a:cubicBezTo>
                  <a:cubicBezTo>
                    <a:pt x="1015" y="28661"/>
                    <a:pt x="1015" y="28655"/>
                    <a:pt x="1021" y="28655"/>
                  </a:cubicBezTo>
                  <a:cubicBezTo>
                    <a:pt x="1074" y="28650"/>
                    <a:pt x="1128" y="28645"/>
                    <a:pt x="1176" y="28640"/>
                  </a:cubicBezTo>
                  <a:cubicBezTo>
                    <a:pt x="3561" y="28338"/>
                    <a:pt x="5953" y="27899"/>
                    <a:pt x="8354" y="27817"/>
                  </a:cubicBezTo>
                  <a:cubicBezTo>
                    <a:pt x="9202" y="27790"/>
                    <a:pt x="10047" y="27790"/>
                    <a:pt x="10890" y="27748"/>
                  </a:cubicBezTo>
                  <a:cubicBezTo>
                    <a:pt x="11502" y="27673"/>
                    <a:pt x="12109" y="27602"/>
                    <a:pt x="12722" y="27532"/>
                  </a:cubicBezTo>
                  <a:cubicBezTo>
                    <a:pt x="13323" y="27468"/>
                    <a:pt x="13930" y="27403"/>
                    <a:pt x="14537" y="27334"/>
                  </a:cubicBezTo>
                  <a:cubicBezTo>
                    <a:pt x="14892" y="27269"/>
                    <a:pt x="15241" y="27210"/>
                    <a:pt x="15606" y="27210"/>
                  </a:cubicBezTo>
                  <a:cubicBezTo>
                    <a:pt x="15616" y="27210"/>
                    <a:pt x="15628" y="27215"/>
                    <a:pt x="15638" y="27215"/>
                  </a:cubicBezTo>
                  <a:cubicBezTo>
                    <a:pt x="17186" y="27049"/>
                    <a:pt x="18733" y="26883"/>
                    <a:pt x="20280" y="26711"/>
                  </a:cubicBezTo>
                  <a:cubicBezTo>
                    <a:pt x="20344" y="26699"/>
                    <a:pt x="20414" y="26694"/>
                    <a:pt x="20484" y="26684"/>
                  </a:cubicBezTo>
                  <a:cubicBezTo>
                    <a:pt x="20570" y="26674"/>
                    <a:pt x="20645" y="26533"/>
                    <a:pt x="20726" y="26448"/>
                  </a:cubicBezTo>
                  <a:cubicBezTo>
                    <a:pt x="20409" y="26275"/>
                    <a:pt x="20307" y="25958"/>
                    <a:pt x="20205" y="25642"/>
                  </a:cubicBezTo>
                  <a:cubicBezTo>
                    <a:pt x="19539" y="24820"/>
                    <a:pt x="20484" y="23831"/>
                    <a:pt x="19947" y="22993"/>
                  </a:cubicBezTo>
                  <a:cubicBezTo>
                    <a:pt x="19678" y="22896"/>
                    <a:pt x="19684" y="22660"/>
                    <a:pt x="19667" y="22434"/>
                  </a:cubicBezTo>
                  <a:lnTo>
                    <a:pt x="19678" y="22434"/>
                  </a:lnTo>
                  <a:cubicBezTo>
                    <a:pt x="19072" y="21226"/>
                    <a:pt x="19608" y="20103"/>
                    <a:pt x="19952" y="18964"/>
                  </a:cubicBezTo>
                  <a:lnTo>
                    <a:pt x="19952" y="18964"/>
                  </a:lnTo>
                  <a:cubicBezTo>
                    <a:pt x="19947" y="18970"/>
                    <a:pt x="19942" y="18970"/>
                    <a:pt x="19936" y="18975"/>
                  </a:cubicBezTo>
                  <a:cubicBezTo>
                    <a:pt x="19947" y="18884"/>
                    <a:pt x="19958" y="18792"/>
                    <a:pt x="19968" y="18695"/>
                  </a:cubicBezTo>
                  <a:cubicBezTo>
                    <a:pt x="19910" y="18298"/>
                    <a:pt x="19856" y="17900"/>
                    <a:pt x="19802" y="17503"/>
                  </a:cubicBezTo>
                  <a:lnTo>
                    <a:pt x="19802" y="17498"/>
                  </a:lnTo>
                  <a:cubicBezTo>
                    <a:pt x="20054" y="17024"/>
                    <a:pt x="19291" y="16982"/>
                    <a:pt x="19399" y="16573"/>
                  </a:cubicBezTo>
                  <a:cubicBezTo>
                    <a:pt x="18658" y="16149"/>
                    <a:pt x="18711" y="15386"/>
                    <a:pt x="18599" y="14693"/>
                  </a:cubicBezTo>
                  <a:lnTo>
                    <a:pt x="18599" y="14693"/>
                  </a:lnTo>
                  <a:cubicBezTo>
                    <a:pt x="18604" y="14693"/>
                    <a:pt x="18609" y="14698"/>
                    <a:pt x="18609" y="14698"/>
                  </a:cubicBezTo>
                  <a:cubicBezTo>
                    <a:pt x="17481" y="12410"/>
                    <a:pt x="17057" y="9885"/>
                    <a:pt x="16251" y="7489"/>
                  </a:cubicBezTo>
                  <a:cubicBezTo>
                    <a:pt x="15564" y="5448"/>
                    <a:pt x="14956" y="3374"/>
                    <a:pt x="14381" y="1295"/>
                  </a:cubicBezTo>
                  <a:cubicBezTo>
                    <a:pt x="14301" y="999"/>
                    <a:pt x="14205" y="796"/>
                    <a:pt x="14069" y="655"/>
                  </a:cubicBezTo>
                  <a:cubicBezTo>
                    <a:pt x="14086" y="494"/>
                    <a:pt x="14129" y="339"/>
                    <a:pt x="14225" y="194"/>
                  </a:cubicBezTo>
                  <a:cubicBezTo>
                    <a:pt x="14242" y="172"/>
                    <a:pt x="14257" y="151"/>
                    <a:pt x="14274" y="129"/>
                  </a:cubicBezTo>
                  <a:cubicBezTo>
                    <a:pt x="14205" y="75"/>
                    <a:pt x="14113" y="38"/>
                    <a:pt x="1402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5005675" y="3951800"/>
              <a:ext cx="1375725" cy="940325"/>
            </a:xfrm>
            <a:custGeom>
              <a:rect b="b" l="l" r="r" t="t"/>
              <a:pathLst>
                <a:path extrusionOk="0" h="37613" w="55029">
                  <a:moveTo>
                    <a:pt x="38118" y="1"/>
                  </a:moveTo>
                  <a:cubicBezTo>
                    <a:pt x="37965" y="1"/>
                    <a:pt x="37813" y="53"/>
                    <a:pt x="37660" y="174"/>
                  </a:cubicBezTo>
                  <a:cubicBezTo>
                    <a:pt x="37423" y="968"/>
                    <a:pt x="37977" y="1699"/>
                    <a:pt x="37859" y="2483"/>
                  </a:cubicBezTo>
                  <a:cubicBezTo>
                    <a:pt x="37826" y="2682"/>
                    <a:pt x="37923" y="2951"/>
                    <a:pt x="37864" y="3133"/>
                  </a:cubicBezTo>
                  <a:cubicBezTo>
                    <a:pt x="37789" y="3209"/>
                    <a:pt x="37692" y="3289"/>
                    <a:pt x="37558" y="3348"/>
                  </a:cubicBezTo>
                  <a:cubicBezTo>
                    <a:pt x="37517" y="3356"/>
                    <a:pt x="37477" y="3359"/>
                    <a:pt x="37438" y="3359"/>
                  </a:cubicBezTo>
                  <a:cubicBezTo>
                    <a:pt x="37154" y="3359"/>
                    <a:pt x="36910" y="3175"/>
                    <a:pt x="36773" y="2855"/>
                  </a:cubicBezTo>
                  <a:cubicBezTo>
                    <a:pt x="36346" y="2394"/>
                    <a:pt x="35910" y="2183"/>
                    <a:pt x="35261" y="2183"/>
                  </a:cubicBezTo>
                  <a:cubicBezTo>
                    <a:pt x="35159" y="2183"/>
                    <a:pt x="35053" y="2188"/>
                    <a:pt x="34941" y="2198"/>
                  </a:cubicBezTo>
                  <a:cubicBezTo>
                    <a:pt x="30611" y="2580"/>
                    <a:pt x="26277" y="2833"/>
                    <a:pt x="21935" y="3096"/>
                  </a:cubicBezTo>
                  <a:cubicBezTo>
                    <a:pt x="21724" y="3109"/>
                    <a:pt x="21483" y="3162"/>
                    <a:pt x="21256" y="3162"/>
                  </a:cubicBezTo>
                  <a:cubicBezTo>
                    <a:pt x="20939" y="3162"/>
                    <a:pt x="20648" y="3060"/>
                    <a:pt x="20495" y="2607"/>
                  </a:cubicBezTo>
                  <a:cubicBezTo>
                    <a:pt x="20044" y="2527"/>
                    <a:pt x="20275" y="1979"/>
                    <a:pt x="19974" y="1796"/>
                  </a:cubicBezTo>
                  <a:lnTo>
                    <a:pt x="19974" y="1806"/>
                  </a:lnTo>
                  <a:lnTo>
                    <a:pt x="19952" y="1786"/>
                  </a:lnTo>
                  <a:lnTo>
                    <a:pt x="19964" y="1786"/>
                  </a:lnTo>
                  <a:cubicBezTo>
                    <a:pt x="19830" y="1528"/>
                    <a:pt x="19657" y="1404"/>
                    <a:pt x="19464" y="1355"/>
                  </a:cubicBezTo>
                  <a:cubicBezTo>
                    <a:pt x="19469" y="1307"/>
                    <a:pt x="19475" y="1248"/>
                    <a:pt x="19475" y="1216"/>
                  </a:cubicBezTo>
                  <a:cubicBezTo>
                    <a:pt x="19384" y="1173"/>
                    <a:pt x="19303" y="1102"/>
                    <a:pt x="19250" y="1012"/>
                  </a:cubicBezTo>
                  <a:lnTo>
                    <a:pt x="19233" y="985"/>
                  </a:lnTo>
                  <a:cubicBezTo>
                    <a:pt x="17686" y="1157"/>
                    <a:pt x="16139" y="1323"/>
                    <a:pt x="14591" y="1489"/>
                  </a:cubicBezTo>
                  <a:cubicBezTo>
                    <a:pt x="14581" y="1489"/>
                    <a:pt x="14569" y="1484"/>
                    <a:pt x="14559" y="1484"/>
                  </a:cubicBezTo>
                  <a:cubicBezTo>
                    <a:pt x="14194" y="1484"/>
                    <a:pt x="13845" y="1543"/>
                    <a:pt x="13490" y="1608"/>
                  </a:cubicBezTo>
                  <a:cubicBezTo>
                    <a:pt x="12883" y="1677"/>
                    <a:pt x="12276" y="1742"/>
                    <a:pt x="11675" y="1806"/>
                  </a:cubicBezTo>
                  <a:cubicBezTo>
                    <a:pt x="11062" y="1876"/>
                    <a:pt x="10455" y="1947"/>
                    <a:pt x="9843" y="2022"/>
                  </a:cubicBezTo>
                  <a:cubicBezTo>
                    <a:pt x="9000" y="2064"/>
                    <a:pt x="8155" y="2064"/>
                    <a:pt x="7307" y="2091"/>
                  </a:cubicBezTo>
                  <a:cubicBezTo>
                    <a:pt x="4906" y="2173"/>
                    <a:pt x="2514" y="2612"/>
                    <a:pt x="129" y="2914"/>
                  </a:cubicBezTo>
                  <a:cubicBezTo>
                    <a:pt x="141" y="3011"/>
                    <a:pt x="151" y="3101"/>
                    <a:pt x="168" y="3198"/>
                  </a:cubicBezTo>
                  <a:cubicBezTo>
                    <a:pt x="108" y="3209"/>
                    <a:pt x="54" y="3214"/>
                    <a:pt x="0" y="3219"/>
                  </a:cubicBezTo>
                  <a:cubicBezTo>
                    <a:pt x="146" y="4293"/>
                    <a:pt x="285" y="5364"/>
                    <a:pt x="393" y="6443"/>
                  </a:cubicBezTo>
                  <a:cubicBezTo>
                    <a:pt x="419" y="6701"/>
                    <a:pt x="495" y="6846"/>
                    <a:pt x="597" y="6931"/>
                  </a:cubicBezTo>
                  <a:cubicBezTo>
                    <a:pt x="607" y="7023"/>
                    <a:pt x="612" y="7115"/>
                    <a:pt x="624" y="7201"/>
                  </a:cubicBezTo>
                  <a:cubicBezTo>
                    <a:pt x="629" y="7216"/>
                    <a:pt x="624" y="7233"/>
                    <a:pt x="624" y="7243"/>
                  </a:cubicBezTo>
                  <a:cubicBezTo>
                    <a:pt x="624" y="7254"/>
                    <a:pt x="629" y="7271"/>
                    <a:pt x="629" y="7281"/>
                  </a:cubicBezTo>
                  <a:lnTo>
                    <a:pt x="624" y="7523"/>
                  </a:lnTo>
                  <a:cubicBezTo>
                    <a:pt x="726" y="7549"/>
                    <a:pt x="833" y="7571"/>
                    <a:pt x="962" y="7571"/>
                  </a:cubicBezTo>
                  <a:cubicBezTo>
                    <a:pt x="1016" y="7571"/>
                    <a:pt x="1064" y="7566"/>
                    <a:pt x="1113" y="7566"/>
                  </a:cubicBezTo>
                  <a:cubicBezTo>
                    <a:pt x="1145" y="7566"/>
                    <a:pt x="1182" y="7561"/>
                    <a:pt x="1215" y="7561"/>
                  </a:cubicBezTo>
                  <a:cubicBezTo>
                    <a:pt x="1220" y="7561"/>
                    <a:pt x="1252" y="7561"/>
                    <a:pt x="1264" y="7566"/>
                  </a:cubicBezTo>
                  <a:cubicBezTo>
                    <a:pt x="1408" y="7630"/>
                    <a:pt x="1537" y="7662"/>
                    <a:pt x="1666" y="7662"/>
                  </a:cubicBezTo>
                  <a:cubicBezTo>
                    <a:pt x="1924" y="7662"/>
                    <a:pt x="2359" y="7544"/>
                    <a:pt x="2385" y="6760"/>
                  </a:cubicBezTo>
                  <a:cubicBezTo>
                    <a:pt x="2385" y="6723"/>
                    <a:pt x="2385" y="6685"/>
                    <a:pt x="2392" y="6653"/>
                  </a:cubicBezTo>
                  <a:cubicBezTo>
                    <a:pt x="2466" y="6453"/>
                    <a:pt x="2521" y="6249"/>
                    <a:pt x="2574" y="6056"/>
                  </a:cubicBezTo>
                  <a:cubicBezTo>
                    <a:pt x="2595" y="5976"/>
                    <a:pt x="2617" y="5895"/>
                    <a:pt x="2638" y="5815"/>
                  </a:cubicBezTo>
                  <a:cubicBezTo>
                    <a:pt x="2660" y="5905"/>
                    <a:pt x="2675" y="5992"/>
                    <a:pt x="2692" y="6083"/>
                  </a:cubicBezTo>
                  <a:cubicBezTo>
                    <a:pt x="2826" y="6782"/>
                    <a:pt x="3009" y="7732"/>
                    <a:pt x="3971" y="8114"/>
                  </a:cubicBezTo>
                  <a:cubicBezTo>
                    <a:pt x="4185" y="8194"/>
                    <a:pt x="4395" y="8238"/>
                    <a:pt x="4594" y="8238"/>
                  </a:cubicBezTo>
                  <a:cubicBezTo>
                    <a:pt x="5120" y="8238"/>
                    <a:pt x="5486" y="7968"/>
                    <a:pt x="5770" y="7625"/>
                  </a:cubicBezTo>
                  <a:cubicBezTo>
                    <a:pt x="5749" y="7603"/>
                    <a:pt x="5727" y="7576"/>
                    <a:pt x="5712" y="7549"/>
                  </a:cubicBezTo>
                  <a:cubicBezTo>
                    <a:pt x="5588" y="7367"/>
                    <a:pt x="5529" y="7087"/>
                    <a:pt x="5888" y="6755"/>
                  </a:cubicBezTo>
                  <a:cubicBezTo>
                    <a:pt x="5905" y="6738"/>
                    <a:pt x="5926" y="6723"/>
                    <a:pt x="5937" y="6706"/>
                  </a:cubicBezTo>
                  <a:cubicBezTo>
                    <a:pt x="6039" y="6604"/>
                    <a:pt x="6178" y="6550"/>
                    <a:pt x="6313" y="6550"/>
                  </a:cubicBezTo>
                  <a:cubicBezTo>
                    <a:pt x="6414" y="6550"/>
                    <a:pt x="6518" y="6582"/>
                    <a:pt x="6603" y="6636"/>
                  </a:cubicBezTo>
                  <a:cubicBezTo>
                    <a:pt x="6576" y="6792"/>
                    <a:pt x="6372" y="6931"/>
                    <a:pt x="6313" y="7087"/>
                  </a:cubicBezTo>
                  <a:cubicBezTo>
                    <a:pt x="6367" y="7136"/>
                    <a:pt x="6414" y="7184"/>
                    <a:pt x="6463" y="7233"/>
                  </a:cubicBezTo>
                  <a:cubicBezTo>
                    <a:pt x="6684" y="7233"/>
                    <a:pt x="6845" y="7169"/>
                    <a:pt x="6974" y="7072"/>
                  </a:cubicBezTo>
                  <a:lnTo>
                    <a:pt x="6974" y="7072"/>
                  </a:lnTo>
                  <a:cubicBezTo>
                    <a:pt x="7027" y="7243"/>
                    <a:pt x="6995" y="7437"/>
                    <a:pt x="6872" y="7581"/>
                  </a:cubicBezTo>
                  <a:cubicBezTo>
                    <a:pt x="6808" y="7652"/>
                    <a:pt x="6743" y="7705"/>
                    <a:pt x="6679" y="7754"/>
                  </a:cubicBezTo>
                  <a:cubicBezTo>
                    <a:pt x="7517" y="7641"/>
                    <a:pt x="7768" y="6872"/>
                    <a:pt x="7865" y="6572"/>
                  </a:cubicBezTo>
                  <a:cubicBezTo>
                    <a:pt x="7973" y="6244"/>
                    <a:pt x="8323" y="6239"/>
                    <a:pt x="8338" y="6239"/>
                  </a:cubicBezTo>
                  <a:cubicBezTo>
                    <a:pt x="8618" y="6641"/>
                    <a:pt x="8961" y="6846"/>
                    <a:pt x="9370" y="6846"/>
                  </a:cubicBezTo>
                  <a:cubicBezTo>
                    <a:pt x="9638" y="6846"/>
                    <a:pt x="9875" y="6750"/>
                    <a:pt x="10068" y="6674"/>
                  </a:cubicBezTo>
                  <a:cubicBezTo>
                    <a:pt x="10170" y="6636"/>
                    <a:pt x="10294" y="6588"/>
                    <a:pt x="10347" y="6588"/>
                  </a:cubicBezTo>
                  <a:cubicBezTo>
                    <a:pt x="10418" y="6604"/>
                    <a:pt x="10493" y="6609"/>
                    <a:pt x="10562" y="6609"/>
                  </a:cubicBezTo>
                  <a:cubicBezTo>
                    <a:pt x="10944" y="6609"/>
                    <a:pt x="11276" y="6427"/>
                    <a:pt x="11578" y="6266"/>
                  </a:cubicBezTo>
                  <a:cubicBezTo>
                    <a:pt x="11750" y="6169"/>
                    <a:pt x="11970" y="6051"/>
                    <a:pt x="12082" y="6051"/>
                  </a:cubicBezTo>
                  <a:cubicBezTo>
                    <a:pt x="12082" y="6051"/>
                    <a:pt x="12196" y="6110"/>
                    <a:pt x="12330" y="6485"/>
                  </a:cubicBezTo>
                  <a:cubicBezTo>
                    <a:pt x="12410" y="6701"/>
                    <a:pt x="12610" y="6835"/>
                    <a:pt x="12829" y="6835"/>
                  </a:cubicBezTo>
                  <a:cubicBezTo>
                    <a:pt x="12868" y="6835"/>
                    <a:pt x="12905" y="6835"/>
                    <a:pt x="12937" y="6824"/>
                  </a:cubicBezTo>
                  <a:cubicBezTo>
                    <a:pt x="12990" y="6814"/>
                    <a:pt x="13049" y="6808"/>
                    <a:pt x="13103" y="6808"/>
                  </a:cubicBezTo>
                  <a:cubicBezTo>
                    <a:pt x="13421" y="6808"/>
                    <a:pt x="13764" y="6996"/>
                    <a:pt x="14130" y="7189"/>
                  </a:cubicBezTo>
                  <a:cubicBezTo>
                    <a:pt x="14581" y="7437"/>
                    <a:pt x="15092" y="7710"/>
                    <a:pt x="15698" y="7710"/>
                  </a:cubicBezTo>
                  <a:cubicBezTo>
                    <a:pt x="16026" y="7710"/>
                    <a:pt x="16354" y="7630"/>
                    <a:pt x="16665" y="7469"/>
                  </a:cubicBezTo>
                  <a:cubicBezTo>
                    <a:pt x="16800" y="7506"/>
                    <a:pt x="17019" y="7635"/>
                    <a:pt x="17111" y="7727"/>
                  </a:cubicBezTo>
                  <a:cubicBezTo>
                    <a:pt x="17106" y="8640"/>
                    <a:pt x="17691" y="9000"/>
                    <a:pt x="18089" y="9237"/>
                  </a:cubicBezTo>
                  <a:cubicBezTo>
                    <a:pt x="18196" y="9301"/>
                    <a:pt x="18298" y="9361"/>
                    <a:pt x="18379" y="9425"/>
                  </a:cubicBezTo>
                  <a:cubicBezTo>
                    <a:pt x="18422" y="9462"/>
                    <a:pt x="18470" y="9495"/>
                    <a:pt x="18513" y="9532"/>
                  </a:cubicBezTo>
                  <a:cubicBezTo>
                    <a:pt x="18551" y="9554"/>
                    <a:pt x="18599" y="9591"/>
                    <a:pt x="18626" y="9612"/>
                  </a:cubicBezTo>
                  <a:cubicBezTo>
                    <a:pt x="18605" y="9914"/>
                    <a:pt x="18615" y="10321"/>
                    <a:pt x="18863" y="10628"/>
                  </a:cubicBezTo>
                  <a:cubicBezTo>
                    <a:pt x="21607" y="10764"/>
                    <a:pt x="24143" y="13721"/>
                    <a:pt x="27016" y="13721"/>
                  </a:cubicBezTo>
                  <a:cubicBezTo>
                    <a:pt x="28017" y="13721"/>
                    <a:pt x="29059" y="13362"/>
                    <a:pt x="30165" y="12401"/>
                  </a:cubicBezTo>
                  <a:cubicBezTo>
                    <a:pt x="30569" y="12384"/>
                    <a:pt x="30988" y="12358"/>
                    <a:pt x="31427" y="12320"/>
                  </a:cubicBezTo>
                  <a:cubicBezTo>
                    <a:pt x="31868" y="12282"/>
                    <a:pt x="32336" y="12229"/>
                    <a:pt x="32830" y="12170"/>
                  </a:cubicBezTo>
                  <a:cubicBezTo>
                    <a:pt x="33239" y="12287"/>
                    <a:pt x="33646" y="12406"/>
                    <a:pt x="34071" y="12513"/>
                  </a:cubicBezTo>
                  <a:cubicBezTo>
                    <a:pt x="34082" y="12530"/>
                    <a:pt x="34098" y="12552"/>
                    <a:pt x="34109" y="12567"/>
                  </a:cubicBezTo>
                  <a:cubicBezTo>
                    <a:pt x="34147" y="12621"/>
                    <a:pt x="34189" y="12681"/>
                    <a:pt x="34227" y="12723"/>
                  </a:cubicBezTo>
                  <a:cubicBezTo>
                    <a:pt x="35699" y="14479"/>
                    <a:pt x="36021" y="16199"/>
                    <a:pt x="35221" y="17987"/>
                  </a:cubicBezTo>
                  <a:cubicBezTo>
                    <a:pt x="34856" y="18805"/>
                    <a:pt x="35000" y="19546"/>
                    <a:pt x="35129" y="20201"/>
                  </a:cubicBezTo>
                  <a:cubicBezTo>
                    <a:pt x="35183" y="20469"/>
                    <a:pt x="35231" y="20722"/>
                    <a:pt x="35243" y="20970"/>
                  </a:cubicBezTo>
                  <a:cubicBezTo>
                    <a:pt x="35275" y="21550"/>
                    <a:pt x="35790" y="22038"/>
                    <a:pt x="36371" y="22038"/>
                  </a:cubicBezTo>
                  <a:cubicBezTo>
                    <a:pt x="36505" y="22038"/>
                    <a:pt x="36634" y="22017"/>
                    <a:pt x="36752" y="21964"/>
                  </a:cubicBezTo>
                  <a:cubicBezTo>
                    <a:pt x="37090" y="21823"/>
                    <a:pt x="37214" y="21603"/>
                    <a:pt x="37256" y="21441"/>
                  </a:cubicBezTo>
                  <a:cubicBezTo>
                    <a:pt x="37358" y="21093"/>
                    <a:pt x="37160" y="20819"/>
                    <a:pt x="37042" y="20658"/>
                  </a:cubicBezTo>
                  <a:cubicBezTo>
                    <a:pt x="37026" y="20625"/>
                    <a:pt x="37004" y="20603"/>
                    <a:pt x="36988" y="20578"/>
                  </a:cubicBezTo>
                  <a:cubicBezTo>
                    <a:pt x="36988" y="20571"/>
                    <a:pt x="36983" y="20566"/>
                    <a:pt x="36983" y="20561"/>
                  </a:cubicBezTo>
                  <a:lnTo>
                    <a:pt x="36983" y="20561"/>
                  </a:lnTo>
                  <a:cubicBezTo>
                    <a:pt x="37160" y="20727"/>
                    <a:pt x="37348" y="20765"/>
                    <a:pt x="37487" y="20765"/>
                  </a:cubicBezTo>
                  <a:cubicBezTo>
                    <a:pt x="37574" y="20765"/>
                    <a:pt x="37648" y="20754"/>
                    <a:pt x="37713" y="20732"/>
                  </a:cubicBezTo>
                  <a:lnTo>
                    <a:pt x="37713" y="20732"/>
                  </a:lnTo>
                  <a:cubicBezTo>
                    <a:pt x="37623" y="20953"/>
                    <a:pt x="37552" y="21178"/>
                    <a:pt x="37487" y="21404"/>
                  </a:cubicBezTo>
                  <a:cubicBezTo>
                    <a:pt x="37353" y="21840"/>
                    <a:pt x="37241" y="22222"/>
                    <a:pt x="36951" y="22463"/>
                  </a:cubicBezTo>
                  <a:cubicBezTo>
                    <a:pt x="36585" y="22763"/>
                    <a:pt x="36527" y="23075"/>
                    <a:pt x="36537" y="23285"/>
                  </a:cubicBezTo>
                  <a:cubicBezTo>
                    <a:pt x="36552" y="23553"/>
                    <a:pt x="36703" y="23789"/>
                    <a:pt x="36956" y="23956"/>
                  </a:cubicBezTo>
                  <a:cubicBezTo>
                    <a:pt x="37519" y="24317"/>
                    <a:pt x="37816" y="24902"/>
                    <a:pt x="38127" y="25520"/>
                  </a:cubicBezTo>
                  <a:cubicBezTo>
                    <a:pt x="38267" y="25799"/>
                    <a:pt x="38407" y="26090"/>
                    <a:pt x="38583" y="26368"/>
                  </a:cubicBezTo>
                  <a:cubicBezTo>
                    <a:pt x="38707" y="26561"/>
                    <a:pt x="39352" y="27540"/>
                    <a:pt x="40179" y="27540"/>
                  </a:cubicBezTo>
                  <a:cubicBezTo>
                    <a:pt x="40388" y="27540"/>
                    <a:pt x="40588" y="27476"/>
                    <a:pt x="40760" y="27352"/>
                  </a:cubicBezTo>
                  <a:cubicBezTo>
                    <a:pt x="40839" y="27298"/>
                    <a:pt x="40904" y="27255"/>
                    <a:pt x="40953" y="27233"/>
                  </a:cubicBezTo>
                  <a:cubicBezTo>
                    <a:pt x="40968" y="27292"/>
                    <a:pt x="40980" y="27362"/>
                    <a:pt x="40990" y="27416"/>
                  </a:cubicBezTo>
                  <a:cubicBezTo>
                    <a:pt x="41007" y="27496"/>
                    <a:pt x="41023" y="27572"/>
                    <a:pt x="41039" y="27642"/>
                  </a:cubicBezTo>
                  <a:cubicBezTo>
                    <a:pt x="41060" y="27739"/>
                    <a:pt x="41072" y="27862"/>
                    <a:pt x="41082" y="27991"/>
                  </a:cubicBezTo>
                  <a:cubicBezTo>
                    <a:pt x="41114" y="28383"/>
                    <a:pt x="41168" y="28979"/>
                    <a:pt x="41721" y="29306"/>
                  </a:cubicBezTo>
                  <a:cubicBezTo>
                    <a:pt x="42677" y="29876"/>
                    <a:pt x="43016" y="30806"/>
                    <a:pt x="43408" y="31885"/>
                  </a:cubicBezTo>
                  <a:lnTo>
                    <a:pt x="43521" y="32197"/>
                  </a:lnTo>
                  <a:cubicBezTo>
                    <a:pt x="43639" y="32509"/>
                    <a:pt x="43940" y="33330"/>
                    <a:pt x="44928" y="33347"/>
                  </a:cubicBezTo>
                  <a:cubicBezTo>
                    <a:pt x="45965" y="33368"/>
                    <a:pt x="46594" y="34002"/>
                    <a:pt x="47206" y="34959"/>
                  </a:cubicBezTo>
                  <a:cubicBezTo>
                    <a:pt x="47630" y="35614"/>
                    <a:pt x="48151" y="36248"/>
                    <a:pt x="49049" y="36474"/>
                  </a:cubicBezTo>
                  <a:cubicBezTo>
                    <a:pt x="49043" y="36484"/>
                    <a:pt x="49043" y="36489"/>
                    <a:pt x="49038" y="36501"/>
                  </a:cubicBezTo>
                  <a:cubicBezTo>
                    <a:pt x="49011" y="36559"/>
                    <a:pt x="48979" y="36623"/>
                    <a:pt x="48957" y="36688"/>
                  </a:cubicBezTo>
                  <a:cubicBezTo>
                    <a:pt x="49011" y="36554"/>
                    <a:pt x="49118" y="36447"/>
                    <a:pt x="49259" y="36392"/>
                  </a:cubicBezTo>
                  <a:cubicBezTo>
                    <a:pt x="49323" y="36372"/>
                    <a:pt x="49388" y="36360"/>
                    <a:pt x="49446" y="36360"/>
                  </a:cubicBezTo>
                  <a:cubicBezTo>
                    <a:pt x="49517" y="36360"/>
                    <a:pt x="49581" y="36372"/>
                    <a:pt x="49646" y="36398"/>
                  </a:cubicBezTo>
                  <a:cubicBezTo>
                    <a:pt x="49613" y="36554"/>
                    <a:pt x="49510" y="36732"/>
                    <a:pt x="49446" y="36893"/>
                  </a:cubicBezTo>
                  <a:cubicBezTo>
                    <a:pt x="49522" y="36957"/>
                    <a:pt x="49591" y="37022"/>
                    <a:pt x="49666" y="37086"/>
                  </a:cubicBezTo>
                  <a:cubicBezTo>
                    <a:pt x="49849" y="37086"/>
                    <a:pt x="50021" y="37064"/>
                    <a:pt x="50199" y="37037"/>
                  </a:cubicBezTo>
                  <a:lnTo>
                    <a:pt x="50199" y="37037"/>
                  </a:lnTo>
                  <a:cubicBezTo>
                    <a:pt x="50199" y="37081"/>
                    <a:pt x="50199" y="37124"/>
                    <a:pt x="50194" y="37166"/>
                  </a:cubicBezTo>
                  <a:cubicBezTo>
                    <a:pt x="50166" y="37344"/>
                    <a:pt x="50048" y="37500"/>
                    <a:pt x="49887" y="37575"/>
                  </a:cubicBezTo>
                  <a:lnTo>
                    <a:pt x="49795" y="37612"/>
                  </a:lnTo>
                  <a:cubicBezTo>
                    <a:pt x="50816" y="37575"/>
                    <a:pt x="51660" y="37145"/>
                    <a:pt x="52471" y="36726"/>
                  </a:cubicBezTo>
                  <a:cubicBezTo>
                    <a:pt x="52643" y="36640"/>
                    <a:pt x="52815" y="36548"/>
                    <a:pt x="52986" y="36469"/>
                  </a:cubicBezTo>
                  <a:cubicBezTo>
                    <a:pt x="53539" y="36199"/>
                    <a:pt x="53889" y="35839"/>
                    <a:pt x="54023" y="35405"/>
                  </a:cubicBezTo>
                  <a:cubicBezTo>
                    <a:pt x="54152" y="34986"/>
                    <a:pt x="54072" y="34518"/>
                    <a:pt x="53787" y="34019"/>
                  </a:cubicBezTo>
                  <a:cubicBezTo>
                    <a:pt x="53572" y="33637"/>
                    <a:pt x="53400" y="33105"/>
                    <a:pt x="53829" y="32745"/>
                  </a:cubicBezTo>
                  <a:cubicBezTo>
                    <a:pt x="55029" y="31735"/>
                    <a:pt x="54523" y="30575"/>
                    <a:pt x="54281" y="30010"/>
                  </a:cubicBezTo>
                  <a:cubicBezTo>
                    <a:pt x="54196" y="29807"/>
                    <a:pt x="54169" y="29629"/>
                    <a:pt x="54201" y="29398"/>
                  </a:cubicBezTo>
                  <a:cubicBezTo>
                    <a:pt x="54571" y="26637"/>
                    <a:pt x="53926" y="24295"/>
                    <a:pt x="52282" y="22447"/>
                  </a:cubicBezTo>
                  <a:cubicBezTo>
                    <a:pt x="51848" y="21952"/>
                    <a:pt x="51504" y="21356"/>
                    <a:pt x="51208" y="20556"/>
                  </a:cubicBezTo>
                  <a:cubicBezTo>
                    <a:pt x="51171" y="20459"/>
                    <a:pt x="51139" y="20367"/>
                    <a:pt x="51106" y="20276"/>
                  </a:cubicBezTo>
                  <a:cubicBezTo>
                    <a:pt x="50859" y="19594"/>
                    <a:pt x="50586" y="18820"/>
                    <a:pt x="49919" y="18262"/>
                  </a:cubicBezTo>
                  <a:cubicBezTo>
                    <a:pt x="49162" y="17623"/>
                    <a:pt x="49027" y="16645"/>
                    <a:pt x="49145" y="16006"/>
                  </a:cubicBezTo>
                  <a:cubicBezTo>
                    <a:pt x="49510" y="13963"/>
                    <a:pt x="48265" y="12809"/>
                    <a:pt x="47265" y="11875"/>
                  </a:cubicBezTo>
                  <a:lnTo>
                    <a:pt x="47222" y="11836"/>
                  </a:lnTo>
                  <a:cubicBezTo>
                    <a:pt x="46551" y="11203"/>
                    <a:pt x="45954" y="10477"/>
                    <a:pt x="45384" y="9768"/>
                  </a:cubicBezTo>
                  <a:cubicBezTo>
                    <a:pt x="44977" y="9264"/>
                    <a:pt x="44553" y="8742"/>
                    <a:pt x="44095" y="8253"/>
                  </a:cubicBezTo>
                  <a:cubicBezTo>
                    <a:pt x="43440" y="7549"/>
                    <a:pt x="43269" y="6636"/>
                    <a:pt x="43080" y="5669"/>
                  </a:cubicBezTo>
                  <a:cubicBezTo>
                    <a:pt x="42902" y="4745"/>
                    <a:pt x="42715" y="3795"/>
                    <a:pt x="42118" y="2946"/>
                  </a:cubicBezTo>
                  <a:cubicBezTo>
                    <a:pt x="42049" y="2849"/>
                    <a:pt x="41968" y="2758"/>
                    <a:pt x="41888" y="2672"/>
                  </a:cubicBezTo>
                  <a:cubicBezTo>
                    <a:pt x="41694" y="2456"/>
                    <a:pt x="41571" y="2307"/>
                    <a:pt x="41598" y="2178"/>
                  </a:cubicBezTo>
                  <a:cubicBezTo>
                    <a:pt x="41727" y="1409"/>
                    <a:pt x="41630" y="845"/>
                    <a:pt x="41291" y="447"/>
                  </a:cubicBezTo>
                  <a:cubicBezTo>
                    <a:pt x="41194" y="329"/>
                    <a:pt x="41077" y="232"/>
                    <a:pt x="40943" y="152"/>
                  </a:cubicBezTo>
                  <a:cubicBezTo>
                    <a:pt x="40910" y="222"/>
                    <a:pt x="40867" y="291"/>
                    <a:pt x="40819" y="356"/>
                  </a:cubicBezTo>
                  <a:cubicBezTo>
                    <a:pt x="40743" y="442"/>
                    <a:pt x="40663" y="512"/>
                    <a:pt x="40582" y="561"/>
                  </a:cubicBezTo>
                  <a:cubicBezTo>
                    <a:pt x="40359" y="456"/>
                    <a:pt x="40082" y="417"/>
                    <a:pt x="39770" y="417"/>
                  </a:cubicBezTo>
                  <a:cubicBezTo>
                    <a:pt x="39584" y="417"/>
                    <a:pt x="39386" y="430"/>
                    <a:pt x="39180" y="453"/>
                  </a:cubicBezTo>
                  <a:cubicBezTo>
                    <a:pt x="39135" y="457"/>
                    <a:pt x="39090" y="461"/>
                    <a:pt x="39045" y="461"/>
                  </a:cubicBezTo>
                  <a:cubicBezTo>
                    <a:pt x="38874" y="461"/>
                    <a:pt x="38713" y="411"/>
                    <a:pt x="38654" y="190"/>
                  </a:cubicBezTo>
                  <a:cubicBezTo>
                    <a:pt x="38476" y="73"/>
                    <a:pt x="38297" y="1"/>
                    <a:pt x="3811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1443900" y="1960100"/>
              <a:ext cx="764900" cy="972325"/>
            </a:xfrm>
            <a:custGeom>
              <a:rect b="b" l="l" r="r" t="t"/>
              <a:pathLst>
                <a:path extrusionOk="0" h="38893" w="30596">
                  <a:moveTo>
                    <a:pt x="20286" y="9036"/>
                  </a:moveTo>
                  <a:cubicBezTo>
                    <a:pt x="20314" y="9155"/>
                    <a:pt x="20366" y="9277"/>
                    <a:pt x="20463" y="9401"/>
                  </a:cubicBezTo>
                  <a:cubicBezTo>
                    <a:pt x="20684" y="9686"/>
                    <a:pt x="21103" y="9793"/>
                    <a:pt x="21430" y="9869"/>
                  </a:cubicBezTo>
                  <a:cubicBezTo>
                    <a:pt x="21371" y="9864"/>
                    <a:pt x="21318" y="9852"/>
                    <a:pt x="21259" y="9842"/>
                  </a:cubicBezTo>
                  <a:cubicBezTo>
                    <a:pt x="21253" y="9842"/>
                    <a:pt x="21248" y="9837"/>
                    <a:pt x="21242" y="9837"/>
                  </a:cubicBezTo>
                  <a:cubicBezTo>
                    <a:pt x="21194" y="9825"/>
                    <a:pt x="21145" y="9815"/>
                    <a:pt x="21097" y="9805"/>
                  </a:cubicBezTo>
                  <a:cubicBezTo>
                    <a:pt x="21087" y="9800"/>
                    <a:pt x="21070" y="9793"/>
                    <a:pt x="21060" y="9788"/>
                  </a:cubicBezTo>
                  <a:cubicBezTo>
                    <a:pt x="21023" y="9778"/>
                    <a:pt x="20979" y="9767"/>
                    <a:pt x="20941" y="9751"/>
                  </a:cubicBezTo>
                  <a:cubicBezTo>
                    <a:pt x="20931" y="9745"/>
                    <a:pt x="20914" y="9740"/>
                    <a:pt x="20899" y="9735"/>
                  </a:cubicBezTo>
                  <a:cubicBezTo>
                    <a:pt x="20855" y="9713"/>
                    <a:pt x="20807" y="9691"/>
                    <a:pt x="20765" y="9671"/>
                  </a:cubicBezTo>
                  <a:cubicBezTo>
                    <a:pt x="20765" y="9664"/>
                    <a:pt x="20758" y="9664"/>
                    <a:pt x="20753" y="9659"/>
                  </a:cubicBezTo>
                  <a:cubicBezTo>
                    <a:pt x="20706" y="9632"/>
                    <a:pt x="20662" y="9606"/>
                    <a:pt x="20614" y="9568"/>
                  </a:cubicBezTo>
                  <a:cubicBezTo>
                    <a:pt x="20604" y="9562"/>
                    <a:pt x="20592" y="9552"/>
                    <a:pt x="20582" y="9542"/>
                  </a:cubicBezTo>
                  <a:cubicBezTo>
                    <a:pt x="20550" y="9515"/>
                    <a:pt x="20517" y="9488"/>
                    <a:pt x="20485" y="9461"/>
                  </a:cubicBezTo>
                  <a:cubicBezTo>
                    <a:pt x="20468" y="9445"/>
                    <a:pt x="20458" y="9428"/>
                    <a:pt x="20443" y="9418"/>
                  </a:cubicBezTo>
                  <a:cubicBezTo>
                    <a:pt x="20415" y="9386"/>
                    <a:pt x="20388" y="9353"/>
                    <a:pt x="20361" y="9316"/>
                  </a:cubicBezTo>
                  <a:cubicBezTo>
                    <a:pt x="20346" y="9304"/>
                    <a:pt x="20334" y="9289"/>
                    <a:pt x="20324" y="9272"/>
                  </a:cubicBezTo>
                  <a:cubicBezTo>
                    <a:pt x="20286" y="9219"/>
                    <a:pt x="20249" y="9165"/>
                    <a:pt x="20217" y="9106"/>
                  </a:cubicBezTo>
                  <a:cubicBezTo>
                    <a:pt x="20238" y="9079"/>
                    <a:pt x="20259" y="9058"/>
                    <a:pt x="20286" y="9036"/>
                  </a:cubicBezTo>
                  <a:close/>
                  <a:moveTo>
                    <a:pt x="6544" y="1"/>
                  </a:moveTo>
                  <a:cubicBezTo>
                    <a:pt x="6501" y="21"/>
                    <a:pt x="6464" y="38"/>
                    <a:pt x="6426" y="65"/>
                  </a:cubicBezTo>
                  <a:cubicBezTo>
                    <a:pt x="6253" y="167"/>
                    <a:pt x="6131" y="311"/>
                    <a:pt x="6039" y="467"/>
                  </a:cubicBezTo>
                  <a:cubicBezTo>
                    <a:pt x="6125" y="651"/>
                    <a:pt x="6119" y="892"/>
                    <a:pt x="6050" y="1236"/>
                  </a:cubicBezTo>
                  <a:cubicBezTo>
                    <a:pt x="4460" y="9272"/>
                    <a:pt x="2955" y="17336"/>
                    <a:pt x="1333" y="25368"/>
                  </a:cubicBezTo>
                  <a:cubicBezTo>
                    <a:pt x="748" y="28252"/>
                    <a:pt x="0" y="34602"/>
                    <a:pt x="0" y="34602"/>
                  </a:cubicBezTo>
                  <a:cubicBezTo>
                    <a:pt x="81" y="34667"/>
                    <a:pt x="168" y="34721"/>
                    <a:pt x="258" y="34769"/>
                  </a:cubicBezTo>
                  <a:cubicBezTo>
                    <a:pt x="357" y="34738"/>
                    <a:pt x="471" y="34725"/>
                    <a:pt x="606" y="34725"/>
                  </a:cubicBezTo>
                  <a:cubicBezTo>
                    <a:pt x="925" y="34725"/>
                    <a:pt x="1361" y="34800"/>
                    <a:pt x="1988" y="34898"/>
                  </a:cubicBezTo>
                  <a:cubicBezTo>
                    <a:pt x="9585" y="36107"/>
                    <a:pt x="17181" y="37288"/>
                    <a:pt x="24782" y="38465"/>
                  </a:cubicBezTo>
                  <a:cubicBezTo>
                    <a:pt x="25537" y="38582"/>
                    <a:pt x="26586" y="38893"/>
                    <a:pt x="26773" y="38893"/>
                  </a:cubicBezTo>
                  <a:cubicBezTo>
                    <a:pt x="26785" y="38893"/>
                    <a:pt x="26793" y="38892"/>
                    <a:pt x="26798" y="38889"/>
                  </a:cubicBezTo>
                  <a:cubicBezTo>
                    <a:pt x="26808" y="38884"/>
                    <a:pt x="26818" y="38879"/>
                    <a:pt x="26835" y="38867"/>
                  </a:cubicBezTo>
                  <a:cubicBezTo>
                    <a:pt x="26840" y="38867"/>
                    <a:pt x="26850" y="38862"/>
                    <a:pt x="26857" y="38857"/>
                  </a:cubicBezTo>
                  <a:cubicBezTo>
                    <a:pt x="26969" y="38771"/>
                    <a:pt x="26899" y="38041"/>
                    <a:pt x="26954" y="37654"/>
                  </a:cubicBezTo>
                  <a:cubicBezTo>
                    <a:pt x="28108" y="29306"/>
                    <a:pt x="29236" y="20946"/>
                    <a:pt x="30316" y="12587"/>
                  </a:cubicBezTo>
                  <a:cubicBezTo>
                    <a:pt x="30364" y="12185"/>
                    <a:pt x="30455" y="11878"/>
                    <a:pt x="30596" y="11663"/>
                  </a:cubicBezTo>
                  <a:cubicBezTo>
                    <a:pt x="30547" y="11469"/>
                    <a:pt x="30467" y="11303"/>
                    <a:pt x="30359" y="11159"/>
                  </a:cubicBezTo>
                  <a:cubicBezTo>
                    <a:pt x="30354" y="11147"/>
                    <a:pt x="30343" y="11142"/>
                    <a:pt x="30338" y="11131"/>
                  </a:cubicBezTo>
                  <a:cubicBezTo>
                    <a:pt x="30274" y="11045"/>
                    <a:pt x="30192" y="10975"/>
                    <a:pt x="30112" y="10911"/>
                  </a:cubicBezTo>
                  <a:cubicBezTo>
                    <a:pt x="29984" y="10896"/>
                    <a:pt x="29855" y="10879"/>
                    <a:pt x="29731" y="10857"/>
                  </a:cubicBezTo>
                  <a:cubicBezTo>
                    <a:pt x="27759" y="10556"/>
                    <a:pt x="25793" y="10239"/>
                    <a:pt x="23827" y="9929"/>
                  </a:cubicBezTo>
                  <a:cubicBezTo>
                    <a:pt x="23601" y="9880"/>
                    <a:pt x="23376" y="9832"/>
                    <a:pt x="23150" y="9788"/>
                  </a:cubicBezTo>
                  <a:cubicBezTo>
                    <a:pt x="22677" y="9703"/>
                    <a:pt x="22188" y="9696"/>
                    <a:pt x="21715" y="9627"/>
                  </a:cubicBezTo>
                  <a:cubicBezTo>
                    <a:pt x="21435" y="9584"/>
                    <a:pt x="21167" y="9503"/>
                    <a:pt x="20909" y="9381"/>
                  </a:cubicBezTo>
                  <a:cubicBezTo>
                    <a:pt x="20604" y="9235"/>
                    <a:pt x="20528" y="9004"/>
                    <a:pt x="20533" y="8757"/>
                  </a:cubicBezTo>
                  <a:cubicBezTo>
                    <a:pt x="20539" y="8746"/>
                    <a:pt x="20539" y="8729"/>
                    <a:pt x="20544" y="8719"/>
                  </a:cubicBezTo>
                  <a:cubicBezTo>
                    <a:pt x="20765" y="7053"/>
                    <a:pt x="21157" y="5416"/>
                    <a:pt x="21511" y="3777"/>
                  </a:cubicBezTo>
                  <a:cubicBezTo>
                    <a:pt x="21474" y="3465"/>
                    <a:pt x="21366" y="3160"/>
                    <a:pt x="21157" y="2869"/>
                  </a:cubicBezTo>
                  <a:cubicBezTo>
                    <a:pt x="21135" y="2842"/>
                    <a:pt x="21113" y="2815"/>
                    <a:pt x="21092" y="2788"/>
                  </a:cubicBezTo>
                  <a:cubicBezTo>
                    <a:pt x="21003" y="2823"/>
                    <a:pt x="20903" y="2841"/>
                    <a:pt x="20789" y="2841"/>
                  </a:cubicBezTo>
                  <a:cubicBezTo>
                    <a:pt x="20620" y="2841"/>
                    <a:pt x="20422" y="2802"/>
                    <a:pt x="20185" y="2719"/>
                  </a:cubicBezTo>
                  <a:cubicBezTo>
                    <a:pt x="20019" y="2794"/>
                    <a:pt x="19856" y="2822"/>
                    <a:pt x="19696" y="2822"/>
                  </a:cubicBezTo>
                  <a:cubicBezTo>
                    <a:pt x="19299" y="2822"/>
                    <a:pt x="18913" y="2651"/>
                    <a:pt x="18519" y="2605"/>
                  </a:cubicBezTo>
                  <a:cubicBezTo>
                    <a:pt x="18492" y="2605"/>
                    <a:pt x="18465" y="2600"/>
                    <a:pt x="18438" y="2600"/>
                  </a:cubicBezTo>
                  <a:lnTo>
                    <a:pt x="18405" y="2600"/>
                  </a:lnTo>
                  <a:cubicBezTo>
                    <a:pt x="17428" y="1794"/>
                    <a:pt x="16181" y="1913"/>
                    <a:pt x="15053" y="1687"/>
                  </a:cubicBezTo>
                  <a:cubicBezTo>
                    <a:pt x="12223" y="1117"/>
                    <a:pt x="9380" y="559"/>
                    <a:pt x="654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568925" y="552725"/>
              <a:ext cx="921350" cy="673125"/>
            </a:xfrm>
            <a:custGeom>
              <a:rect b="b" l="l" r="r" t="t"/>
              <a:pathLst>
                <a:path extrusionOk="0" h="26925" w="36854">
                  <a:moveTo>
                    <a:pt x="11647" y="0"/>
                  </a:moveTo>
                  <a:cubicBezTo>
                    <a:pt x="11518" y="0"/>
                    <a:pt x="11394" y="43"/>
                    <a:pt x="11297" y="129"/>
                  </a:cubicBezTo>
                  <a:cubicBezTo>
                    <a:pt x="11163" y="248"/>
                    <a:pt x="11094" y="419"/>
                    <a:pt x="11114" y="597"/>
                  </a:cubicBezTo>
                  <a:cubicBezTo>
                    <a:pt x="11131" y="741"/>
                    <a:pt x="11109" y="908"/>
                    <a:pt x="11089" y="1091"/>
                  </a:cubicBezTo>
                  <a:cubicBezTo>
                    <a:pt x="11034" y="1493"/>
                    <a:pt x="10938" y="2246"/>
                    <a:pt x="11706" y="2573"/>
                  </a:cubicBezTo>
                  <a:cubicBezTo>
                    <a:pt x="11937" y="2675"/>
                    <a:pt x="11996" y="2762"/>
                    <a:pt x="11996" y="2777"/>
                  </a:cubicBezTo>
                  <a:cubicBezTo>
                    <a:pt x="12001" y="2831"/>
                    <a:pt x="11920" y="2971"/>
                    <a:pt x="11803" y="3057"/>
                  </a:cubicBezTo>
                  <a:cubicBezTo>
                    <a:pt x="10712" y="3846"/>
                    <a:pt x="11040" y="4743"/>
                    <a:pt x="11260" y="5340"/>
                  </a:cubicBezTo>
                  <a:cubicBezTo>
                    <a:pt x="11292" y="5437"/>
                    <a:pt x="11330" y="5529"/>
                    <a:pt x="11357" y="5625"/>
                  </a:cubicBezTo>
                  <a:cubicBezTo>
                    <a:pt x="11426" y="5834"/>
                    <a:pt x="11513" y="6044"/>
                    <a:pt x="11593" y="6243"/>
                  </a:cubicBezTo>
                  <a:cubicBezTo>
                    <a:pt x="11867" y="6925"/>
                    <a:pt x="12023" y="7366"/>
                    <a:pt x="11818" y="7753"/>
                  </a:cubicBezTo>
                  <a:cubicBezTo>
                    <a:pt x="11582" y="8209"/>
                    <a:pt x="11282" y="8633"/>
                    <a:pt x="10965" y="9085"/>
                  </a:cubicBezTo>
                  <a:cubicBezTo>
                    <a:pt x="10621" y="9568"/>
                    <a:pt x="10266" y="10057"/>
                    <a:pt x="9986" y="10615"/>
                  </a:cubicBezTo>
                  <a:cubicBezTo>
                    <a:pt x="9998" y="10562"/>
                    <a:pt x="10003" y="10513"/>
                    <a:pt x="10013" y="10465"/>
                  </a:cubicBezTo>
                  <a:cubicBezTo>
                    <a:pt x="10132" y="9804"/>
                    <a:pt x="10244" y="9176"/>
                    <a:pt x="10578" y="8584"/>
                  </a:cubicBezTo>
                  <a:cubicBezTo>
                    <a:pt x="10900" y="8016"/>
                    <a:pt x="10965" y="7258"/>
                    <a:pt x="10744" y="6667"/>
                  </a:cubicBezTo>
                  <a:cubicBezTo>
                    <a:pt x="10566" y="6194"/>
                    <a:pt x="10223" y="5845"/>
                    <a:pt x="9772" y="5683"/>
                  </a:cubicBezTo>
                  <a:cubicBezTo>
                    <a:pt x="7478" y="4845"/>
                    <a:pt x="5441" y="3610"/>
                    <a:pt x="3589" y="2402"/>
                  </a:cubicBezTo>
                  <a:cubicBezTo>
                    <a:pt x="3514" y="2353"/>
                    <a:pt x="3417" y="2267"/>
                    <a:pt x="3314" y="2176"/>
                  </a:cubicBezTo>
                  <a:cubicBezTo>
                    <a:pt x="3041" y="1924"/>
                    <a:pt x="2696" y="1612"/>
                    <a:pt x="2240" y="1612"/>
                  </a:cubicBezTo>
                  <a:cubicBezTo>
                    <a:pt x="2031" y="1612"/>
                    <a:pt x="1831" y="1676"/>
                    <a:pt x="1649" y="1805"/>
                  </a:cubicBezTo>
                  <a:cubicBezTo>
                    <a:pt x="1010" y="2261"/>
                    <a:pt x="940" y="3181"/>
                    <a:pt x="940" y="3836"/>
                  </a:cubicBezTo>
                  <a:cubicBezTo>
                    <a:pt x="945" y="4394"/>
                    <a:pt x="1074" y="4884"/>
                    <a:pt x="1198" y="5291"/>
                  </a:cubicBezTo>
                  <a:lnTo>
                    <a:pt x="1230" y="5393"/>
                  </a:lnTo>
                  <a:cubicBezTo>
                    <a:pt x="1434" y="6033"/>
                    <a:pt x="1622" y="6640"/>
                    <a:pt x="1461" y="7193"/>
                  </a:cubicBezTo>
                  <a:cubicBezTo>
                    <a:pt x="1278" y="7822"/>
                    <a:pt x="1337" y="8418"/>
                    <a:pt x="1397" y="8993"/>
                  </a:cubicBezTo>
                  <a:cubicBezTo>
                    <a:pt x="1456" y="9595"/>
                    <a:pt x="1509" y="10121"/>
                    <a:pt x="1278" y="10605"/>
                  </a:cubicBezTo>
                  <a:cubicBezTo>
                    <a:pt x="1144" y="10884"/>
                    <a:pt x="1129" y="11142"/>
                    <a:pt x="1219" y="11378"/>
                  </a:cubicBezTo>
                  <a:cubicBezTo>
                    <a:pt x="1364" y="11733"/>
                    <a:pt x="1697" y="11857"/>
                    <a:pt x="1918" y="11943"/>
                  </a:cubicBezTo>
                  <a:cubicBezTo>
                    <a:pt x="1934" y="11948"/>
                    <a:pt x="1950" y="11953"/>
                    <a:pt x="1972" y="11964"/>
                  </a:cubicBezTo>
                  <a:lnTo>
                    <a:pt x="1907" y="11986"/>
                  </a:lnTo>
                  <a:cubicBezTo>
                    <a:pt x="1397" y="12152"/>
                    <a:pt x="1058" y="12265"/>
                    <a:pt x="956" y="12652"/>
                  </a:cubicBezTo>
                  <a:cubicBezTo>
                    <a:pt x="849" y="13032"/>
                    <a:pt x="1085" y="13302"/>
                    <a:pt x="1434" y="13704"/>
                  </a:cubicBezTo>
                  <a:lnTo>
                    <a:pt x="1461" y="13731"/>
                  </a:lnTo>
                  <a:cubicBezTo>
                    <a:pt x="1612" y="13909"/>
                    <a:pt x="1644" y="14252"/>
                    <a:pt x="1526" y="14569"/>
                  </a:cubicBezTo>
                  <a:cubicBezTo>
                    <a:pt x="1456" y="14768"/>
                    <a:pt x="1310" y="14988"/>
                    <a:pt x="1117" y="15021"/>
                  </a:cubicBezTo>
                  <a:cubicBezTo>
                    <a:pt x="1085" y="15026"/>
                    <a:pt x="1052" y="15026"/>
                    <a:pt x="1020" y="15026"/>
                  </a:cubicBezTo>
                  <a:cubicBezTo>
                    <a:pt x="859" y="15037"/>
                    <a:pt x="370" y="15058"/>
                    <a:pt x="209" y="15623"/>
                  </a:cubicBezTo>
                  <a:cubicBezTo>
                    <a:pt x="0" y="16347"/>
                    <a:pt x="521" y="16643"/>
                    <a:pt x="806" y="16778"/>
                  </a:cubicBezTo>
                  <a:cubicBezTo>
                    <a:pt x="827" y="16783"/>
                    <a:pt x="844" y="16793"/>
                    <a:pt x="859" y="16804"/>
                  </a:cubicBezTo>
                  <a:cubicBezTo>
                    <a:pt x="1107" y="16917"/>
                    <a:pt x="1348" y="17041"/>
                    <a:pt x="1590" y="17180"/>
                  </a:cubicBezTo>
                  <a:cubicBezTo>
                    <a:pt x="1843" y="17218"/>
                    <a:pt x="2133" y="17326"/>
                    <a:pt x="2450" y="17508"/>
                  </a:cubicBezTo>
                  <a:cubicBezTo>
                    <a:pt x="2977" y="17812"/>
                    <a:pt x="3347" y="18428"/>
                    <a:pt x="4034" y="18428"/>
                  </a:cubicBezTo>
                  <a:cubicBezTo>
                    <a:pt x="4074" y="18428"/>
                    <a:pt x="4116" y="18426"/>
                    <a:pt x="4158" y="18422"/>
                  </a:cubicBezTo>
                  <a:cubicBezTo>
                    <a:pt x="4297" y="18637"/>
                    <a:pt x="4476" y="18722"/>
                    <a:pt x="4687" y="18722"/>
                  </a:cubicBezTo>
                  <a:cubicBezTo>
                    <a:pt x="4771" y="18722"/>
                    <a:pt x="4860" y="18709"/>
                    <a:pt x="4953" y="18685"/>
                  </a:cubicBezTo>
                  <a:lnTo>
                    <a:pt x="4953" y="18685"/>
                  </a:lnTo>
                  <a:cubicBezTo>
                    <a:pt x="4856" y="19228"/>
                    <a:pt x="5066" y="19749"/>
                    <a:pt x="5007" y="20317"/>
                  </a:cubicBezTo>
                  <a:cubicBezTo>
                    <a:pt x="4937" y="20989"/>
                    <a:pt x="4663" y="21774"/>
                    <a:pt x="5222" y="22407"/>
                  </a:cubicBezTo>
                  <a:cubicBezTo>
                    <a:pt x="5227" y="22585"/>
                    <a:pt x="5319" y="22677"/>
                    <a:pt x="5495" y="22687"/>
                  </a:cubicBezTo>
                  <a:cubicBezTo>
                    <a:pt x="5709" y="23030"/>
                    <a:pt x="5994" y="23234"/>
                    <a:pt x="6384" y="23234"/>
                  </a:cubicBezTo>
                  <a:cubicBezTo>
                    <a:pt x="6445" y="23234"/>
                    <a:pt x="6509" y="23228"/>
                    <a:pt x="6576" y="23218"/>
                  </a:cubicBezTo>
                  <a:cubicBezTo>
                    <a:pt x="6571" y="23214"/>
                    <a:pt x="6570" y="23210"/>
                    <a:pt x="6567" y="23208"/>
                  </a:cubicBezTo>
                  <a:lnTo>
                    <a:pt x="6567" y="23208"/>
                  </a:lnTo>
                  <a:cubicBezTo>
                    <a:pt x="8587" y="23664"/>
                    <a:pt x="10691" y="23483"/>
                    <a:pt x="12700" y="24051"/>
                  </a:cubicBezTo>
                  <a:cubicBezTo>
                    <a:pt x="12833" y="24186"/>
                    <a:pt x="12980" y="24226"/>
                    <a:pt x="13134" y="24226"/>
                  </a:cubicBezTo>
                  <a:cubicBezTo>
                    <a:pt x="13357" y="24226"/>
                    <a:pt x="13594" y="24141"/>
                    <a:pt x="13819" y="24141"/>
                  </a:cubicBezTo>
                  <a:cubicBezTo>
                    <a:pt x="13835" y="24141"/>
                    <a:pt x="13850" y="24142"/>
                    <a:pt x="13866" y="24143"/>
                  </a:cubicBezTo>
                  <a:cubicBezTo>
                    <a:pt x="13898" y="24143"/>
                    <a:pt x="13930" y="24148"/>
                    <a:pt x="13963" y="24153"/>
                  </a:cubicBezTo>
                  <a:cubicBezTo>
                    <a:pt x="14027" y="24165"/>
                    <a:pt x="14091" y="24192"/>
                    <a:pt x="14151" y="24229"/>
                  </a:cubicBezTo>
                  <a:cubicBezTo>
                    <a:pt x="14177" y="24244"/>
                    <a:pt x="14209" y="24266"/>
                    <a:pt x="14236" y="24293"/>
                  </a:cubicBezTo>
                  <a:cubicBezTo>
                    <a:pt x="14526" y="24293"/>
                    <a:pt x="14811" y="24293"/>
                    <a:pt x="15101" y="24288"/>
                  </a:cubicBezTo>
                  <a:cubicBezTo>
                    <a:pt x="15203" y="24551"/>
                    <a:pt x="15391" y="24728"/>
                    <a:pt x="15654" y="24830"/>
                  </a:cubicBezTo>
                  <a:lnTo>
                    <a:pt x="15654" y="24814"/>
                  </a:lnTo>
                  <a:cubicBezTo>
                    <a:pt x="16087" y="24992"/>
                    <a:pt x="16519" y="25169"/>
                    <a:pt x="16933" y="25169"/>
                  </a:cubicBezTo>
                  <a:cubicBezTo>
                    <a:pt x="17320" y="25169"/>
                    <a:pt x="17691" y="25014"/>
                    <a:pt x="18029" y="24556"/>
                  </a:cubicBezTo>
                  <a:cubicBezTo>
                    <a:pt x="18579" y="24606"/>
                    <a:pt x="19130" y="24692"/>
                    <a:pt x="19681" y="24692"/>
                  </a:cubicBezTo>
                  <a:cubicBezTo>
                    <a:pt x="20024" y="24692"/>
                    <a:pt x="20367" y="24659"/>
                    <a:pt x="20710" y="24562"/>
                  </a:cubicBezTo>
                  <a:cubicBezTo>
                    <a:pt x="20853" y="24786"/>
                    <a:pt x="21044" y="24830"/>
                    <a:pt x="21246" y="24830"/>
                  </a:cubicBezTo>
                  <a:cubicBezTo>
                    <a:pt x="21377" y="24830"/>
                    <a:pt x="21513" y="24812"/>
                    <a:pt x="21644" y="24812"/>
                  </a:cubicBezTo>
                  <a:cubicBezTo>
                    <a:pt x="21688" y="24812"/>
                    <a:pt x="21731" y="24814"/>
                    <a:pt x="21773" y="24819"/>
                  </a:cubicBezTo>
                  <a:cubicBezTo>
                    <a:pt x="21891" y="25037"/>
                    <a:pt x="22095" y="25129"/>
                    <a:pt x="22281" y="25129"/>
                  </a:cubicBezTo>
                  <a:cubicBezTo>
                    <a:pt x="22385" y="25129"/>
                    <a:pt x="22483" y="25100"/>
                    <a:pt x="22557" y="25050"/>
                  </a:cubicBezTo>
                  <a:cubicBezTo>
                    <a:pt x="22908" y="24823"/>
                    <a:pt x="23252" y="24742"/>
                    <a:pt x="23592" y="24742"/>
                  </a:cubicBezTo>
                  <a:cubicBezTo>
                    <a:pt x="24189" y="24742"/>
                    <a:pt x="24773" y="24990"/>
                    <a:pt x="25351" y="25120"/>
                  </a:cubicBezTo>
                  <a:cubicBezTo>
                    <a:pt x="27811" y="25685"/>
                    <a:pt x="30224" y="26458"/>
                    <a:pt x="32722" y="26888"/>
                  </a:cubicBezTo>
                  <a:cubicBezTo>
                    <a:pt x="32727" y="26899"/>
                    <a:pt x="32733" y="26915"/>
                    <a:pt x="32738" y="26925"/>
                  </a:cubicBezTo>
                  <a:cubicBezTo>
                    <a:pt x="32824" y="26893"/>
                    <a:pt x="32904" y="26850"/>
                    <a:pt x="32980" y="26791"/>
                  </a:cubicBezTo>
                  <a:cubicBezTo>
                    <a:pt x="32985" y="26490"/>
                    <a:pt x="32985" y="26184"/>
                    <a:pt x="32990" y="25883"/>
                  </a:cubicBezTo>
                  <a:cubicBezTo>
                    <a:pt x="33377" y="25529"/>
                    <a:pt x="33377" y="25179"/>
                    <a:pt x="32990" y="24830"/>
                  </a:cubicBezTo>
                  <a:lnTo>
                    <a:pt x="32990" y="24019"/>
                  </a:lnTo>
                  <a:cubicBezTo>
                    <a:pt x="33484" y="23885"/>
                    <a:pt x="33420" y="23433"/>
                    <a:pt x="33501" y="23074"/>
                  </a:cubicBezTo>
                  <a:cubicBezTo>
                    <a:pt x="34393" y="19045"/>
                    <a:pt x="35279" y="15010"/>
                    <a:pt x="36171" y="10981"/>
                  </a:cubicBezTo>
                  <a:cubicBezTo>
                    <a:pt x="36020" y="10438"/>
                    <a:pt x="36095" y="9923"/>
                    <a:pt x="36224" y="9417"/>
                  </a:cubicBezTo>
                  <a:cubicBezTo>
                    <a:pt x="36300" y="9117"/>
                    <a:pt x="36397" y="8810"/>
                    <a:pt x="36482" y="8510"/>
                  </a:cubicBezTo>
                  <a:cubicBezTo>
                    <a:pt x="36853" y="8338"/>
                    <a:pt x="36751" y="8016"/>
                    <a:pt x="36724" y="7714"/>
                  </a:cubicBezTo>
                  <a:cubicBezTo>
                    <a:pt x="36735" y="7704"/>
                    <a:pt x="36746" y="7693"/>
                    <a:pt x="36757" y="7682"/>
                  </a:cubicBezTo>
                  <a:cubicBezTo>
                    <a:pt x="33942" y="6650"/>
                    <a:pt x="31240" y="5683"/>
                    <a:pt x="28257" y="5050"/>
                  </a:cubicBezTo>
                  <a:cubicBezTo>
                    <a:pt x="24788" y="4314"/>
                    <a:pt x="21429" y="3347"/>
                    <a:pt x="18260" y="1773"/>
                  </a:cubicBezTo>
                  <a:cubicBezTo>
                    <a:pt x="17529" y="1574"/>
                    <a:pt x="16799" y="1376"/>
                    <a:pt x="16073" y="1182"/>
                  </a:cubicBezTo>
                  <a:cubicBezTo>
                    <a:pt x="14650" y="796"/>
                    <a:pt x="13221" y="409"/>
                    <a:pt x="11786" y="17"/>
                  </a:cubicBezTo>
                  <a:cubicBezTo>
                    <a:pt x="11738" y="5"/>
                    <a:pt x="11689" y="0"/>
                    <a:pt x="1164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732625" y="1132775"/>
              <a:ext cx="425" cy="275"/>
            </a:xfrm>
            <a:custGeom>
              <a:rect b="b" l="l" r="r" t="t"/>
              <a:pathLst>
                <a:path extrusionOk="0" h="11" w="17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6717925" y="1652675"/>
              <a:ext cx="321850" cy="185225"/>
            </a:xfrm>
            <a:custGeom>
              <a:rect b="b" l="l" r="r" t="t"/>
              <a:pathLst>
                <a:path extrusionOk="0" h="7409" w="12874">
                  <a:moveTo>
                    <a:pt x="12653" y="0"/>
                  </a:moveTo>
                  <a:cubicBezTo>
                    <a:pt x="12673" y="102"/>
                    <a:pt x="12673" y="204"/>
                    <a:pt x="12641" y="301"/>
                  </a:cubicBezTo>
                  <a:cubicBezTo>
                    <a:pt x="12571" y="506"/>
                    <a:pt x="12390" y="645"/>
                    <a:pt x="12174" y="662"/>
                  </a:cubicBezTo>
                  <a:lnTo>
                    <a:pt x="12164" y="662"/>
                  </a:lnTo>
                  <a:cubicBezTo>
                    <a:pt x="12222" y="575"/>
                    <a:pt x="12271" y="489"/>
                    <a:pt x="12303" y="409"/>
                  </a:cubicBezTo>
                  <a:lnTo>
                    <a:pt x="12303" y="409"/>
                  </a:lnTo>
                  <a:cubicBezTo>
                    <a:pt x="10729" y="538"/>
                    <a:pt x="9144" y="558"/>
                    <a:pt x="7580" y="855"/>
                  </a:cubicBezTo>
                  <a:cubicBezTo>
                    <a:pt x="6496" y="1113"/>
                    <a:pt x="5405" y="1371"/>
                    <a:pt x="4315" y="1622"/>
                  </a:cubicBezTo>
                  <a:cubicBezTo>
                    <a:pt x="4186" y="1654"/>
                    <a:pt x="4057" y="1676"/>
                    <a:pt x="3923" y="1698"/>
                  </a:cubicBezTo>
                  <a:cubicBezTo>
                    <a:pt x="3858" y="1676"/>
                    <a:pt x="3794" y="1654"/>
                    <a:pt x="3739" y="1622"/>
                  </a:cubicBezTo>
                  <a:cubicBezTo>
                    <a:pt x="3712" y="1666"/>
                    <a:pt x="3687" y="1703"/>
                    <a:pt x="3654" y="1741"/>
                  </a:cubicBezTo>
                  <a:cubicBezTo>
                    <a:pt x="2482" y="1902"/>
                    <a:pt x="1123" y="1929"/>
                    <a:pt x="608" y="2574"/>
                  </a:cubicBezTo>
                  <a:cubicBezTo>
                    <a:pt x="419" y="2547"/>
                    <a:pt x="238" y="2499"/>
                    <a:pt x="65" y="2423"/>
                  </a:cubicBezTo>
                  <a:cubicBezTo>
                    <a:pt x="55" y="2434"/>
                    <a:pt x="44" y="2450"/>
                    <a:pt x="38" y="2467"/>
                  </a:cubicBezTo>
                  <a:cubicBezTo>
                    <a:pt x="102" y="2911"/>
                    <a:pt x="97" y="3369"/>
                    <a:pt x="70" y="3826"/>
                  </a:cubicBezTo>
                  <a:cubicBezTo>
                    <a:pt x="0" y="5023"/>
                    <a:pt x="87" y="6206"/>
                    <a:pt x="238" y="7382"/>
                  </a:cubicBezTo>
                  <a:cubicBezTo>
                    <a:pt x="291" y="7398"/>
                    <a:pt x="345" y="7409"/>
                    <a:pt x="404" y="7409"/>
                  </a:cubicBezTo>
                  <a:lnTo>
                    <a:pt x="436" y="7409"/>
                  </a:lnTo>
                  <a:cubicBezTo>
                    <a:pt x="506" y="7173"/>
                    <a:pt x="618" y="6990"/>
                    <a:pt x="786" y="6839"/>
                  </a:cubicBezTo>
                  <a:cubicBezTo>
                    <a:pt x="1633" y="6703"/>
                    <a:pt x="2424" y="6258"/>
                    <a:pt x="3301" y="6258"/>
                  </a:cubicBezTo>
                  <a:cubicBezTo>
                    <a:pt x="3357" y="6258"/>
                    <a:pt x="3414" y="6260"/>
                    <a:pt x="3471" y="6264"/>
                  </a:cubicBezTo>
                  <a:cubicBezTo>
                    <a:pt x="3466" y="6308"/>
                    <a:pt x="3476" y="6360"/>
                    <a:pt x="3455" y="6393"/>
                  </a:cubicBezTo>
                  <a:cubicBezTo>
                    <a:pt x="3412" y="6464"/>
                    <a:pt x="3348" y="6522"/>
                    <a:pt x="3293" y="6586"/>
                  </a:cubicBezTo>
                  <a:cubicBezTo>
                    <a:pt x="3912" y="6360"/>
                    <a:pt x="4530" y="6141"/>
                    <a:pt x="5142" y="5921"/>
                  </a:cubicBezTo>
                  <a:cubicBezTo>
                    <a:pt x="6189" y="5582"/>
                    <a:pt x="7258" y="5319"/>
                    <a:pt x="8371" y="5152"/>
                  </a:cubicBezTo>
                  <a:cubicBezTo>
                    <a:pt x="8403" y="5168"/>
                    <a:pt x="8440" y="5185"/>
                    <a:pt x="8478" y="5206"/>
                  </a:cubicBezTo>
                  <a:cubicBezTo>
                    <a:pt x="8495" y="5179"/>
                    <a:pt x="8510" y="5157"/>
                    <a:pt x="8527" y="5130"/>
                  </a:cubicBezTo>
                  <a:cubicBezTo>
                    <a:pt x="8639" y="5115"/>
                    <a:pt x="8752" y="5093"/>
                    <a:pt x="8865" y="5083"/>
                  </a:cubicBezTo>
                  <a:cubicBezTo>
                    <a:pt x="9462" y="4781"/>
                    <a:pt x="10106" y="4684"/>
                    <a:pt x="10481" y="3997"/>
                  </a:cubicBezTo>
                  <a:cubicBezTo>
                    <a:pt x="10746" y="3519"/>
                    <a:pt x="11062" y="3052"/>
                    <a:pt x="11423" y="2638"/>
                  </a:cubicBezTo>
                  <a:cubicBezTo>
                    <a:pt x="11470" y="2584"/>
                    <a:pt x="11519" y="2536"/>
                    <a:pt x="11567" y="2487"/>
                  </a:cubicBezTo>
                  <a:cubicBezTo>
                    <a:pt x="11540" y="2407"/>
                    <a:pt x="11535" y="2311"/>
                    <a:pt x="11545" y="2209"/>
                  </a:cubicBezTo>
                  <a:cubicBezTo>
                    <a:pt x="11616" y="2177"/>
                    <a:pt x="11691" y="2160"/>
                    <a:pt x="11766" y="2160"/>
                  </a:cubicBezTo>
                  <a:cubicBezTo>
                    <a:pt x="11830" y="2160"/>
                    <a:pt x="11889" y="2170"/>
                    <a:pt x="11949" y="2192"/>
                  </a:cubicBezTo>
                  <a:cubicBezTo>
                    <a:pt x="11943" y="2187"/>
                    <a:pt x="11964" y="2187"/>
                    <a:pt x="11991" y="2182"/>
                  </a:cubicBezTo>
                  <a:cubicBezTo>
                    <a:pt x="12029" y="2177"/>
                    <a:pt x="12061" y="2170"/>
                    <a:pt x="12099" y="2165"/>
                  </a:cubicBezTo>
                  <a:lnTo>
                    <a:pt x="12125" y="2068"/>
                  </a:lnTo>
                  <a:cubicBezTo>
                    <a:pt x="12212" y="1730"/>
                    <a:pt x="12303" y="1376"/>
                    <a:pt x="12470" y="1155"/>
                  </a:cubicBezTo>
                  <a:cubicBezTo>
                    <a:pt x="12583" y="999"/>
                    <a:pt x="12717" y="816"/>
                    <a:pt x="12797" y="613"/>
                  </a:cubicBezTo>
                  <a:cubicBezTo>
                    <a:pt x="12873" y="441"/>
                    <a:pt x="12846" y="243"/>
                    <a:pt x="12738" y="97"/>
                  </a:cubicBezTo>
                  <a:cubicBezTo>
                    <a:pt x="12712" y="59"/>
                    <a:pt x="12685" y="32"/>
                    <a:pt x="1265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6929850" y="1705975"/>
              <a:ext cx="252550" cy="202025"/>
            </a:xfrm>
            <a:custGeom>
              <a:rect b="b" l="l" r="r" t="t"/>
              <a:pathLst>
                <a:path extrusionOk="0" h="8081" w="10102">
                  <a:moveTo>
                    <a:pt x="4003" y="1"/>
                  </a:moveTo>
                  <a:cubicBezTo>
                    <a:pt x="3886" y="1"/>
                    <a:pt x="3757" y="12"/>
                    <a:pt x="3622" y="33"/>
                  </a:cubicBezTo>
                  <a:cubicBezTo>
                    <a:pt x="3584" y="38"/>
                    <a:pt x="3552" y="45"/>
                    <a:pt x="3514" y="50"/>
                  </a:cubicBezTo>
                  <a:cubicBezTo>
                    <a:pt x="3487" y="55"/>
                    <a:pt x="3466" y="55"/>
                    <a:pt x="3472" y="60"/>
                  </a:cubicBezTo>
                  <a:cubicBezTo>
                    <a:pt x="3412" y="38"/>
                    <a:pt x="3353" y="28"/>
                    <a:pt x="3289" y="28"/>
                  </a:cubicBezTo>
                  <a:cubicBezTo>
                    <a:pt x="3214" y="28"/>
                    <a:pt x="3139" y="45"/>
                    <a:pt x="3068" y="77"/>
                  </a:cubicBezTo>
                  <a:cubicBezTo>
                    <a:pt x="3058" y="179"/>
                    <a:pt x="3063" y="275"/>
                    <a:pt x="3090" y="355"/>
                  </a:cubicBezTo>
                  <a:cubicBezTo>
                    <a:pt x="3042" y="404"/>
                    <a:pt x="2993" y="452"/>
                    <a:pt x="2946" y="506"/>
                  </a:cubicBezTo>
                  <a:cubicBezTo>
                    <a:pt x="2585" y="920"/>
                    <a:pt x="2269" y="1387"/>
                    <a:pt x="2004" y="1865"/>
                  </a:cubicBezTo>
                  <a:cubicBezTo>
                    <a:pt x="1629" y="2552"/>
                    <a:pt x="985" y="2649"/>
                    <a:pt x="388" y="2951"/>
                  </a:cubicBezTo>
                  <a:cubicBezTo>
                    <a:pt x="275" y="2961"/>
                    <a:pt x="162" y="2983"/>
                    <a:pt x="50" y="2998"/>
                  </a:cubicBezTo>
                  <a:cubicBezTo>
                    <a:pt x="33" y="3025"/>
                    <a:pt x="18" y="3047"/>
                    <a:pt x="1" y="3074"/>
                  </a:cubicBezTo>
                  <a:cubicBezTo>
                    <a:pt x="152" y="3154"/>
                    <a:pt x="291" y="3283"/>
                    <a:pt x="409" y="3461"/>
                  </a:cubicBezTo>
                  <a:cubicBezTo>
                    <a:pt x="259" y="3896"/>
                    <a:pt x="511" y="4486"/>
                    <a:pt x="662" y="5041"/>
                  </a:cubicBezTo>
                  <a:cubicBezTo>
                    <a:pt x="898" y="5911"/>
                    <a:pt x="1097" y="6786"/>
                    <a:pt x="1285" y="7523"/>
                  </a:cubicBezTo>
                  <a:cubicBezTo>
                    <a:pt x="1248" y="7710"/>
                    <a:pt x="1178" y="7877"/>
                    <a:pt x="1064" y="8022"/>
                  </a:cubicBezTo>
                  <a:cubicBezTo>
                    <a:pt x="1124" y="8049"/>
                    <a:pt x="1183" y="8071"/>
                    <a:pt x="1253" y="8076"/>
                  </a:cubicBezTo>
                  <a:cubicBezTo>
                    <a:pt x="1322" y="8076"/>
                    <a:pt x="1392" y="8081"/>
                    <a:pt x="1456" y="8081"/>
                  </a:cubicBezTo>
                  <a:cubicBezTo>
                    <a:pt x="2569" y="8081"/>
                    <a:pt x="2919" y="7419"/>
                    <a:pt x="3058" y="6807"/>
                  </a:cubicBezTo>
                  <a:cubicBezTo>
                    <a:pt x="3095" y="6839"/>
                    <a:pt x="3139" y="6861"/>
                    <a:pt x="3192" y="6883"/>
                  </a:cubicBezTo>
                  <a:cubicBezTo>
                    <a:pt x="3256" y="6910"/>
                    <a:pt x="3321" y="6921"/>
                    <a:pt x="3390" y="6921"/>
                  </a:cubicBezTo>
                  <a:cubicBezTo>
                    <a:pt x="3519" y="6921"/>
                    <a:pt x="3655" y="6872"/>
                    <a:pt x="3757" y="6775"/>
                  </a:cubicBezTo>
                  <a:cubicBezTo>
                    <a:pt x="3971" y="6571"/>
                    <a:pt x="4176" y="6367"/>
                    <a:pt x="4369" y="6174"/>
                  </a:cubicBezTo>
                  <a:cubicBezTo>
                    <a:pt x="4809" y="5733"/>
                    <a:pt x="5190" y="5357"/>
                    <a:pt x="5614" y="5066"/>
                  </a:cubicBezTo>
                  <a:cubicBezTo>
                    <a:pt x="5792" y="4954"/>
                    <a:pt x="5905" y="4766"/>
                    <a:pt x="6023" y="4573"/>
                  </a:cubicBezTo>
                  <a:cubicBezTo>
                    <a:pt x="6040" y="4551"/>
                    <a:pt x="6055" y="4525"/>
                    <a:pt x="6077" y="4498"/>
                  </a:cubicBezTo>
                  <a:cubicBezTo>
                    <a:pt x="6098" y="4546"/>
                    <a:pt x="6125" y="4600"/>
                    <a:pt x="6152" y="4669"/>
                  </a:cubicBezTo>
                  <a:cubicBezTo>
                    <a:pt x="6259" y="4938"/>
                    <a:pt x="6502" y="5105"/>
                    <a:pt x="6775" y="5105"/>
                  </a:cubicBezTo>
                  <a:cubicBezTo>
                    <a:pt x="7097" y="5105"/>
                    <a:pt x="7362" y="4880"/>
                    <a:pt x="7555" y="4680"/>
                  </a:cubicBezTo>
                  <a:cubicBezTo>
                    <a:pt x="7888" y="4332"/>
                    <a:pt x="8193" y="4138"/>
                    <a:pt x="8505" y="4074"/>
                  </a:cubicBezTo>
                  <a:cubicBezTo>
                    <a:pt x="9263" y="3918"/>
                    <a:pt x="9725" y="3611"/>
                    <a:pt x="9913" y="3139"/>
                  </a:cubicBezTo>
                  <a:cubicBezTo>
                    <a:pt x="10101" y="2661"/>
                    <a:pt x="9978" y="2113"/>
                    <a:pt x="9526" y="1463"/>
                  </a:cubicBezTo>
                  <a:cubicBezTo>
                    <a:pt x="9430" y="1317"/>
                    <a:pt x="9263" y="1237"/>
                    <a:pt x="9091" y="1237"/>
                  </a:cubicBezTo>
                  <a:lnTo>
                    <a:pt x="9048" y="1237"/>
                  </a:lnTo>
                  <a:cubicBezTo>
                    <a:pt x="8860" y="1247"/>
                    <a:pt x="8693" y="1360"/>
                    <a:pt x="8607" y="1532"/>
                  </a:cubicBezTo>
                  <a:cubicBezTo>
                    <a:pt x="8285" y="2187"/>
                    <a:pt x="7866" y="2552"/>
                    <a:pt x="7436" y="2552"/>
                  </a:cubicBezTo>
                  <a:cubicBezTo>
                    <a:pt x="7033" y="2552"/>
                    <a:pt x="6593" y="2236"/>
                    <a:pt x="6190" y="1667"/>
                  </a:cubicBezTo>
                  <a:cubicBezTo>
                    <a:pt x="6130" y="1580"/>
                    <a:pt x="6077" y="1495"/>
                    <a:pt x="6018" y="1409"/>
                  </a:cubicBezTo>
                  <a:cubicBezTo>
                    <a:pt x="5599" y="779"/>
                    <a:pt x="5078" y="1"/>
                    <a:pt x="40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6615700" y="1275950"/>
              <a:ext cx="225675" cy="441075"/>
            </a:xfrm>
            <a:custGeom>
              <a:rect b="b" l="l" r="r" t="t"/>
              <a:pathLst>
                <a:path extrusionOk="0" h="17643" w="9027">
                  <a:moveTo>
                    <a:pt x="8409" y="1"/>
                  </a:moveTo>
                  <a:cubicBezTo>
                    <a:pt x="7845" y="135"/>
                    <a:pt x="7275" y="274"/>
                    <a:pt x="6700" y="408"/>
                  </a:cubicBezTo>
                  <a:cubicBezTo>
                    <a:pt x="5428" y="710"/>
                    <a:pt x="4106" y="1016"/>
                    <a:pt x="2800" y="1338"/>
                  </a:cubicBezTo>
                  <a:cubicBezTo>
                    <a:pt x="1361" y="1692"/>
                    <a:pt x="598" y="1940"/>
                    <a:pt x="254" y="2451"/>
                  </a:cubicBezTo>
                  <a:cubicBezTo>
                    <a:pt x="60" y="2729"/>
                    <a:pt x="1" y="3095"/>
                    <a:pt x="18" y="3594"/>
                  </a:cubicBezTo>
                  <a:cubicBezTo>
                    <a:pt x="50" y="4040"/>
                    <a:pt x="254" y="4604"/>
                    <a:pt x="689" y="4953"/>
                  </a:cubicBezTo>
                  <a:cubicBezTo>
                    <a:pt x="695" y="5823"/>
                    <a:pt x="1297" y="6602"/>
                    <a:pt x="1060" y="7511"/>
                  </a:cubicBezTo>
                  <a:cubicBezTo>
                    <a:pt x="759" y="8650"/>
                    <a:pt x="1081" y="9649"/>
                    <a:pt x="1763" y="10562"/>
                  </a:cubicBezTo>
                  <a:cubicBezTo>
                    <a:pt x="1790" y="11151"/>
                    <a:pt x="1545" y="11910"/>
                    <a:pt x="2549" y="11910"/>
                  </a:cubicBezTo>
                  <a:cubicBezTo>
                    <a:pt x="2552" y="11910"/>
                    <a:pt x="2556" y="11910"/>
                    <a:pt x="2559" y="11910"/>
                  </a:cubicBezTo>
                  <a:cubicBezTo>
                    <a:pt x="2559" y="12136"/>
                    <a:pt x="2569" y="12356"/>
                    <a:pt x="2832" y="12448"/>
                  </a:cubicBezTo>
                  <a:cubicBezTo>
                    <a:pt x="3160" y="13586"/>
                    <a:pt x="2715" y="14903"/>
                    <a:pt x="3623" y="15907"/>
                  </a:cubicBezTo>
                  <a:cubicBezTo>
                    <a:pt x="3553" y="16235"/>
                    <a:pt x="3569" y="16530"/>
                    <a:pt x="3901" y="16718"/>
                  </a:cubicBezTo>
                  <a:cubicBezTo>
                    <a:pt x="4004" y="16966"/>
                    <a:pt x="4074" y="17213"/>
                    <a:pt x="4111" y="17471"/>
                  </a:cubicBezTo>
                  <a:cubicBezTo>
                    <a:pt x="4127" y="17476"/>
                    <a:pt x="4138" y="17487"/>
                    <a:pt x="4154" y="17492"/>
                  </a:cubicBezTo>
                  <a:cubicBezTo>
                    <a:pt x="4327" y="17568"/>
                    <a:pt x="4508" y="17616"/>
                    <a:pt x="4697" y="17643"/>
                  </a:cubicBezTo>
                  <a:cubicBezTo>
                    <a:pt x="5212" y="16998"/>
                    <a:pt x="6571" y="16971"/>
                    <a:pt x="7743" y="16810"/>
                  </a:cubicBezTo>
                  <a:cubicBezTo>
                    <a:pt x="7776" y="16772"/>
                    <a:pt x="7801" y="16735"/>
                    <a:pt x="7828" y="16691"/>
                  </a:cubicBezTo>
                  <a:cubicBezTo>
                    <a:pt x="7647" y="16601"/>
                    <a:pt x="7518" y="16477"/>
                    <a:pt x="7415" y="16343"/>
                  </a:cubicBezTo>
                  <a:cubicBezTo>
                    <a:pt x="7486" y="16150"/>
                    <a:pt x="7442" y="15897"/>
                    <a:pt x="7415" y="15627"/>
                  </a:cubicBezTo>
                  <a:cubicBezTo>
                    <a:pt x="7362" y="15134"/>
                    <a:pt x="7357" y="14640"/>
                    <a:pt x="7313" y="14134"/>
                  </a:cubicBezTo>
                  <a:cubicBezTo>
                    <a:pt x="7243" y="13302"/>
                    <a:pt x="7152" y="12507"/>
                    <a:pt x="6985" y="11685"/>
                  </a:cubicBezTo>
                  <a:cubicBezTo>
                    <a:pt x="6867" y="11083"/>
                    <a:pt x="6990" y="10492"/>
                    <a:pt x="7152" y="9907"/>
                  </a:cubicBezTo>
                  <a:cubicBezTo>
                    <a:pt x="7206" y="9445"/>
                    <a:pt x="7292" y="8982"/>
                    <a:pt x="7426" y="8526"/>
                  </a:cubicBezTo>
                  <a:cubicBezTo>
                    <a:pt x="7506" y="8263"/>
                    <a:pt x="7560" y="8005"/>
                    <a:pt x="7593" y="7747"/>
                  </a:cubicBezTo>
                  <a:cubicBezTo>
                    <a:pt x="7593" y="7688"/>
                    <a:pt x="7587" y="7628"/>
                    <a:pt x="7582" y="7569"/>
                  </a:cubicBezTo>
                  <a:cubicBezTo>
                    <a:pt x="7533" y="7075"/>
                    <a:pt x="7174" y="6436"/>
                    <a:pt x="7345" y="5925"/>
                  </a:cubicBezTo>
                  <a:cubicBezTo>
                    <a:pt x="7415" y="5722"/>
                    <a:pt x="7523" y="5560"/>
                    <a:pt x="7652" y="5426"/>
                  </a:cubicBezTo>
                  <a:cubicBezTo>
                    <a:pt x="7662" y="5319"/>
                    <a:pt x="7721" y="5265"/>
                    <a:pt x="7828" y="5255"/>
                  </a:cubicBezTo>
                  <a:cubicBezTo>
                    <a:pt x="7856" y="5228"/>
                    <a:pt x="7888" y="5206"/>
                    <a:pt x="7920" y="5179"/>
                  </a:cubicBezTo>
                  <a:cubicBezTo>
                    <a:pt x="7937" y="5050"/>
                    <a:pt x="8017" y="4985"/>
                    <a:pt x="8156" y="4980"/>
                  </a:cubicBezTo>
                  <a:cubicBezTo>
                    <a:pt x="8156" y="4980"/>
                    <a:pt x="8156" y="4985"/>
                    <a:pt x="8162" y="4985"/>
                  </a:cubicBezTo>
                  <a:cubicBezTo>
                    <a:pt x="8168" y="4980"/>
                    <a:pt x="8173" y="4975"/>
                    <a:pt x="8178" y="4970"/>
                  </a:cubicBezTo>
                  <a:cubicBezTo>
                    <a:pt x="8251" y="4795"/>
                    <a:pt x="8346" y="4658"/>
                    <a:pt x="8497" y="4658"/>
                  </a:cubicBezTo>
                  <a:cubicBezTo>
                    <a:pt x="8500" y="4658"/>
                    <a:pt x="8503" y="4658"/>
                    <a:pt x="8505" y="4658"/>
                  </a:cubicBezTo>
                  <a:cubicBezTo>
                    <a:pt x="8602" y="4551"/>
                    <a:pt x="8688" y="4437"/>
                    <a:pt x="8753" y="4320"/>
                  </a:cubicBezTo>
                  <a:cubicBezTo>
                    <a:pt x="8812" y="4024"/>
                    <a:pt x="8924" y="3740"/>
                    <a:pt x="9006" y="3455"/>
                  </a:cubicBezTo>
                  <a:cubicBezTo>
                    <a:pt x="9026" y="3180"/>
                    <a:pt x="9000" y="2895"/>
                    <a:pt x="8919" y="2590"/>
                  </a:cubicBezTo>
                  <a:cubicBezTo>
                    <a:pt x="8882" y="2439"/>
                    <a:pt x="8850" y="2289"/>
                    <a:pt x="8828" y="2139"/>
                  </a:cubicBezTo>
                  <a:cubicBezTo>
                    <a:pt x="8602" y="1881"/>
                    <a:pt x="8672" y="1548"/>
                    <a:pt x="8704" y="1226"/>
                  </a:cubicBezTo>
                  <a:cubicBezTo>
                    <a:pt x="8678" y="1010"/>
                    <a:pt x="8634" y="790"/>
                    <a:pt x="8575" y="581"/>
                  </a:cubicBezTo>
                  <a:cubicBezTo>
                    <a:pt x="8565" y="559"/>
                    <a:pt x="8554" y="542"/>
                    <a:pt x="8532" y="522"/>
                  </a:cubicBezTo>
                  <a:cubicBezTo>
                    <a:pt x="8500" y="532"/>
                    <a:pt x="8463" y="537"/>
                    <a:pt x="8431" y="549"/>
                  </a:cubicBezTo>
                  <a:cubicBezTo>
                    <a:pt x="8431" y="371"/>
                    <a:pt x="8425" y="188"/>
                    <a:pt x="842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6787350" y="1213100"/>
              <a:ext cx="247425" cy="482050"/>
            </a:xfrm>
            <a:custGeom>
              <a:rect b="b" l="l" r="r" t="t"/>
              <a:pathLst>
                <a:path extrusionOk="0" h="19282" w="9897">
                  <a:moveTo>
                    <a:pt x="2811" y="1"/>
                  </a:moveTo>
                  <a:cubicBezTo>
                    <a:pt x="2698" y="1"/>
                    <a:pt x="2574" y="16"/>
                    <a:pt x="2450" y="48"/>
                  </a:cubicBezTo>
                  <a:cubicBezTo>
                    <a:pt x="1795" y="210"/>
                    <a:pt x="1483" y="698"/>
                    <a:pt x="1527" y="1516"/>
                  </a:cubicBezTo>
                  <a:cubicBezTo>
                    <a:pt x="1543" y="1848"/>
                    <a:pt x="1554" y="2186"/>
                    <a:pt x="1559" y="2515"/>
                  </a:cubicBezTo>
                  <a:cubicBezTo>
                    <a:pt x="1559" y="2702"/>
                    <a:pt x="1565" y="2885"/>
                    <a:pt x="1565" y="3063"/>
                  </a:cubicBezTo>
                  <a:cubicBezTo>
                    <a:pt x="1597" y="3051"/>
                    <a:pt x="1634" y="3046"/>
                    <a:pt x="1666" y="3036"/>
                  </a:cubicBezTo>
                  <a:cubicBezTo>
                    <a:pt x="1688" y="3056"/>
                    <a:pt x="1699" y="3073"/>
                    <a:pt x="1709" y="3095"/>
                  </a:cubicBezTo>
                  <a:cubicBezTo>
                    <a:pt x="1768" y="3304"/>
                    <a:pt x="1812" y="3524"/>
                    <a:pt x="1838" y="3740"/>
                  </a:cubicBezTo>
                  <a:cubicBezTo>
                    <a:pt x="1806" y="4062"/>
                    <a:pt x="1736" y="4395"/>
                    <a:pt x="1962" y="4653"/>
                  </a:cubicBezTo>
                  <a:cubicBezTo>
                    <a:pt x="1984" y="4803"/>
                    <a:pt x="2016" y="4953"/>
                    <a:pt x="2053" y="5104"/>
                  </a:cubicBezTo>
                  <a:cubicBezTo>
                    <a:pt x="2134" y="5409"/>
                    <a:pt x="2160" y="5694"/>
                    <a:pt x="2140" y="5969"/>
                  </a:cubicBezTo>
                  <a:cubicBezTo>
                    <a:pt x="2058" y="6254"/>
                    <a:pt x="1946" y="6538"/>
                    <a:pt x="1887" y="6834"/>
                  </a:cubicBezTo>
                  <a:cubicBezTo>
                    <a:pt x="1822" y="6951"/>
                    <a:pt x="1736" y="7065"/>
                    <a:pt x="1639" y="7172"/>
                  </a:cubicBezTo>
                  <a:cubicBezTo>
                    <a:pt x="1637" y="7172"/>
                    <a:pt x="1634" y="7172"/>
                    <a:pt x="1631" y="7172"/>
                  </a:cubicBezTo>
                  <a:cubicBezTo>
                    <a:pt x="1480" y="7172"/>
                    <a:pt x="1385" y="7309"/>
                    <a:pt x="1312" y="7484"/>
                  </a:cubicBezTo>
                  <a:cubicBezTo>
                    <a:pt x="1307" y="7489"/>
                    <a:pt x="1302" y="7494"/>
                    <a:pt x="1296" y="7499"/>
                  </a:cubicBezTo>
                  <a:cubicBezTo>
                    <a:pt x="1290" y="7499"/>
                    <a:pt x="1290" y="7494"/>
                    <a:pt x="1290" y="7494"/>
                  </a:cubicBezTo>
                  <a:cubicBezTo>
                    <a:pt x="1151" y="7499"/>
                    <a:pt x="1071" y="7564"/>
                    <a:pt x="1054" y="7693"/>
                  </a:cubicBezTo>
                  <a:cubicBezTo>
                    <a:pt x="1022" y="7720"/>
                    <a:pt x="990" y="7742"/>
                    <a:pt x="962" y="7769"/>
                  </a:cubicBezTo>
                  <a:cubicBezTo>
                    <a:pt x="855" y="7779"/>
                    <a:pt x="796" y="7833"/>
                    <a:pt x="786" y="7940"/>
                  </a:cubicBezTo>
                  <a:cubicBezTo>
                    <a:pt x="657" y="8074"/>
                    <a:pt x="549" y="8236"/>
                    <a:pt x="479" y="8439"/>
                  </a:cubicBezTo>
                  <a:cubicBezTo>
                    <a:pt x="308" y="8950"/>
                    <a:pt x="667" y="9589"/>
                    <a:pt x="716" y="10083"/>
                  </a:cubicBezTo>
                  <a:cubicBezTo>
                    <a:pt x="721" y="10142"/>
                    <a:pt x="727" y="10202"/>
                    <a:pt x="727" y="10261"/>
                  </a:cubicBezTo>
                  <a:cubicBezTo>
                    <a:pt x="694" y="10519"/>
                    <a:pt x="640" y="10777"/>
                    <a:pt x="560" y="11040"/>
                  </a:cubicBezTo>
                  <a:cubicBezTo>
                    <a:pt x="426" y="11496"/>
                    <a:pt x="340" y="11959"/>
                    <a:pt x="286" y="12421"/>
                  </a:cubicBezTo>
                  <a:cubicBezTo>
                    <a:pt x="124" y="13006"/>
                    <a:pt x="1" y="13597"/>
                    <a:pt x="119" y="14199"/>
                  </a:cubicBezTo>
                  <a:cubicBezTo>
                    <a:pt x="286" y="15021"/>
                    <a:pt x="377" y="15816"/>
                    <a:pt x="447" y="16648"/>
                  </a:cubicBezTo>
                  <a:cubicBezTo>
                    <a:pt x="491" y="17154"/>
                    <a:pt x="496" y="17648"/>
                    <a:pt x="549" y="18141"/>
                  </a:cubicBezTo>
                  <a:cubicBezTo>
                    <a:pt x="576" y="18411"/>
                    <a:pt x="620" y="18664"/>
                    <a:pt x="549" y="18857"/>
                  </a:cubicBezTo>
                  <a:cubicBezTo>
                    <a:pt x="652" y="18991"/>
                    <a:pt x="781" y="19115"/>
                    <a:pt x="962" y="19205"/>
                  </a:cubicBezTo>
                  <a:cubicBezTo>
                    <a:pt x="1017" y="19237"/>
                    <a:pt x="1081" y="19259"/>
                    <a:pt x="1146" y="19281"/>
                  </a:cubicBezTo>
                  <a:cubicBezTo>
                    <a:pt x="1280" y="19259"/>
                    <a:pt x="1409" y="19237"/>
                    <a:pt x="1538" y="19205"/>
                  </a:cubicBezTo>
                  <a:cubicBezTo>
                    <a:pt x="2628" y="18954"/>
                    <a:pt x="3719" y="18696"/>
                    <a:pt x="4803" y="18438"/>
                  </a:cubicBezTo>
                  <a:cubicBezTo>
                    <a:pt x="6367" y="18141"/>
                    <a:pt x="7952" y="18121"/>
                    <a:pt x="9526" y="17992"/>
                  </a:cubicBezTo>
                  <a:lnTo>
                    <a:pt x="9526" y="17992"/>
                  </a:lnTo>
                  <a:cubicBezTo>
                    <a:pt x="9494" y="18072"/>
                    <a:pt x="9445" y="18158"/>
                    <a:pt x="9387" y="18245"/>
                  </a:cubicBezTo>
                  <a:lnTo>
                    <a:pt x="9397" y="18245"/>
                  </a:lnTo>
                  <a:cubicBezTo>
                    <a:pt x="9613" y="18228"/>
                    <a:pt x="9794" y="18089"/>
                    <a:pt x="9864" y="17884"/>
                  </a:cubicBezTo>
                  <a:cubicBezTo>
                    <a:pt x="9896" y="17787"/>
                    <a:pt x="9896" y="17685"/>
                    <a:pt x="9876" y="17583"/>
                  </a:cubicBezTo>
                  <a:cubicBezTo>
                    <a:pt x="9849" y="17481"/>
                    <a:pt x="9794" y="17390"/>
                    <a:pt x="9714" y="17315"/>
                  </a:cubicBezTo>
                  <a:cubicBezTo>
                    <a:pt x="9677" y="17283"/>
                    <a:pt x="9613" y="17137"/>
                    <a:pt x="9574" y="17046"/>
                  </a:cubicBezTo>
                  <a:cubicBezTo>
                    <a:pt x="9489" y="16859"/>
                    <a:pt x="9392" y="16670"/>
                    <a:pt x="9301" y="16487"/>
                  </a:cubicBezTo>
                  <a:lnTo>
                    <a:pt x="9155" y="16197"/>
                  </a:lnTo>
                  <a:cubicBezTo>
                    <a:pt x="9070" y="16304"/>
                    <a:pt x="8951" y="16375"/>
                    <a:pt x="8812" y="16396"/>
                  </a:cubicBezTo>
                  <a:cubicBezTo>
                    <a:pt x="8790" y="16396"/>
                    <a:pt x="8763" y="16401"/>
                    <a:pt x="8742" y="16401"/>
                  </a:cubicBezTo>
                  <a:cubicBezTo>
                    <a:pt x="8710" y="16401"/>
                    <a:pt x="8683" y="16391"/>
                    <a:pt x="8651" y="16385"/>
                  </a:cubicBezTo>
                  <a:cubicBezTo>
                    <a:pt x="8527" y="16128"/>
                    <a:pt x="8420" y="15870"/>
                    <a:pt x="8344" y="15585"/>
                  </a:cubicBezTo>
                  <a:cubicBezTo>
                    <a:pt x="7936" y="14032"/>
                    <a:pt x="7592" y="12463"/>
                    <a:pt x="6878" y="11018"/>
                  </a:cubicBezTo>
                  <a:cubicBezTo>
                    <a:pt x="6856" y="10970"/>
                    <a:pt x="6861" y="10928"/>
                    <a:pt x="6878" y="10889"/>
                  </a:cubicBezTo>
                  <a:cubicBezTo>
                    <a:pt x="5745" y="7677"/>
                    <a:pt x="4600" y="4464"/>
                    <a:pt x="3504" y="1236"/>
                  </a:cubicBezTo>
                  <a:cubicBezTo>
                    <a:pt x="3392" y="908"/>
                    <a:pt x="3263" y="678"/>
                    <a:pt x="3047" y="581"/>
                  </a:cubicBezTo>
                  <a:cubicBezTo>
                    <a:pt x="2998" y="408"/>
                    <a:pt x="2966" y="210"/>
                    <a:pt x="3015" y="16"/>
                  </a:cubicBezTo>
                  <a:cubicBezTo>
                    <a:pt x="2951" y="6"/>
                    <a:pt x="2886" y="1"/>
                    <a:pt x="281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6861500" y="787075"/>
              <a:ext cx="521375" cy="836050"/>
            </a:xfrm>
            <a:custGeom>
              <a:rect b="b" l="l" r="r" t="t"/>
              <a:pathLst>
                <a:path extrusionOk="0" h="33442" w="20855">
                  <a:moveTo>
                    <a:pt x="5464" y="1"/>
                  </a:moveTo>
                  <a:cubicBezTo>
                    <a:pt x="5164" y="1"/>
                    <a:pt x="4867" y="135"/>
                    <a:pt x="4674" y="242"/>
                  </a:cubicBezTo>
                  <a:cubicBezTo>
                    <a:pt x="4202" y="516"/>
                    <a:pt x="4073" y="973"/>
                    <a:pt x="3976" y="1312"/>
                  </a:cubicBezTo>
                  <a:cubicBezTo>
                    <a:pt x="3965" y="1360"/>
                    <a:pt x="3949" y="1402"/>
                    <a:pt x="3933" y="1451"/>
                  </a:cubicBezTo>
                  <a:cubicBezTo>
                    <a:pt x="3590" y="2569"/>
                    <a:pt x="3230" y="3702"/>
                    <a:pt x="2875" y="4798"/>
                  </a:cubicBezTo>
                  <a:lnTo>
                    <a:pt x="2585" y="5706"/>
                  </a:lnTo>
                  <a:cubicBezTo>
                    <a:pt x="2332" y="6480"/>
                    <a:pt x="2020" y="7447"/>
                    <a:pt x="2913" y="8376"/>
                  </a:cubicBezTo>
                  <a:cubicBezTo>
                    <a:pt x="2940" y="8403"/>
                    <a:pt x="2933" y="8461"/>
                    <a:pt x="2933" y="8483"/>
                  </a:cubicBezTo>
                  <a:cubicBezTo>
                    <a:pt x="2928" y="8564"/>
                    <a:pt x="2886" y="8644"/>
                    <a:pt x="2848" y="8671"/>
                  </a:cubicBezTo>
                  <a:cubicBezTo>
                    <a:pt x="1934" y="9348"/>
                    <a:pt x="2149" y="10197"/>
                    <a:pt x="2295" y="10761"/>
                  </a:cubicBezTo>
                  <a:cubicBezTo>
                    <a:pt x="2316" y="10841"/>
                    <a:pt x="2338" y="10928"/>
                    <a:pt x="2353" y="11008"/>
                  </a:cubicBezTo>
                  <a:cubicBezTo>
                    <a:pt x="2440" y="11406"/>
                    <a:pt x="2434" y="11820"/>
                    <a:pt x="2424" y="12260"/>
                  </a:cubicBezTo>
                  <a:cubicBezTo>
                    <a:pt x="2424" y="12490"/>
                    <a:pt x="2418" y="12733"/>
                    <a:pt x="2429" y="12974"/>
                  </a:cubicBezTo>
                  <a:cubicBezTo>
                    <a:pt x="2440" y="13243"/>
                    <a:pt x="2300" y="13469"/>
                    <a:pt x="2069" y="13807"/>
                  </a:cubicBezTo>
                  <a:cubicBezTo>
                    <a:pt x="1768" y="14248"/>
                    <a:pt x="1360" y="14860"/>
                    <a:pt x="1671" y="15698"/>
                  </a:cubicBezTo>
                  <a:cubicBezTo>
                    <a:pt x="1736" y="15881"/>
                    <a:pt x="1730" y="16031"/>
                    <a:pt x="1644" y="16160"/>
                  </a:cubicBezTo>
                  <a:cubicBezTo>
                    <a:pt x="1554" y="16294"/>
                    <a:pt x="1376" y="16397"/>
                    <a:pt x="1215" y="16402"/>
                  </a:cubicBezTo>
                  <a:cubicBezTo>
                    <a:pt x="845" y="16412"/>
                    <a:pt x="393" y="16467"/>
                    <a:pt x="156" y="16821"/>
                  </a:cubicBezTo>
                  <a:cubicBezTo>
                    <a:pt x="103" y="16901"/>
                    <a:pt x="71" y="16982"/>
                    <a:pt x="49" y="17057"/>
                  </a:cubicBezTo>
                  <a:cubicBezTo>
                    <a:pt x="0" y="17251"/>
                    <a:pt x="32" y="17449"/>
                    <a:pt x="81" y="17622"/>
                  </a:cubicBezTo>
                  <a:cubicBezTo>
                    <a:pt x="297" y="17719"/>
                    <a:pt x="426" y="17949"/>
                    <a:pt x="538" y="18277"/>
                  </a:cubicBezTo>
                  <a:cubicBezTo>
                    <a:pt x="1634" y="21505"/>
                    <a:pt x="2779" y="24718"/>
                    <a:pt x="3912" y="27930"/>
                  </a:cubicBezTo>
                  <a:cubicBezTo>
                    <a:pt x="3895" y="27969"/>
                    <a:pt x="3890" y="28011"/>
                    <a:pt x="3912" y="28059"/>
                  </a:cubicBezTo>
                  <a:cubicBezTo>
                    <a:pt x="4626" y="29504"/>
                    <a:pt x="4970" y="31073"/>
                    <a:pt x="5378" y="32626"/>
                  </a:cubicBezTo>
                  <a:cubicBezTo>
                    <a:pt x="5454" y="32911"/>
                    <a:pt x="5561" y="33169"/>
                    <a:pt x="5685" y="33426"/>
                  </a:cubicBezTo>
                  <a:cubicBezTo>
                    <a:pt x="5717" y="33432"/>
                    <a:pt x="5744" y="33442"/>
                    <a:pt x="5776" y="33442"/>
                  </a:cubicBezTo>
                  <a:cubicBezTo>
                    <a:pt x="5797" y="33442"/>
                    <a:pt x="5824" y="33437"/>
                    <a:pt x="5846" y="33437"/>
                  </a:cubicBezTo>
                  <a:cubicBezTo>
                    <a:pt x="5985" y="33416"/>
                    <a:pt x="6104" y="33345"/>
                    <a:pt x="6189" y="33238"/>
                  </a:cubicBezTo>
                  <a:cubicBezTo>
                    <a:pt x="6253" y="33158"/>
                    <a:pt x="6302" y="33055"/>
                    <a:pt x="6307" y="32943"/>
                  </a:cubicBezTo>
                  <a:cubicBezTo>
                    <a:pt x="6313" y="32878"/>
                    <a:pt x="6318" y="32814"/>
                    <a:pt x="6324" y="32739"/>
                  </a:cubicBezTo>
                  <a:cubicBezTo>
                    <a:pt x="6335" y="32653"/>
                    <a:pt x="6340" y="32561"/>
                    <a:pt x="6350" y="32459"/>
                  </a:cubicBezTo>
                  <a:cubicBezTo>
                    <a:pt x="6421" y="31503"/>
                    <a:pt x="6764" y="30632"/>
                    <a:pt x="7130" y="29709"/>
                  </a:cubicBezTo>
                  <a:cubicBezTo>
                    <a:pt x="7312" y="29252"/>
                    <a:pt x="7500" y="28775"/>
                    <a:pt x="7651" y="28285"/>
                  </a:cubicBezTo>
                  <a:cubicBezTo>
                    <a:pt x="7666" y="28247"/>
                    <a:pt x="7699" y="28183"/>
                    <a:pt x="7736" y="28118"/>
                  </a:cubicBezTo>
                  <a:cubicBezTo>
                    <a:pt x="7860" y="27893"/>
                    <a:pt x="8085" y="27468"/>
                    <a:pt x="7833" y="27002"/>
                  </a:cubicBezTo>
                  <a:cubicBezTo>
                    <a:pt x="7775" y="26893"/>
                    <a:pt x="7710" y="26737"/>
                    <a:pt x="7753" y="26630"/>
                  </a:cubicBezTo>
                  <a:cubicBezTo>
                    <a:pt x="7795" y="26518"/>
                    <a:pt x="7968" y="26394"/>
                    <a:pt x="8199" y="26313"/>
                  </a:cubicBezTo>
                  <a:cubicBezTo>
                    <a:pt x="9161" y="25964"/>
                    <a:pt x="9863" y="25577"/>
                    <a:pt x="10342" y="25126"/>
                  </a:cubicBezTo>
                  <a:cubicBezTo>
                    <a:pt x="10508" y="24971"/>
                    <a:pt x="10734" y="24825"/>
                    <a:pt x="10976" y="24674"/>
                  </a:cubicBezTo>
                  <a:cubicBezTo>
                    <a:pt x="11636" y="24262"/>
                    <a:pt x="12539" y="23697"/>
                    <a:pt x="12507" y="22386"/>
                  </a:cubicBezTo>
                  <a:cubicBezTo>
                    <a:pt x="12501" y="22021"/>
                    <a:pt x="12561" y="21409"/>
                    <a:pt x="13055" y="21354"/>
                  </a:cubicBezTo>
                  <a:cubicBezTo>
                    <a:pt x="13964" y="21253"/>
                    <a:pt x="14490" y="20855"/>
                    <a:pt x="14769" y="20060"/>
                  </a:cubicBezTo>
                  <a:cubicBezTo>
                    <a:pt x="14871" y="19749"/>
                    <a:pt x="15214" y="19524"/>
                    <a:pt x="15338" y="19507"/>
                  </a:cubicBezTo>
                  <a:cubicBezTo>
                    <a:pt x="15526" y="19549"/>
                    <a:pt x="15709" y="19571"/>
                    <a:pt x="15886" y="19571"/>
                  </a:cubicBezTo>
                  <a:cubicBezTo>
                    <a:pt x="16902" y="19571"/>
                    <a:pt x="17460" y="18894"/>
                    <a:pt x="17906" y="18352"/>
                  </a:cubicBezTo>
                  <a:cubicBezTo>
                    <a:pt x="18137" y="18073"/>
                    <a:pt x="18352" y="17804"/>
                    <a:pt x="18599" y="17664"/>
                  </a:cubicBezTo>
                  <a:cubicBezTo>
                    <a:pt x="18916" y="17481"/>
                    <a:pt x="19109" y="17171"/>
                    <a:pt x="19276" y="16896"/>
                  </a:cubicBezTo>
                  <a:cubicBezTo>
                    <a:pt x="19346" y="16784"/>
                    <a:pt x="19448" y="16628"/>
                    <a:pt x="19508" y="16568"/>
                  </a:cubicBezTo>
                  <a:cubicBezTo>
                    <a:pt x="20088" y="16445"/>
                    <a:pt x="20705" y="16262"/>
                    <a:pt x="20785" y="15720"/>
                  </a:cubicBezTo>
                  <a:cubicBezTo>
                    <a:pt x="20855" y="15230"/>
                    <a:pt x="20448" y="14935"/>
                    <a:pt x="19947" y="14656"/>
                  </a:cubicBezTo>
                  <a:cubicBezTo>
                    <a:pt x="19952" y="14645"/>
                    <a:pt x="19959" y="14634"/>
                    <a:pt x="19964" y="14624"/>
                  </a:cubicBezTo>
                  <a:cubicBezTo>
                    <a:pt x="20222" y="14054"/>
                    <a:pt x="20205" y="13484"/>
                    <a:pt x="19932" y="13055"/>
                  </a:cubicBezTo>
                  <a:cubicBezTo>
                    <a:pt x="19701" y="12701"/>
                    <a:pt x="19308" y="12497"/>
                    <a:pt x="18857" y="12497"/>
                  </a:cubicBezTo>
                  <a:cubicBezTo>
                    <a:pt x="18685" y="12497"/>
                    <a:pt x="18502" y="12523"/>
                    <a:pt x="18315" y="12587"/>
                  </a:cubicBezTo>
                  <a:cubicBezTo>
                    <a:pt x="18115" y="12652"/>
                    <a:pt x="17986" y="12663"/>
                    <a:pt x="17911" y="12663"/>
                  </a:cubicBezTo>
                  <a:cubicBezTo>
                    <a:pt x="17772" y="12663"/>
                    <a:pt x="17654" y="12663"/>
                    <a:pt x="17552" y="11959"/>
                  </a:cubicBezTo>
                  <a:cubicBezTo>
                    <a:pt x="17396" y="10874"/>
                    <a:pt x="16703" y="10132"/>
                    <a:pt x="15645" y="9934"/>
                  </a:cubicBezTo>
                  <a:cubicBezTo>
                    <a:pt x="15166" y="9842"/>
                    <a:pt x="15080" y="9601"/>
                    <a:pt x="14909" y="9021"/>
                  </a:cubicBezTo>
                  <a:lnTo>
                    <a:pt x="14882" y="8912"/>
                  </a:lnTo>
                  <a:cubicBezTo>
                    <a:pt x="14537" y="7737"/>
                    <a:pt x="14205" y="6539"/>
                    <a:pt x="13887" y="5378"/>
                  </a:cubicBezTo>
                  <a:cubicBezTo>
                    <a:pt x="13662" y="4556"/>
                    <a:pt x="13436" y="3729"/>
                    <a:pt x="13205" y="2907"/>
                  </a:cubicBezTo>
                  <a:cubicBezTo>
                    <a:pt x="12685" y="1064"/>
                    <a:pt x="11514" y="11"/>
                    <a:pt x="10004" y="11"/>
                  </a:cubicBezTo>
                  <a:cubicBezTo>
                    <a:pt x="9268" y="11"/>
                    <a:pt x="8494" y="264"/>
                    <a:pt x="7710" y="752"/>
                  </a:cubicBezTo>
                  <a:cubicBezTo>
                    <a:pt x="7614" y="817"/>
                    <a:pt x="7517" y="876"/>
                    <a:pt x="7420" y="941"/>
                  </a:cubicBezTo>
                  <a:cubicBezTo>
                    <a:pt x="7188" y="1091"/>
                    <a:pt x="6974" y="1236"/>
                    <a:pt x="6754" y="1327"/>
                  </a:cubicBezTo>
                  <a:cubicBezTo>
                    <a:pt x="6560" y="1414"/>
                    <a:pt x="6421" y="1553"/>
                    <a:pt x="6307" y="1666"/>
                  </a:cubicBezTo>
                  <a:cubicBezTo>
                    <a:pt x="6302" y="1666"/>
                    <a:pt x="6297" y="1672"/>
                    <a:pt x="6292" y="1677"/>
                  </a:cubicBezTo>
                  <a:cubicBezTo>
                    <a:pt x="6055" y="1461"/>
                    <a:pt x="6104" y="1349"/>
                    <a:pt x="6136" y="1268"/>
                  </a:cubicBezTo>
                  <a:lnTo>
                    <a:pt x="6163" y="1209"/>
                  </a:lnTo>
                  <a:cubicBezTo>
                    <a:pt x="6238" y="1042"/>
                    <a:pt x="6377" y="732"/>
                    <a:pt x="6216" y="409"/>
                  </a:cubicBezTo>
                  <a:cubicBezTo>
                    <a:pt x="6141" y="269"/>
                    <a:pt x="5990" y="87"/>
                    <a:pt x="5668" y="23"/>
                  </a:cubicBezTo>
                  <a:cubicBezTo>
                    <a:pt x="5604" y="6"/>
                    <a:pt x="5534" y="1"/>
                    <a:pt x="546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4255075" y="1300525"/>
              <a:ext cx="732750" cy="777250"/>
            </a:xfrm>
            <a:custGeom>
              <a:rect b="b" l="l" r="r" t="t"/>
              <a:pathLst>
                <a:path extrusionOk="0" h="31090" w="29310">
                  <a:moveTo>
                    <a:pt x="9143" y="0"/>
                  </a:moveTo>
                  <a:cubicBezTo>
                    <a:pt x="8891" y="0"/>
                    <a:pt x="8675" y="87"/>
                    <a:pt x="8509" y="161"/>
                  </a:cubicBezTo>
                  <a:cubicBezTo>
                    <a:pt x="8117" y="350"/>
                    <a:pt x="7725" y="526"/>
                    <a:pt x="7327" y="709"/>
                  </a:cubicBezTo>
                  <a:cubicBezTo>
                    <a:pt x="7080" y="823"/>
                    <a:pt x="6833" y="935"/>
                    <a:pt x="6580" y="1049"/>
                  </a:cubicBezTo>
                  <a:cubicBezTo>
                    <a:pt x="6344" y="1156"/>
                    <a:pt x="6124" y="1290"/>
                    <a:pt x="5908" y="1419"/>
                  </a:cubicBezTo>
                  <a:cubicBezTo>
                    <a:pt x="5489" y="1671"/>
                    <a:pt x="5135" y="1887"/>
                    <a:pt x="4748" y="1887"/>
                  </a:cubicBezTo>
                  <a:cubicBezTo>
                    <a:pt x="4663" y="1887"/>
                    <a:pt x="4577" y="1875"/>
                    <a:pt x="4490" y="1854"/>
                  </a:cubicBezTo>
                  <a:cubicBezTo>
                    <a:pt x="4393" y="1832"/>
                    <a:pt x="4314" y="1816"/>
                    <a:pt x="4227" y="1805"/>
                  </a:cubicBezTo>
                  <a:cubicBezTo>
                    <a:pt x="4083" y="1778"/>
                    <a:pt x="3947" y="1763"/>
                    <a:pt x="3825" y="1763"/>
                  </a:cubicBezTo>
                  <a:cubicBezTo>
                    <a:pt x="3669" y="1763"/>
                    <a:pt x="3528" y="1783"/>
                    <a:pt x="3411" y="1816"/>
                  </a:cubicBezTo>
                  <a:cubicBezTo>
                    <a:pt x="3367" y="1848"/>
                    <a:pt x="3330" y="1887"/>
                    <a:pt x="3287" y="1919"/>
                  </a:cubicBezTo>
                  <a:cubicBezTo>
                    <a:pt x="2836" y="2306"/>
                    <a:pt x="2717" y="2762"/>
                    <a:pt x="2734" y="3331"/>
                  </a:cubicBezTo>
                  <a:cubicBezTo>
                    <a:pt x="2766" y="4438"/>
                    <a:pt x="2739" y="5539"/>
                    <a:pt x="2734" y="6645"/>
                  </a:cubicBezTo>
                  <a:cubicBezTo>
                    <a:pt x="2561" y="6823"/>
                    <a:pt x="2385" y="6995"/>
                    <a:pt x="2207" y="7173"/>
                  </a:cubicBezTo>
                  <a:cubicBezTo>
                    <a:pt x="1993" y="7188"/>
                    <a:pt x="1762" y="7188"/>
                    <a:pt x="1665" y="7441"/>
                  </a:cubicBezTo>
                  <a:cubicBezTo>
                    <a:pt x="1450" y="7456"/>
                    <a:pt x="1224" y="7456"/>
                    <a:pt x="1128" y="7704"/>
                  </a:cubicBezTo>
                  <a:cubicBezTo>
                    <a:pt x="910" y="7721"/>
                    <a:pt x="687" y="7731"/>
                    <a:pt x="593" y="7985"/>
                  </a:cubicBezTo>
                  <a:lnTo>
                    <a:pt x="593" y="7985"/>
                  </a:lnTo>
                  <a:cubicBezTo>
                    <a:pt x="85" y="8485"/>
                    <a:pt x="399" y="9202"/>
                    <a:pt x="139" y="9794"/>
                  </a:cubicBezTo>
                  <a:cubicBezTo>
                    <a:pt x="0" y="10113"/>
                    <a:pt x="322" y="10417"/>
                    <a:pt x="754" y="10417"/>
                  </a:cubicBezTo>
                  <a:cubicBezTo>
                    <a:pt x="789" y="10417"/>
                    <a:pt x="824" y="10416"/>
                    <a:pt x="859" y="10412"/>
                  </a:cubicBezTo>
                  <a:cubicBezTo>
                    <a:pt x="859" y="10954"/>
                    <a:pt x="939" y="11486"/>
                    <a:pt x="934" y="12034"/>
                  </a:cubicBezTo>
                  <a:cubicBezTo>
                    <a:pt x="917" y="13447"/>
                    <a:pt x="569" y="14897"/>
                    <a:pt x="1143" y="16288"/>
                  </a:cubicBezTo>
                  <a:lnTo>
                    <a:pt x="1122" y="16268"/>
                  </a:lnTo>
                  <a:lnTo>
                    <a:pt x="1122" y="16268"/>
                  </a:lnTo>
                  <a:cubicBezTo>
                    <a:pt x="1209" y="16450"/>
                    <a:pt x="1312" y="16600"/>
                    <a:pt x="1491" y="16600"/>
                  </a:cubicBezTo>
                  <a:cubicBezTo>
                    <a:pt x="1544" y="16600"/>
                    <a:pt x="1603" y="16587"/>
                    <a:pt x="1670" y="16558"/>
                  </a:cubicBezTo>
                  <a:cubicBezTo>
                    <a:pt x="2020" y="17181"/>
                    <a:pt x="2965" y="16918"/>
                    <a:pt x="3270" y="17605"/>
                  </a:cubicBezTo>
                  <a:cubicBezTo>
                    <a:pt x="4217" y="18212"/>
                    <a:pt x="5420" y="18512"/>
                    <a:pt x="5710" y="19861"/>
                  </a:cubicBezTo>
                  <a:cubicBezTo>
                    <a:pt x="5752" y="20049"/>
                    <a:pt x="6210" y="20146"/>
                    <a:pt x="6478" y="20285"/>
                  </a:cubicBezTo>
                  <a:cubicBezTo>
                    <a:pt x="6761" y="20525"/>
                    <a:pt x="7004" y="20833"/>
                    <a:pt x="7407" y="20833"/>
                  </a:cubicBezTo>
                  <a:cubicBezTo>
                    <a:pt x="7448" y="20833"/>
                    <a:pt x="7492" y="20830"/>
                    <a:pt x="7537" y="20823"/>
                  </a:cubicBezTo>
                  <a:cubicBezTo>
                    <a:pt x="7626" y="21185"/>
                    <a:pt x="7830" y="21378"/>
                    <a:pt x="8163" y="21378"/>
                  </a:cubicBezTo>
                  <a:cubicBezTo>
                    <a:pt x="8211" y="21378"/>
                    <a:pt x="8262" y="21374"/>
                    <a:pt x="8316" y="21366"/>
                  </a:cubicBezTo>
                  <a:lnTo>
                    <a:pt x="8316" y="21366"/>
                  </a:lnTo>
                  <a:cubicBezTo>
                    <a:pt x="8154" y="21666"/>
                    <a:pt x="8423" y="21752"/>
                    <a:pt x="8601" y="21881"/>
                  </a:cubicBezTo>
                  <a:cubicBezTo>
                    <a:pt x="8611" y="22316"/>
                    <a:pt x="8568" y="22767"/>
                    <a:pt x="8648" y="23186"/>
                  </a:cubicBezTo>
                  <a:cubicBezTo>
                    <a:pt x="8713" y="23525"/>
                    <a:pt x="8702" y="23734"/>
                    <a:pt x="8568" y="23863"/>
                  </a:cubicBezTo>
                  <a:cubicBezTo>
                    <a:pt x="8589" y="24031"/>
                    <a:pt x="8606" y="24202"/>
                    <a:pt x="8611" y="24374"/>
                  </a:cubicBezTo>
                  <a:cubicBezTo>
                    <a:pt x="8869" y="24557"/>
                    <a:pt x="8896" y="24906"/>
                    <a:pt x="9132" y="25083"/>
                  </a:cubicBezTo>
                  <a:lnTo>
                    <a:pt x="9132" y="25078"/>
                  </a:lnTo>
                  <a:lnTo>
                    <a:pt x="9154" y="25094"/>
                  </a:lnTo>
                  <a:cubicBezTo>
                    <a:pt x="9143" y="25094"/>
                    <a:pt x="9143" y="25088"/>
                    <a:pt x="9132" y="25083"/>
                  </a:cubicBezTo>
                  <a:lnTo>
                    <a:pt x="9132" y="25083"/>
                  </a:lnTo>
                  <a:cubicBezTo>
                    <a:pt x="9229" y="25276"/>
                    <a:pt x="9372" y="25371"/>
                    <a:pt x="9563" y="25371"/>
                  </a:cubicBezTo>
                  <a:cubicBezTo>
                    <a:pt x="9595" y="25371"/>
                    <a:pt x="9629" y="25368"/>
                    <a:pt x="9664" y="25363"/>
                  </a:cubicBezTo>
                  <a:lnTo>
                    <a:pt x="9664" y="25336"/>
                  </a:lnTo>
                  <a:lnTo>
                    <a:pt x="9696" y="25363"/>
                  </a:lnTo>
                  <a:lnTo>
                    <a:pt x="9664" y="25363"/>
                  </a:lnTo>
                  <a:lnTo>
                    <a:pt x="9664" y="25883"/>
                  </a:lnTo>
                  <a:lnTo>
                    <a:pt x="9691" y="25856"/>
                  </a:lnTo>
                  <a:lnTo>
                    <a:pt x="9691" y="25856"/>
                  </a:lnTo>
                  <a:cubicBezTo>
                    <a:pt x="8584" y="26990"/>
                    <a:pt x="9342" y="29134"/>
                    <a:pt x="11013" y="29628"/>
                  </a:cubicBezTo>
                  <a:cubicBezTo>
                    <a:pt x="11006" y="29623"/>
                    <a:pt x="11001" y="29623"/>
                    <a:pt x="11001" y="29617"/>
                  </a:cubicBezTo>
                  <a:lnTo>
                    <a:pt x="11001" y="29617"/>
                  </a:lnTo>
                  <a:lnTo>
                    <a:pt x="11028" y="29633"/>
                  </a:lnTo>
                  <a:cubicBezTo>
                    <a:pt x="11018" y="29633"/>
                    <a:pt x="11018" y="29628"/>
                    <a:pt x="11013" y="29628"/>
                  </a:cubicBezTo>
                  <a:lnTo>
                    <a:pt x="11013" y="29628"/>
                  </a:lnTo>
                  <a:cubicBezTo>
                    <a:pt x="11174" y="29827"/>
                    <a:pt x="11370" y="29930"/>
                    <a:pt x="11603" y="29930"/>
                  </a:cubicBezTo>
                  <a:cubicBezTo>
                    <a:pt x="11672" y="29930"/>
                    <a:pt x="11744" y="29921"/>
                    <a:pt x="11819" y="29902"/>
                  </a:cubicBezTo>
                  <a:cubicBezTo>
                    <a:pt x="11819" y="29891"/>
                    <a:pt x="11819" y="29886"/>
                    <a:pt x="11812" y="29875"/>
                  </a:cubicBezTo>
                  <a:lnTo>
                    <a:pt x="11812" y="29875"/>
                  </a:lnTo>
                  <a:cubicBezTo>
                    <a:pt x="11816" y="29879"/>
                    <a:pt x="11819" y="29881"/>
                    <a:pt x="11822" y="29884"/>
                  </a:cubicBezTo>
                  <a:lnTo>
                    <a:pt x="11822" y="29884"/>
                  </a:lnTo>
                  <a:lnTo>
                    <a:pt x="11834" y="29902"/>
                  </a:lnTo>
                  <a:cubicBezTo>
                    <a:pt x="11834" y="29902"/>
                    <a:pt x="11833" y="29900"/>
                    <a:pt x="11831" y="29896"/>
                  </a:cubicBezTo>
                  <a:lnTo>
                    <a:pt x="11831" y="29896"/>
                  </a:lnTo>
                  <a:cubicBezTo>
                    <a:pt x="11832" y="29898"/>
                    <a:pt x="11833" y="29900"/>
                    <a:pt x="11834" y="29902"/>
                  </a:cubicBezTo>
                  <a:lnTo>
                    <a:pt x="11819" y="29902"/>
                  </a:lnTo>
                  <a:cubicBezTo>
                    <a:pt x="11834" y="30245"/>
                    <a:pt x="11915" y="30542"/>
                    <a:pt x="12065" y="30800"/>
                  </a:cubicBezTo>
                  <a:cubicBezTo>
                    <a:pt x="12345" y="30961"/>
                    <a:pt x="12657" y="31051"/>
                    <a:pt x="13016" y="31090"/>
                  </a:cubicBezTo>
                  <a:cubicBezTo>
                    <a:pt x="13123" y="30971"/>
                    <a:pt x="13301" y="30922"/>
                    <a:pt x="13548" y="30907"/>
                  </a:cubicBezTo>
                  <a:cubicBezTo>
                    <a:pt x="17626" y="30676"/>
                    <a:pt x="21703" y="30418"/>
                    <a:pt x="25781" y="30176"/>
                  </a:cubicBezTo>
                  <a:cubicBezTo>
                    <a:pt x="25858" y="30173"/>
                    <a:pt x="26186" y="30166"/>
                    <a:pt x="26478" y="30166"/>
                  </a:cubicBezTo>
                  <a:cubicBezTo>
                    <a:pt x="26694" y="30166"/>
                    <a:pt x="26889" y="30170"/>
                    <a:pt x="26946" y="30181"/>
                  </a:cubicBezTo>
                  <a:cubicBezTo>
                    <a:pt x="27043" y="30123"/>
                    <a:pt x="26758" y="27495"/>
                    <a:pt x="26634" y="27195"/>
                  </a:cubicBezTo>
                  <a:cubicBezTo>
                    <a:pt x="26597" y="27098"/>
                    <a:pt x="26560" y="27006"/>
                    <a:pt x="26527" y="26905"/>
                  </a:cubicBezTo>
                  <a:cubicBezTo>
                    <a:pt x="26485" y="26776"/>
                    <a:pt x="26436" y="26647"/>
                    <a:pt x="26388" y="26513"/>
                  </a:cubicBezTo>
                  <a:cubicBezTo>
                    <a:pt x="26049" y="25571"/>
                    <a:pt x="25673" y="24508"/>
                    <a:pt x="26049" y="23907"/>
                  </a:cubicBezTo>
                  <a:cubicBezTo>
                    <a:pt x="26683" y="22903"/>
                    <a:pt x="26592" y="21812"/>
                    <a:pt x="26517" y="20845"/>
                  </a:cubicBezTo>
                  <a:cubicBezTo>
                    <a:pt x="26425" y="19754"/>
                    <a:pt x="26361" y="18894"/>
                    <a:pt x="27129" y="18180"/>
                  </a:cubicBezTo>
                  <a:cubicBezTo>
                    <a:pt x="27258" y="18061"/>
                    <a:pt x="27316" y="17890"/>
                    <a:pt x="27296" y="17718"/>
                  </a:cubicBezTo>
                  <a:cubicBezTo>
                    <a:pt x="27177" y="16821"/>
                    <a:pt x="27494" y="15993"/>
                    <a:pt x="27822" y="15112"/>
                  </a:cubicBezTo>
                  <a:cubicBezTo>
                    <a:pt x="28075" y="14457"/>
                    <a:pt x="28327" y="13774"/>
                    <a:pt x="28412" y="13039"/>
                  </a:cubicBezTo>
                  <a:cubicBezTo>
                    <a:pt x="28445" y="12990"/>
                    <a:pt x="28477" y="12936"/>
                    <a:pt x="28509" y="12888"/>
                  </a:cubicBezTo>
                  <a:cubicBezTo>
                    <a:pt x="28870" y="12362"/>
                    <a:pt x="29310" y="11706"/>
                    <a:pt x="29181" y="10804"/>
                  </a:cubicBezTo>
                  <a:cubicBezTo>
                    <a:pt x="29160" y="10664"/>
                    <a:pt x="29084" y="10535"/>
                    <a:pt x="28972" y="10449"/>
                  </a:cubicBezTo>
                  <a:cubicBezTo>
                    <a:pt x="28875" y="10379"/>
                    <a:pt x="28767" y="10347"/>
                    <a:pt x="28655" y="10347"/>
                  </a:cubicBezTo>
                  <a:cubicBezTo>
                    <a:pt x="28623" y="10347"/>
                    <a:pt x="28595" y="10347"/>
                    <a:pt x="28568" y="10352"/>
                  </a:cubicBezTo>
                  <a:cubicBezTo>
                    <a:pt x="27349" y="10551"/>
                    <a:pt x="27323" y="11486"/>
                    <a:pt x="27311" y="11937"/>
                  </a:cubicBezTo>
                  <a:cubicBezTo>
                    <a:pt x="27306" y="12077"/>
                    <a:pt x="27301" y="12266"/>
                    <a:pt x="27264" y="12335"/>
                  </a:cubicBezTo>
                  <a:lnTo>
                    <a:pt x="24491" y="15123"/>
                  </a:lnTo>
                  <a:cubicBezTo>
                    <a:pt x="24653" y="14258"/>
                    <a:pt x="24975" y="13652"/>
                    <a:pt x="25511" y="13129"/>
                  </a:cubicBezTo>
                  <a:cubicBezTo>
                    <a:pt x="25555" y="13092"/>
                    <a:pt x="25598" y="13055"/>
                    <a:pt x="25640" y="13017"/>
                  </a:cubicBezTo>
                  <a:cubicBezTo>
                    <a:pt x="25856" y="12834"/>
                    <a:pt x="26151" y="12582"/>
                    <a:pt x="26173" y="12169"/>
                  </a:cubicBezTo>
                  <a:cubicBezTo>
                    <a:pt x="26173" y="12130"/>
                    <a:pt x="26168" y="12098"/>
                    <a:pt x="26162" y="12066"/>
                  </a:cubicBezTo>
                  <a:cubicBezTo>
                    <a:pt x="26001" y="12227"/>
                    <a:pt x="25759" y="12244"/>
                    <a:pt x="25614" y="12249"/>
                  </a:cubicBezTo>
                  <a:cubicBezTo>
                    <a:pt x="25667" y="12110"/>
                    <a:pt x="25635" y="11943"/>
                    <a:pt x="25421" y="11728"/>
                  </a:cubicBezTo>
                  <a:lnTo>
                    <a:pt x="25437" y="11728"/>
                  </a:lnTo>
                  <a:cubicBezTo>
                    <a:pt x="25206" y="11453"/>
                    <a:pt x="25195" y="11002"/>
                    <a:pt x="25034" y="10664"/>
                  </a:cubicBezTo>
                  <a:cubicBezTo>
                    <a:pt x="25039" y="10637"/>
                    <a:pt x="25039" y="10610"/>
                    <a:pt x="25045" y="10590"/>
                  </a:cubicBezTo>
                  <a:cubicBezTo>
                    <a:pt x="25028" y="10583"/>
                    <a:pt x="25007" y="10578"/>
                    <a:pt x="24985" y="10573"/>
                  </a:cubicBezTo>
                  <a:cubicBezTo>
                    <a:pt x="24853" y="10356"/>
                    <a:pt x="24638" y="10196"/>
                    <a:pt x="24216" y="10196"/>
                  </a:cubicBezTo>
                  <a:cubicBezTo>
                    <a:pt x="24210" y="10196"/>
                    <a:pt x="24203" y="10196"/>
                    <a:pt x="24196" y="10196"/>
                  </a:cubicBezTo>
                  <a:cubicBezTo>
                    <a:pt x="24045" y="10196"/>
                    <a:pt x="24196" y="9558"/>
                    <a:pt x="24276" y="9224"/>
                  </a:cubicBezTo>
                  <a:cubicBezTo>
                    <a:pt x="24459" y="8467"/>
                    <a:pt x="23959" y="8172"/>
                    <a:pt x="23567" y="7607"/>
                  </a:cubicBezTo>
                  <a:cubicBezTo>
                    <a:pt x="22407" y="5942"/>
                    <a:pt x="20656" y="6732"/>
                    <a:pt x="19307" y="6125"/>
                  </a:cubicBezTo>
                  <a:lnTo>
                    <a:pt x="19307" y="6135"/>
                  </a:lnTo>
                  <a:cubicBezTo>
                    <a:pt x="19065" y="6028"/>
                    <a:pt x="18931" y="5872"/>
                    <a:pt x="19012" y="5604"/>
                  </a:cubicBezTo>
                  <a:lnTo>
                    <a:pt x="19012" y="5604"/>
                  </a:lnTo>
                  <a:cubicBezTo>
                    <a:pt x="18983" y="5611"/>
                    <a:pt x="18958" y="5614"/>
                    <a:pt x="18935" y="5614"/>
                  </a:cubicBezTo>
                  <a:cubicBezTo>
                    <a:pt x="18790" y="5614"/>
                    <a:pt x="18752" y="5476"/>
                    <a:pt x="18705" y="5346"/>
                  </a:cubicBezTo>
                  <a:cubicBezTo>
                    <a:pt x="17872" y="5227"/>
                    <a:pt x="17034" y="5110"/>
                    <a:pt x="16202" y="4991"/>
                  </a:cubicBezTo>
                  <a:cubicBezTo>
                    <a:pt x="15471" y="4857"/>
                    <a:pt x="14740" y="4723"/>
                    <a:pt x="14011" y="4594"/>
                  </a:cubicBezTo>
                  <a:cubicBezTo>
                    <a:pt x="13521" y="4503"/>
                    <a:pt x="13059" y="4384"/>
                    <a:pt x="13145" y="3729"/>
                  </a:cubicBezTo>
                  <a:cubicBezTo>
                    <a:pt x="12823" y="3665"/>
                    <a:pt x="12839" y="3427"/>
                    <a:pt x="12876" y="3186"/>
                  </a:cubicBezTo>
                  <a:lnTo>
                    <a:pt x="12876" y="3186"/>
                  </a:lnTo>
                  <a:cubicBezTo>
                    <a:pt x="12762" y="3199"/>
                    <a:pt x="12650" y="3207"/>
                    <a:pt x="12539" y="3207"/>
                  </a:cubicBezTo>
                  <a:cubicBezTo>
                    <a:pt x="12249" y="3207"/>
                    <a:pt x="11969" y="3152"/>
                    <a:pt x="11705" y="2993"/>
                  </a:cubicBezTo>
                  <a:cubicBezTo>
                    <a:pt x="11700" y="2988"/>
                    <a:pt x="11695" y="2983"/>
                    <a:pt x="11695" y="2976"/>
                  </a:cubicBezTo>
                  <a:cubicBezTo>
                    <a:pt x="11625" y="2847"/>
                    <a:pt x="11609" y="2703"/>
                    <a:pt x="11651" y="2569"/>
                  </a:cubicBezTo>
                  <a:cubicBezTo>
                    <a:pt x="11673" y="2499"/>
                    <a:pt x="11705" y="2440"/>
                    <a:pt x="11748" y="2391"/>
                  </a:cubicBezTo>
                  <a:cubicBezTo>
                    <a:pt x="11259" y="2095"/>
                    <a:pt x="10787" y="1951"/>
                    <a:pt x="10309" y="1951"/>
                  </a:cubicBezTo>
                  <a:cubicBezTo>
                    <a:pt x="10088" y="1951"/>
                    <a:pt x="9868" y="1977"/>
                    <a:pt x="9642" y="2041"/>
                  </a:cubicBezTo>
                  <a:cubicBezTo>
                    <a:pt x="9707" y="1854"/>
                    <a:pt x="9771" y="1693"/>
                    <a:pt x="9841" y="1542"/>
                  </a:cubicBezTo>
                  <a:cubicBezTo>
                    <a:pt x="9858" y="1515"/>
                    <a:pt x="9878" y="1493"/>
                    <a:pt x="9895" y="1473"/>
                  </a:cubicBezTo>
                  <a:cubicBezTo>
                    <a:pt x="10357" y="893"/>
                    <a:pt x="10056" y="468"/>
                    <a:pt x="9836" y="268"/>
                  </a:cubicBezTo>
                  <a:cubicBezTo>
                    <a:pt x="9637" y="92"/>
                    <a:pt x="9401" y="0"/>
                    <a:pt x="91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5469975" y="2837225"/>
              <a:ext cx="1216675" cy="526650"/>
            </a:xfrm>
            <a:custGeom>
              <a:rect b="b" l="l" r="r" t="t"/>
              <a:pathLst>
                <a:path extrusionOk="0" h="21066" w="48667">
                  <a:moveTo>
                    <a:pt x="12097" y="15407"/>
                  </a:moveTo>
                  <a:lnTo>
                    <a:pt x="12097" y="15407"/>
                  </a:lnTo>
                  <a:cubicBezTo>
                    <a:pt x="12096" y="15407"/>
                    <a:pt x="12095" y="15408"/>
                    <a:pt x="12093" y="15408"/>
                  </a:cubicBezTo>
                  <a:cubicBezTo>
                    <a:pt x="12095" y="15408"/>
                    <a:pt x="12096" y="15408"/>
                    <a:pt x="12097" y="15407"/>
                  </a:cubicBezTo>
                  <a:close/>
                  <a:moveTo>
                    <a:pt x="45766" y="1"/>
                  </a:moveTo>
                  <a:cubicBezTo>
                    <a:pt x="45551" y="103"/>
                    <a:pt x="45321" y="140"/>
                    <a:pt x="45127" y="172"/>
                  </a:cubicBezTo>
                  <a:cubicBezTo>
                    <a:pt x="45073" y="184"/>
                    <a:pt x="45014" y="189"/>
                    <a:pt x="44960" y="199"/>
                  </a:cubicBezTo>
                  <a:cubicBezTo>
                    <a:pt x="44789" y="145"/>
                    <a:pt x="44605" y="113"/>
                    <a:pt x="44398" y="113"/>
                  </a:cubicBezTo>
                  <a:cubicBezTo>
                    <a:pt x="44235" y="113"/>
                    <a:pt x="44058" y="133"/>
                    <a:pt x="43864" y="179"/>
                  </a:cubicBezTo>
                  <a:cubicBezTo>
                    <a:pt x="37783" y="1623"/>
                    <a:pt x="31691" y="3026"/>
                    <a:pt x="25475" y="3799"/>
                  </a:cubicBezTo>
                  <a:cubicBezTo>
                    <a:pt x="21784" y="4256"/>
                    <a:pt x="18142" y="5072"/>
                    <a:pt x="14414" y="5163"/>
                  </a:cubicBezTo>
                  <a:cubicBezTo>
                    <a:pt x="13990" y="5175"/>
                    <a:pt x="13715" y="5319"/>
                    <a:pt x="13559" y="5567"/>
                  </a:cubicBezTo>
                  <a:cubicBezTo>
                    <a:pt x="13356" y="5599"/>
                    <a:pt x="13145" y="5631"/>
                    <a:pt x="12942" y="5664"/>
                  </a:cubicBezTo>
                  <a:cubicBezTo>
                    <a:pt x="13006" y="5716"/>
                    <a:pt x="13060" y="5803"/>
                    <a:pt x="13098" y="5942"/>
                  </a:cubicBezTo>
                  <a:cubicBezTo>
                    <a:pt x="13254" y="6475"/>
                    <a:pt x="13313" y="7102"/>
                    <a:pt x="12565" y="7372"/>
                  </a:cubicBezTo>
                  <a:cubicBezTo>
                    <a:pt x="12469" y="7404"/>
                    <a:pt x="12416" y="7543"/>
                    <a:pt x="12340" y="7645"/>
                  </a:cubicBezTo>
                  <a:cubicBezTo>
                    <a:pt x="12077" y="7737"/>
                    <a:pt x="12077" y="7962"/>
                    <a:pt x="12066" y="8183"/>
                  </a:cubicBezTo>
                  <a:cubicBezTo>
                    <a:pt x="11808" y="8280"/>
                    <a:pt x="11814" y="8510"/>
                    <a:pt x="11798" y="8731"/>
                  </a:cubicBezTo>
                  <a:cubicBezTo>
                    <a:pt x="11464" y="9172"/>
                    <a:pt x="10787" y="8768"/>
                    <a:pt x="10470" y="9247"/>
                  </a:cubicBezTo>
                  <a:cubicBezTo>
                    <a:pt x="10321" y="9274"/>
                    <a:pt x="10122" y="9252"/>
                    <a:pt x="10186" y="9499"/>
                  </a:cubicBezTo>
                  <a:cubicBezTo>
                    <a:pt x="10128" y="9476"/>
                    <a:pt x="10075" y="9466"/>
                    <a:pt x="10028" y="9466"/>
                  </a:cubicBezTo>
                  <a:cubicBezTo>
                    <a:pt x="9851" y="9466"/>
                    <a:pt x="9750" y="9611"/>
                    <a:pt x="9664" y="9789"/>
                  </a:cubicBezTo>
                  <a:cubicBezTo>
                    <a:pt x="9106" y="10246"/>
                    <a:pt x="8037" y="9827"/>
                    <a:pt x="7801" y="10841"/>
                  </a:cubicBezTo>
                  <a:cubicBezTo>
                    <a:pt x="7749" y="10833"/>
                    <a:pt x="7698" y="10827"/>
                    <a:pt x="7649" y="10827"/>
                  </a:cubicBezTo>
                  <a:cubicBezTo>
                    <a:pt x="7467" y="10827"/>
                    <a:pt x="7322" y="10902"/>
                    <a:pt x="7258" y="11132"/>
                  </a:cubicBezTo>
                  <a:cubicBezTo>
                    <a:pt x="6995" y="11438"/>
                    <a:pt x="6651" y="11701"/>
                    <a:pt x="6721" y="12180"/>
                  </a:cubicBezTo>
                  <a:cubicBezTo>
                    <a:pt x="6667" y="12175"/>
                    <a:pt x="6615" y="12173"/>
                    <a:pt x="6563" y="12173"/>
                  </a:cubicBezTo>
                  <a:cubicBezTo>
                    <a:pt x="6173" y="12173"/>
                    <a:pt x="5853" y="12308"/>
                    <a:pt x="5667" y="12711"/>
                  </a:cubicBezTo>
                  <a:cubicBezTo>
                    <a:pt x="5616" y="12694"/>
                    <a:pt x="5569" y="12686"/>
                    <a:pt x="5526" y="12686"/>
                  </a:cubicBezTo>
                  <a:cubicBezTo>
                    <a:pt x="5340" y="12686"/>
                    <a:pt x="5224" y="12830"/>
                    <a:pt x="5119" y="12996"/>
                  </a:cubicBezTo>
                  <a:lnTo>
                    <a:pt x="5126" y="12996"/>
                  </a:lnTo>
                  <a:cubicBezTo>
                    <a:pt x="5039" y="13082"/>
                    <a:pt x="4958" y="13162"/>
                    <a:pt x="4873" y="13249"/>
                  </a:cubicBezTo>
                  <a:cubicBezTo>
                    <a:pt x="4256" y="13459"/>
                    <a:pt x="3616" y="13641"/>
                    <a:pt x="3014" y="13898"/>
                  </a:cubicBezTo>
                  <a:cubicBezTo>
                    <a:pt x="2434" y="14146"/>
                    <a:pt x="1687" y="14258"/>
                    <a:pt x="1655" y="15123"/>
                  </a:cubicBezTo>
                  <a:cubicBezTo>
                    <a:pt x="1231" y="15361"/>
                    <a:pt x="1499" y="15683"/>
                    <a:pt x="1553" y="15973"/>
                  </a:cubicBezTo>
                  <a:cubicBezTo>
                    <a:pt x="1542" y="16063"/>
                    <a:pt x="1531" y="16150"/>
                    <a:pt x="1521" y="16236"/>
                  </a:cubicBezTo>
                  <a:cubicBezTo>
                    <a:pt x="1462" y="16241"/>
                    <a:pt x="1407" y="16251"/>
                    <a:pt x="1355" y="16268"/>
                  </a:cubicBezTo>
                  <a:cubicBezTo>
                    <a:pt x="1333" y="16273"/>
                    <a:pt x="1311" y="16284"/>
                    <a:pt x="1290" y="16289"/>
                  </a:cubicBezTo>
                  <a:cubicBezTo>
                    <a:pt x="1263" y="16306"/>
                    <a:pt x="1231" y="16316"/>
                    <a:pt x="1204" y="16333"/>
                  </a:cubicBezTo>
                  <a:cubicBezTo>
                    <a:pt x="1166" y="16348"/>
                    <a:pt x="1139" y="16370"/>
                    <a:pt x="1107" y="16392"/>
                  </a:cubicBezTo>
                  <a:cubicBezTo>
                    <a:pt x="1090" y="16397"/>
                    <a:pt x="1080" y="16407"/>
                    <a:pt x="1064" y="16418"/>
                  </a:cubicBezTo>
                  <a:cubicBezTo>
                    <a:pt x="1058" y="16418"/>
                    <a:pt x="1058" y="16424"/>
                    <a:pt x="1053" y="16424"/>
                  </a:cubicBezTo>
                  <a:cubicBezTo>
                    <a:pt x="844" y="16585"/>
                    <a:pt x="666" y="16799"/>
                    <a:pt x="440" y="16933"/>
                  </a:cubicBezTo>
                  <a:cubicBezTo>
                    <a:pt x="301" y="17198"/>
                    <a:pt x="167" y="17449"/>
                    <a:pt x="1" y="17659"/>
                  </a:cubicBezTo>
                  <a:cubicBezTo>
                    <a:pt x="38" y="17761"/>
                    <a:pt x="81" y="17858"/>
                    <a:pt x="135" y="17939"/>
                  </a:cubicBezTo>
                  <a:cubicBezTo>
                    <a:pt x="167" y="17992"/>
                    <a:pt x="199" y="18041"/>
                    <a:pt x="242" y="18084"/>
                  </a:cubicBezTo>
                  <a:cubicBezTo>
                    <a:pt x="388" y="18240"/>
                    <a:pt x="575" y="18336"/>
                    <a:pt x="800" y="18390"/>
                  </a:cubicBezTo>
                  <a:cubicBezTo>
                    <a:pt x="3036" y="18094"/>
                    <a:pt x="5265" y="17788"/>
                    <a:pt x="7500" y="17476"/>
                  </a:cubicBezTo>
                  <a:cubicBezTo>
                    <a:pt x="7586" y="17465"/>
                    <a:pt x="7664" y="17459"/>
                    <a:pt x="7735" y="17459"/>
                  </a:cubicBezTo>
                  <a:cubicBezTo>
                    <a:pt x="7860" y="17459"/>
                    <a:pt x="7962" y="17477"/>
                    <a:pt x="8047" y="17514"/>
                  </a:cubicBezTo>
                  <a:cubicBezTo>
                    <a:pt x="8069" y="17509"/>
                    <a:pt x="8085" y="17509"/>
                    <a:pt x="8107" y="17503"/>
                  </a:cubicBezTo>
                  <a:cubicBezTo>
                    <a:pt x="8144" y="17449"/>
                    <a:pt x="8176" y="17396"/>
                    <a:pt x="8214" y="17337"/>
                  </a:cubicBezTo>
                  <a:cubicBezTo>
                    <a:pt x="8290" y="17203"/>
                    <a:pt x="8381" y="17057"/>
                    <a:pt x="8483" y="16918"/>
                  </a:cubicBezTo>
                  <a:cubicBezTo>
                    <a:pt x="8821" y="16869"/>
                    <a:pt x="9160" y="16826"/>
                    <a:pt x="9498" y="16784"/>
                  </a:cubicBezTo>
                  <a:cubicBezTo>
                    <a:pt x="9912" y="16611"/>
                    <a:pt x="10326" y="16440"/>
                    <a:pt x="10740" y="16273"/>
                  </a:cubicBezTo>
                  <a:cubicBezTo>
                    <a:pt x="10779" y="16026"/>
                    <a:pt x="10885" y="15890"/>
                    <a:pt x="11072" y="15890"/>
                  </a:cubicBezTo>
                  <a:cubicBezTo>
                    <a:pt x="11133" y="15890"/>
                    <a:pt x="11203" y="15904"/>
                    <a:pt x="11282" y="15934"/>
                  </a:cubicBezTo>
                  <a:cubicBezTo>
                    <a:pt x="11349" y="15508"/>
                    <a:pt x="11618" y="15393"/>
                    <a:pt x="11970" y="15393"/>
                  </a:cubicBezTo>
                  <a:cubicBezTo>
                    <a:pt x="12012" y="15393"/>
                    <a:pt x="12055" y="15395"/>
                    <a:pt x="12099" y="15398"/>
                  </a:cubicBezTo>
                  <a:cubicBezTo>
                    <a:pt x="12099" y="15401"/>
                    <a:pt x="12099" y="15405"/>
                    <a:pt x="12097" y="15407"/>
                  </a:cubicBezTo>
                  <a:lnTo>
                    <a:pt x="12097" y="15407"/>
                  </a:lnTo>
                  <a:cubicBezTo>
                    <a:pt x="13170" y="14982"/>
                    <a:pt x="14273" y="14809"/>
                    <a:pt x="15396" y="14809"/>
                  </a:cubicBezTo>
                  <a:cubicBezTo>
                    <a:pt x="15847" y="14809"/>
                    <a:pt x="16300" y="14836"/>
                    <a:pt x="16756" y="14887"/>
                  </a:cubicBezTo>
                  <a:cubicBezTo>
                    <a:pt x="17154" y="14791"/>
                    <a:pt x="17551" y="14699"/>
                    <a:pt x="17948" y="14602"/>
                  </a:cubicBezTo>
                  <a:cubicBezTo>
                    <a:pt x="18330" y="14522"/>
                    <a:pt x="18722" y="14409"/>
                    <a:pt x="19098" y="14355"/>
                  </a:cubicBezTo>
                  <a:cubicBezTo>
                    <a:pt x="19356" y="14399"/>
                    <a:pt x="19624" y="14431"/>
                    <a:pt x="19899" y="14468"/>
                  </a:cubicBezTo>
                  <a:cubicBezTo>
                    <a:pt x="20018" y="14479"/>
                    <a:pt x="20135" y="14495"/>
                    <a:pt x="20259" y="14511"/>
                  </a:cubicBezTo>
                  <a:cubicBezTo>
                    <a:pt x="20479" y="14635"/>
                    <a:pt x="20688" y="14833"/>
                    <a:pt x="20881" y="15135"/>
                  </a:cubicBezTo>
                  <a:cubicBezTo>
                    <a:pt x="20946" y="15111"/>
                    <a:pt x="21004" y="15100"/>
                    <a:pt x="21057" y="15100"/>
                  </a:cubicBezTo>
                  <a:cubicBezTo>
                    <a:pt x="21235" y="15100"/>
                    <a:pt x="21352" y="15225"/>
                    <a:pt x="21436" y="15419"/>
                  </a:cubicBezTo>
                  <a:cubicBezTo>
                    <a:pt x="21429" y="15419"/>
                    <a:pt x="21424" y="15425"/>
                    <a:pt x="21424" y="15425"/>
                  </a:cubicBezTo>
                  <a:cubicBezTo>
                    <a:pt x="21585" y="15763"/>
                    <a:pt x="21790" y="15999"/>
                    <a:pt x="22032" y="16144"/>
                  </a:cubicBezTo>
                  <a:cubicBezTo>
                    <a:pt x="22037" y="16155"/>
                    <a:pt x="22037" y="16160"/>
                    <a:pt x="22042" y="16172"/>
                  </a:cubicBezTo>
                  <a:lnTo>
                    <a:pt x="22081" y="16172"/>
                  </a:lnTo>
                  <a:cubicBezTo>
                    <a:pt x="22276" y="16278"/>
                    <a:pt x="22496" y="16329"/>
                    <a:pt x="22737" y="16329"/>
                  </a:cubicBezTo>
                  <a:cubicBezTo>
                    <a:pt x="22959" y="16329"/>
                    <a:pt x="23198" y="16286"/>
                    <a:pt x="23455" y="16204"/>
                  </a:cubicBezTo>
                  <a:cubicBezTo>
                    <a:pt x="23637" y="16144"/>
                    <a:pt x="23836" y="16065"/>
                    <a:pt x="24035" y="16065"/>
                  </a:cubicBezTo>
                  <a:cubicBezTo>
                    <a:pt x="24177" y="16065"/>
                    <a:pt x="24320" y="16106"/>
                    <a:pt x="24454" y="16224"/>
                  </a:cubicBezTo>
                  <a:cubicBezTo>
                    <a:pt x="24577" y="16253"/>
                    <a:pt x="24696" y="16265"/>
                    <a:pt x="24811" y="16265"/>
                  </a:cubicBezTo>
                  <a:cubicBezTo>
                    <a:pt x="25002" y="16265"/>
                    <a:pt x="25185" y="16231"/>
                    <a:pt x="25362" y="16177"/>
                  </a:cubicBezTo>
                  <a:cubicBezTo>
                    <a:pt x="25459" y="16144"/>
                    <a:pt x="25555" y="16112"/>
                    <a:pt x="25647" y="16075"/>
                  </a:cubicBezTo>
                  <a:cubicBezTo>
                    <a:pt x="25787" y="16021"/>
                    <a:pt x="25927" y="15961"/>
                    <a:pt x="26066" y="15902"/>
                  </a:cubicBezTo>
                  <a:cubicBezTo>
                    <a:pt x="26297" y="15805"/>
                    <a:pt x="26534" y="15715"/>
                    <a:pt x="26775" y="15666"/>
                  </a:cubicBezTo>
                  <a:cubicBezTo>
                    <a:pt x="27098" y="15623"/>
                    <a:pt x="27454" y="15388"/>
                    <a:pt x="27768" y="15388"/>
                  </a:cubicBezTo>
                  <a:cubicBezTo>
                    <a:pt x="27998" y="15388"/>
                    <a:pt x="28205" y="15514"/>
                    <a:pt x="28360" y="15934"/>
                  </a:cubicBezTo>
                  <a:cubicBezTo>
                    <a:pt x="28428" y="15921"/>
                    <a:pt x="28491" y="15915"/>
                    <a:pt x="28550" y="15915"/>
                  </a:cubicBezTo>
                  <a:cubicBezTo>
                    <a:pt x="28879" y="15915"/>
                    <a:pt x="29075" y="16112"/>
                    <a:pt x="29165" y="16467"/>
                  </a:cubicBezTo>
                  <a:cubicBezTo>
                    <a:pt x="29221" y="16452"/>
                    <a:pt x="29274" y="16444"/>
                    <a:pt x="29323" y="16444"/>
                  </a:cubicBezTo>
                  <a:cubicBezTo>
                    <a:pt x="29499" y="16444"/>
                    <a:pt x="29627" y="16542"/>
                    <a:pt x="29703" y="16735"/>
                  </a:cubicBezTo>
                  <a:cubicBezTo>
                    <a:pt x="29983" y="16816"/>
                    <a:pt x="30300" y="16848"/>
                    <a:pt x="30236" y="17267"/>
                  </a:cubicBezTo>
                  <a:cubicBezTo>
                    <a:pt x="30301" y="17255"/>
                    <a:pt x="30363" y="17249"/>
                    <a:pt x="30421" y="17249"/>
                  </a:cubicBezTo>
                  <a:cubicBezTo>
                    <a:pt x="30748" y="17249"/>
                    <a:pt x="30944" y="17442"/>
                    <a:pt x="31035" y="17799"/>
                  </a:cubicBezTo>
                  <a:cubicBezTo>
                    <a:pt x="31089" y="17785"/>
                    <a:pt x="31140" y="17778"/>
                    <a:pt x="31188" y="17778"/>
                  </a:cubicBezTo>
                  <a:cubicBezTo>
                    <a:pt x="31365" y="17778"/>
                    <a:pt x="31492" y="17874"/>
                    <a:pt x="31573" y="18073"/>
                  </a:cubicBezTo>
                  <a:cubicBezTo>
                    <a:pt x="31847" y="18148"/>
                    <a:pt x="32170" y="18185"/>
                    <a:pt x="32105" y="18604"/>
                  </a:cubicBezTo>
                  <a:cubicBezTo>
                    <a:pt x="32172" y="18591"/>
                    <a:pt x="32235" y="18585"/>
                    <a:pt x="32293" y="18585"/>
                  </a:cubicBezTo>
                  <a:cubicBezTo>
                    <a:pt x="32618" y="18585"/>
                    <a:pt x="32814" y="18782"/>
                    <a:pt x="32904" y="19137"/>
                  </a:cubicBezTo>
                  <a:cubicBezTo>
                    <a:pt x="32961" y="19122"/>
                    <a:pt x="33013" y="19114"/>
                    <a:pt x="33062" y="19114"/>
                  </a:cubicBezTo>
                  <a:cubicBezTo>
                    <a:pt x="33236" y="19114"/>
                    <a:pt x="33362" y="19212"/>
                    <a:pt x="33442" y="19405"/>
                  </a:cubicBezTo>
                  <a:cubicBezTo>
                    <a:pt x="33717" y="19486"/>
                    <a:pt x="34039" y="19524"/>
                    <a:pt x="33975" y="19938"/>
                  </a:cubicBezTo>
                  <a:cubicBezTo>
                    <a:pt x="34042" y="19924"/>
                    <a:pt x="34106" y="19918"/>
                    <a:pt x="34165" y="19918"/>
                  </a:cubicBezTo>
                  <a:cubicBezTo>
                    <a:pt x="34489" y="19918"/>
                    <a:pt x="34683" y="20114"/>
                    <a:pt x="34769" y="20469"/>
                  </a:cubicBezTo>
                  <a:cubicBezTo>
                    <a:pt x="34974" y="20506"/>
                    <a:pt x="35167" y="20523"/>
                    <a:pt x="35366" y="20523"/>
                  </a:cubicBezTo>
                  <a:cubicBezTo>
                    <a:pt x="35413" y="20679"/>
                    <a:pt x="35446" y="20866"/>
                    <a:pt x="35381" y="21059"/>
                  </a:cubicBezTo>
                  <a:cubicBezTo>
                    <a:pt x="35393" y="21059"/>
                    <a:pt x="35403" y="21066"/>
                    <a:pt x="35413" y="21066"/>
                  </a:cubicBezTo>
                  <a:cubicBezTo>
                    <a:pt x="36021" y="21066"/>
                    <a:pt x="36601" y="20937"/>
                    <a:pt x="37166" y="20813"/>
                  </a:cubicBezTo>
                  <a:cubicBezTo>
                    <a:pt x="37353" y="20776"/>
                    <a:pt x="37536" y="20732"/>
                    <a:pt x="37724" y="20700"/>
                  </a:cubicBezTo>
                  <a:cubicBezTo>
                    <a:pt x="38492" y="20555"/>
                    <a:pt x="39029" y="19975"/>
                    <a:pt x="39029" y="19287"/>
                  </a:cubicBezTo>
                  <a:cubicBezTo>
                    <a:pt x="39035" y="17751"/>
                    <a:pt x="39926" y="16762"/>
                    <a:pt x="40958" y="15618"/>
                  </a:cubicBezTo>
                  <a:cubicBezTo>
                    <a:pt x="41076" y="15489"/>
                    <a:pt x="41188" y="15366"/>
                    <a:pt x="41302" y="15237"/>
                  </a:cubicBezTo>
                  <a:cubicBezTo>
                    <a:pt x="42366" y="14039"/>
                    <a:pt x="43300" y="13104"/>
                    <a:pt x="44853" y="12948"/>
                  </a:cubicBezTo>
                  <a:cubicBezTo>
                    <a:pt x="45782" y="12851"/>
                    <a:pt x="46384" y="12061"/>
                    <a:pt x="46454" y="10831"/>
                  </a:cubicBezTo>
                  <a:cubicBezTo>
                    <a:pt x="46464" y="10654"/>
                    <a:pt x="46384" y="10482"/>
                    <a:pt x="46239" y="10375"/>
                  </a:cubicBezTo>
                  <a:cubicBezTo>
                    <a:pt x="46142" y="10305"/>
                    <a:pt x="46035" y="10268"/>
                    <a:pt x="45922" y="10268"/>
                  </a:cubicBezTo>
                  <a:cubicBezTo>
                    <a:pt x="45857" y="10268"/>
                    <a:pt x="45793" y="10278"/>
                    <a:pt x="45733" y="10300"/>
                  </a:cubicBezTo>
                  <a:cubicBezTo>
                    <a:pt x="45470" y="10402"/>
                    <a:pt x="45218" y="10504"/>
                    <a:pt x="44971" y="10611"/>
                  </a:cubicBezTo>
                  <a:cubicBezTo>
                    <a:pt x="44799" y="10687"/>
                    <a:pt x="44627" y="10756"/>
                    <a:pt x="44466" y="10821"/>
                  </a:cubicBezTo>
                  <a:cubicBezTo>
                    <a:pt x="44761" y="10288"/>
                    <a:pt x="44944" y="9450"/>
                    <a:pt x="44837" y="9058"/>
                  </a:cubicBezTo>
                  <a:cubicBezTo>
                    <a:pt x="44766" y="8817"/>
                    <a:pt x="44605" y="8709"/>
                    <a:pt x="44515" y="8666"/>
                  </a:cubicBezTo>
                  <a:cubicBezTo>
                    <a:pt x="44203" y="8516"/>
                    <a:pt x="44154" y="8495"/>
                    <a:pt x="44272" y="8188"/>
                  </a:cubicBezTo>
                  <a:lnTo>
                    <a:pt x="44272" y="8188"/>
                  </a:lnTo>
                  <a:cubicBezTo>
                    <a:pt x="44644" y="8430"/>
                    <a:pt x="45063" y="8473"/>
                    <a:pt x="45411" y="8478"/>
                  </a:cubicBezTo>
                  <a:cubicBezTo>
                    <a:pt x="46346" y="8478"/>
                    <a:pt x="47319" y="7839"/>
                    <a:pt x="47952" y="6819"/>
                  </a:cubicBezTo>
                  <a:cubicBezTo>
                    <a:pt x="48544" y="5862"/>
                    <a:pt x="48666" y="4831"/>
                    <a:pt x="48280" y="4057"/>
                  </a:cubicBezTo>
                  <a:cubicBezTo>
                    <a:pt x="48022" y="3546"/>
                    <a:pt x="47694" y="3439"/>
                    <a:pt x="47458" y="3439"/>
                  </a:cubicBezTo>
                  <a:cubicBezTo>
                    <a:pt x="47211" y="3439"/>
                    <a:pt x="46856" y="3563"/>
                    <a:pt x="46588" y="4137"/>
                  </a:cubicBezTo>
                  <a:lnTo>
                    <a:pt x="46539" y="4234"/>
                  </a:lnTo>
                  <a:cubicBezTo>
                    <a:pt x="46405" y="3911"/>
                    <a:pt x="46120" y="3402"/>
                    <a:pt x="45514" y="3402"/>
                  </a:cubicBezTo>
                  <a:cubicBezTo>
                    <a:pt x="45218" y="3402"/>
                    <a:pt x="44955" y="3525"/>
                    <a:pt x="44697" y="3648"/>
                  </a:cubicBezTo>
                  <a:cubicBezTo>
                    <a:pt x="44697" y="3648"/>
                    <a:pt x="44278" y="3847"/>
                    <a:pt x="44144" y="3906"/>
                  </a:cubicBezTo>
                  <a:cubicBezTo>
                    <a:pt x="44342" y="3750"/>
                    <a:pt x="44520" y="3584"/>
                    <a:pt x="44691" y="3423"/>
                  </a:cubicBezTo>
                  <a:cubicBezTo>
                    <a:pt x="45218" y="2929"/>
                    <a:pt x="45669" y="2500"/>
                    <a:pt x="46346" y="2500"/>
                  </a:cubicBezTo>
                  <a:lnTo>
                    <a:pt x="46449" y="2500"/>
                  </a:lnTo>
                  <a:cubicBezTo>
                    <a:pt x="46846" y="2500"/>
                    <a:pt x="47201" y="2225"/>
                    <a:pt x="47308" y="1838"/>
                  </a:cubicBezTo>
                  <a:cubicBezTo>
                    <a:pt x="47416" y="1446"/>
                    <a:pt x="47255" y="1054"/>
                    <a:pt x="46894" y="839"/>
                  </a:cubicBezTo>
                  <a:cubicBezTo>
                    <a:pt x="46712" y="727"/>
                    <a:pt x="46529" y="581"/>
                    <a:pt x="46341" y="430"/>
                  </a:cubicBezTo>
                  <a:cubicBezTo>
                    <a:pt x="46164" y="286"/>
                    <a:pt x="45976" y="135"/>
                    <a:pt x="4576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4531200" y="3340750"/>
              <a:ext cx="490225" cy="851900"/>
            </a:xfrm>
            <a:custGeom>
              <a:rect b="b" l="l" r="r" t="t"/>
              <a:pathLst>
                <a:path extrusionOk="0" h="34076" w="19609">
                  <a:moveTo>
                    <a:pt x="18061" y="0"/>
                  </a:moveTo>
                  <a:cubicBezTo>
                    <a:pt x="15413" y="209"/>
                    <a:pt x="12764" y="403"/>
                    <a:pt x="10110" y="591"/>
                  </a:cubicBezTo>
                  <a:cubicBezTo>
                    <a:pt x="9570" y="630"/>
                    <a:pt x="8963" y="736"/>
                    <a:pt x="8414" y="736"/>
                  </a:cubicBezTo>
                  <a:cubicBezTo>
                    <a:pt x="8056" y="736"/>
                    <a:pt x="7724" y="691"/>
                    <a:pt x="7451" y="553"/>
                  </a:cubicBezTo>
                  <a:cubicBezTo>
                    <a:pt x="7236" y="586"/>
                    <a:pt x="7015" y="628"/>
                    <a:pt x="6801" y="693"/>
                  </a:cubicBezTo>
                  <a:cubicBezTo>
                    <a:pt x="6623" y="742"/>
                    <a:pt x="6447" y="801"/>
                    <a:pt x="6274" y="876"/>
                  </a:cubicBezTo>
                  <a:cubicBezTo>
                    <a:pt x="5968" y="1322"/>
                    <a:pt x="5609" y="1746"/>
                    <a:pt x="5307" y="2192"/>
                  </a:cubicBezTo>
                  <a:cubicBezTo>
                    <a:pt x="4442" y="2837"/>
                    <a:pt x="4925" y="3794"/>
                    <a:pt x="4764" y="4605"/>
                  </a:cubicBezTo>
                  <a:cubicBezTo>
                    <a:pt x="4593" y="4776"/>
                    <a:pt x="4416" y="4947"/>
                    <a:pt x="4243" y="5120"/>
                  </a:cubicBezTo>
                  <a:cubicBezTo>
                    <a:pt x="3152" y="5308"/>
                    <a:pt x="3105" y="6221"/>
                    <a:pt x="2906" y="7037"/>
                  </a:cubicBezTo>
                  <a:cubicBezTo>
                    <a:pt x="2857" y="7613"/>
                    <a:pt x="2353" y="8086"/>
                    <a:pt x="2202" y="8634"/>
                  </a:cubicBezTo>
                  <a:cubicBezTo>
                    <a:pt x="2165" y="8751"/>
                    <a:pt x="2148" y="8875"/>
                    <a:pt x="2153" y="9004"/>
                  </a:cubicBezTo>
                  <a:cubicBezTo>
                    <a:pt x="2165" y="9170"/>
                    <a:pt x="2213" y="9348"/>
                    <a:pt x="2326" y="9536"/>
                  </a:cubicBezTo>
                  <a:cubicBezTo>
                    <a:pt x="2224" y="9660"/>
                    <a:pt x="2127" y="9782"/>
                    <a:pt x="2036" y="9906"/>
                  </a:cubicBezTo>
                  <a:cubicBezTo>
                    <a:pt x="1471" y="10412"/>
                    <a:pt x="484" y="10777"/>
                    <a:pt x="1558" y="11813"/>
                  </a:cubicBezTo>
                  <a:cubicBezTo>
                    <a:pt x="1627" y="12232"/>
                    <a:pt x="1563" y="12710"/>
                    <a:pt x="2095" y="12888"/>
                  </a:cubicBezTo>
                  <a:cubicBezTo>
                    <a:pt x="2095" y="13102"/>
                    <a:pt x="2106" y="13318"/>
                    <a:pt x="2084" y="13533"/>
                  </a:cubicBezTo>
                  <a:cubicBezTo>
                    <a:pt x="2036" y="14108"/>
                    <a:pt x="1875" y="14495"/>
                    <a:pt x="1600" y="14741"/>
                  </a:cubicBezTo>
                  <a:cubicBezTo>
                    <a:pt x="1617" y="14946"/>
                    <a:pt x="1638" y="15145"/>
                    <a:pt x="1676" y="15343"/>
                  </a:cubicBezTo>
                  <a:cubicBezTo>
                    <a:pt x="1687" y="15403"/>
                    <a:pt x="1697" y="15462"/>
                    <a:pt x="1708" y="15520"/>
                  </a:cubicBezTo>
                  <a:cubicBezTo>
                    <a:pt x="2379" y="16068"/>
                    <a:pt x="2428" y="17325"/>
                    <a:pt x="2654" y="18287"/>
                  </a:cubicBezTo>
                  <a:cubicBezTo>
                    <a:pt x="2675" y="18368"/>
                    <a:pt x="2798" y="18427"/>
                    <a:pt x="2889" y="18492"/>
                  </a:cubicBezTo>
                  <a:cubicBezTo>
                    <a:pt x="2842" y="18743"/>
                    <a:pt x="2830" y="18975"/>
                    <a:pt x="3159" y="19033"/>
                  </a:cubicBezTo>
                  <a:cubicBezTo>
                    <a:pt x="3132" y="19479"/>
                    <a:pt x="3410" y="19990"/>
                    <a:pt x="2917" y="20339"/>
                  </a:cubicBezTo>
                  <a:cubicBezTo>
                    <a:pt x="1939" y="20662"/>
                    <a:pt x="2224" y="21527"/>
                    <a:pt x="2100" y="22214"/>
                  </a:cubicBezTo>
                  <a:cubicBezTo>
                    <a:pt x="1515" y="22477"/>
                    <a:pt x="1359" y="22993"/>
                    <a:pt x="1295" y="23568"/>
                  </a:cubicBezTo>
                  <a:cubicBezTo>
                    <a:pt x="1295" y="23568"/>
                    <a:pt x="1296" y="23568"/>
                    <a:pt x="1297" y="23567"/>
                  </a:cubicBezTo>
                  <a:lnTo>
                    <a:pt x="1297" y="23567"/>
                  </a:lnTo>
                  <a:cubicBezTo>
                    <a:pt x="429" y="25027"/>
                    <a:pt x="90" y="26637"/>
                    <a:pt x="0" y="28311"/>
                  </a:cubicBezTo>
                  <a:lnTo>
                    <a:pt x="0" y="28360"/>
                  </a:lnTo>
                  <a:cubicBezTo>
                    <a:pt x="65" y="28554"/>
                    <a:pt x="177" y="28742"/>
                    <a:pt x="370" y="28871"/>
                  </a:cubicBezTo>
                  <a:cubicBezTo>
                    <a:pt x="557" y="28857"/>
                    <a:pt x="745" y="28852"/>
                    <a:pt x="933" y="28852"/>
                  </a:cubicBezTo>
                  <a:cubicBezTo>
                    <a:pt x="1245" y="28852"/>
                    <a:pt x="1559" y="28864"/>
                    <a:pt x="1871" y="28864"/>
                  </a:cubicBezTo>
                  <a:cubicBezTo>
                    <a:pt x="2595" y="28864"/>
                    <a:pt x="3311" y="28800"/>
                    <a:pt x="3975" y="28371"/>
                  </a:cubicBezTo>
                  <a:lnTo>
                    <a:pt x="6113" y="28365"/>
                  </a:lnTo>
                  <a:cubicBezTo>
                    <a:pt x="6284" y="28587"/>
                    <a:pt x="6481" y="28649"/>
                    <a:pt x="6686" y="28649"/>
                  </a:cubicBezTo>
                  <a:cubicBezTo>
                    <a:pt x="6933" y="28649"/>
                    <a:pt x="7192" y="28559"/>
                    <a:pt x="7429" y="28554"/>
                  </a:cubicBezTo>
                  <a:cubicBezTo>
                    <a:pt x="8595" y="28532"/>
                    <a:pt x="9755" y="28445"/>
                    <a:pt x="10916" y="28381"/>
                  </a:cubicBezTo>
                  <a:cubicBezTo>
                    <a:pt x="10929" y="28488"/>
                    <a:pt x="10994" y="28502"/>
                    <a:pt x="11066" y="28502"/>
                  </a:cubicBezTo>
                  <a:cubicBezTo>
                    <a:pt x="11091" y="28502"/>
                    <a:pt x="11117" y="28500"/>
                    <a:pt x="11142" y="28500"/>
                  </a:cubicBezTo>
                  <a:cubicBezTo>
                    <a:pt x="11161" y="28500"/>
                    <a:pt x="11179" y="28501"/>
                    <a:pt x="11195" y="28505"/>
                  </a:cubicBezTo>
                  <a:cubicBezTo>
                    <a:pt x="11088" y="28784"/>
                    <a:pt x="10631" y="28978"/>
                    <a:pt x="10653" y="29241"/>
                  </a:cubicBezTo>
                  <a:cubicBezTo>
                    <a:pt x="10658" y="29278"/>
                    <a:pt x="10669" y="29316"/>
                    <a:pt x="10695" y="29354"/>
                  </a:cubicBezTo>
                  <a:cubicBezTo>
                    <a:pt x="10836" y="29585"/>
                    <a:pt x="10868" y="29853"/>
                    <a:pt x="10868" y="30138"/>
                  </a:cubicBezTo>
                  <a:cubicBezTo>
                    <a:pt x="10868" y="30171"/>
                    <a:pt x="10863" y="30208"/>
                    <a:pt x="10863" y="30245"/>
                  </a:cubicBezTo>
                  <a:cubicBezTo>
                    <a:pt x="10856" y="30386"/>
                    <a:pt x="10846" y="30530"/>
                    <a:pt x="10836" y="30676"/>
                  </a:cubicBezTo>
                  <a:cubicBezTo>
                    <a:pt x="10830" y="30788"/>
                    <a:pt x="10819" y="30895"/>
                    <a:pt x="10819" y="31003"/>
                  </a:cubicBezTo>
                  <a:lnTo>
                    <a:pt x="10819" y="31105"/>
                  </a:lnTo>
                  <a:cubicBezTo>
                    <a:pt x="10836" y="31631"/>
                    <a:pt x="11012" y="32094"/>
                    <a:pt x="11835" y="32308"/>
                  </a:cubicBezTo>
                  <a:cubicBezTo>
                    <a:pt x="11910" y="32330"/>
                    <a:pt x="11932" y="32545"/>
                    <a:pt x="11952" y="32771"/>
                  </a:cubicBezTo>
                  <a:cubicBezTo>
                    <a:pt x="11964" y="32910"/>
                    <a:pt x="11974" y="33055"/>
                    <a:pt x="11991" y="33163"/>
                  </a:cubicBezTo>
                  <a:cubicBezTo>
                    <a:pt x="12152" y="33307"/>
                    <a:pt x="12302" y="33409"/>
                    <a:pt x="12452" y="33469"/>
                  </a:cubicBezTo>
                  <a:cubicBezTo>
                    <a:pt x="12371" y="33689"/>
                    <a:pt x="12227" y="33813"/>
                    <a:pt x="12071" y="33882"/>
                  </a:cubicBezTo>
                  <a:cubicBezTo>
                    <a:pt x="12269" y="33989"/>
                    <a:pt x="12500" y="34076"/>
                    <a:pt x="12764" y="34076"/>
                  </a:cubicBezTo>
                  <a:cubicBezTo>
                    <a:pt x="12931" y="34076"/>
                    <a:pt x="13097" y="34038"/>
                    <a:pt x="13269" y="33974"/>
                  </a:cubicBezTo>
                  <a:cubicBezTo>
                    <a:pt x="13457" y="33904"/>
                    <a:pt x="13655" y="33791"/>
                    <a:pt x="13860" y="33635"/>
                  </a:cubicBezTo>
                  <a:cubicBezTo>
                    <a:pt x="13918" y="33592"/>
                    <a:pt x="13983" y="33555"/>
                    <a:pt x="14042" y="33512"/>
                  </a:cubicBezTo>
                  <a:cubicBezTo>
                    <a:pt x="15187" y="32700"/>
                    <a:pt x="16422" y="32288"/>
                    <a:pt x="17717" y="32288"/>
                  </a:cubicBezTo>
                  <a:cubicBezTo>
                    <a:pt x="18024" y="32288"/>
                    <a:pt x="18334" y="32313"/>
                    <a:pt x="18646" y="32362"/>
                  </a:cubicBezTo>
                  <a:lnTo>
                    <a:pt x="18517" y="32217"/>
                  </a:lnTo>
                  <a:cubicBezTo>
                    <a:pt x="18405" y="32099"/>
                    <a:pt x="18361" y="31938"/>
                    <a:pt x="18383" y="31787"/>
                  </a:cubicBezTo>
                  <a:lnTo>
                    <a:pt x="18383" y="31787"/>
                  </a:lnTo>
                  <a:cubicBezTo>
                    <a:pt x="18560" y="31804"/>
                    <a:pt x="18733" y="31825"/>
                    <a:pt x="18909" y="31857"/>
                  </a:cubicBezTo>
                  <a:cubicBezTo>
                    <a:pt x="18958" y="31804"/>
                    <a:pt x="19011" y="31750"/>
                    <a:pt x="19076" y="31713"/>
                  </a:cubicBezTo>
                  <a:cubicBezTo>
                    <a:pt x="19055" y="31535"/>
                    <a:pt x="19033" y="31358"/>
                    <a:pt x="19011" y="31185"/>
                  </a:cubicBezTo>
                  <a:cubicBezTo>
                    <a:pt x="19033" y="31180"/>
                    <a:pt x="19055" y="31175"/>
                    <a:pt x="19076" y="31175"/>
                  </a:cubicBezTo>
                  <a:cubicBezTo>
                    <a:pt x="19162" y="31175"/>
                    <a:pt x="19248" y="31197"/>
                    <a:pt x="19323" y="31239"/>
                  </a:cubicBezTo>
                  <a:cubicBezTo>
                    <a:pt x="19490" y="31326"/>
                    <a:pt x="19598" y="31497"/>
                    <a:pt x="19603" y="31685"/>
                  </a:cubicBezTo>
                  <a:cubicBezTo>
                    <a:pt x="19603" y="31675"/>
                    <a:pt x="19608" y="31658"/>
                    <a:pt x="19603" y="31643"/>
                  </a:cubicBezTo>
                  <a:cubicBezTo>
                    <a:pt x="19591" y="31557"/>
                    <a:pt x="19586" y="31465"/>
                    <a:pt x="19576" y="31373"/>
                  </a:cubicBezTo>
                  <a:cubicBezTo>
                    <a:pt x="19474" y="31288"/>
                    <a:pt x="19398" y="31143"/>
                    <a:pt x="19372" y="30885"/>
                  </a:cubicBezTo>
                  <a:cubicBezTo>
                    <a:pt x="19264" y="29806"/>
                    <a:pt x="19125" y="28735"/>
                    <a:pt x="18979" y="27661"/>
                  </a:cubicBezTo>
                  <a:cubicBezTo>
                    <a:pt x="19033" y="27656"/>
                    <a:pt x="19087" y="27651"/>
                    <a:pt x="19147" y="27640"/>
                  </a:cubicBezTo>
                  <a:cubicBezTo>
                    <a:pt x="19130" y="27543"/>
                    <a:pt x="19120" y="27453"/>
                    <a:pt x="19108" y="27356"/>
                  </a:cubicBezTo>
                  <a:cubicBezTo>
                    <a:pt x="19060" y="27361"/>
                    <a:pt x="19006" y="27366"/>
                    <a:pt x="18953" y="27371"/>
                  </a:cubicBezTo>
                  <a:cubicBezTo>
                    <a:pt x="18947" y="27371"/>
                    <a:pt x="18947" y="27377"/>
                    <a:pt x="18942" y="27377"/>
                  </a:cubicBezTo>
                  <a:cubicBezTo>
                    <a:pt x="18765" y="26104"/>
                    <a:pt x="18572" y="24830"/>
                    <a:pt x="18383" y="23558"/>
                  </a:cubicBezTo>
                  <a:cubicBezTo>
                    <a:pt x="17932" y="20458"/>
                    <a:pt x="18190" y="17357"/>
                    <a:pt x="18334" y="14258"/>
                  </a:cubicBezTo>
                  <a:cubicBezTo>
                    <a:pt x="18421" y="13586"/>
                    <a:pt x="18453" y="12915"/>
                    <a:pt x="18453" y="12244"/>
                  </a:cubicBezTo>
                  <a:cubicBezTo>
                    <a:pt x="18453" y="11572"/>
                    <a:pt x="18421" y="10900"/>
                    <a:pt x="18388" y="10229"/>
                  </a:cubicBezTo>
                  <a:cubicBezTo>
                    <a:pt x="18388" y="7258"/>
                    <a:pt x="18410" y="4287"/>
                    <a:pt x="18383" y="1317"/>
                  </a:cubicBezTo>
                  <a:cubicBezTo>
                    <a:pt x="18378" y="967"/>
                    <a:pt x="18405" y="715"/>
                    <a:pt x="18544" y="543"/>
                  </a:cubicBezTo>
                  <a:cubicBezTo>
                    <a:pt x="18490" y="414"/>
                    <a:pt x="18416" y="290"/>
                    <a:pt x="18309" y="183"/>
                  </a:cubicBezTo>
                  <a:cubicBezTo>
                    <a:pt x="18281" y="156"/>
                    <a:pt x="18249" y="134"/>
                    <a:pt x="18222" y="113"/>
                  </a:cubicBezTo>
                  <a:cubicBezTo>
                    <a:pt x="18173" y="70"/>
                    <a:pt x="18115" y="38"/>
                    <a:pt x="1806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5601600" y="2410275"/>
              <a:ext cx="1027825" cy="589500"/>
            </a:xfrm>
            <a:custGeom>
              <a:rect b="b" l="l" r="r" t="t"/>
              <a:pathLst>
                <a:path extrusionOk="0" h="23580" w="41113">
                  <a:moveTo>
                    <a:pt x="37686" y="14398"/>
                  </a:moveTo>
                  <a:lnTo>
                    <a:pt x="37686" y="14398"/>
                  </a:lnTo>
                  <a:cubicBezTo>
                    <a:pt x="37648" y="14420"/>
                    <a:pt x="37611" y="14446"/>
                    <a:pt x="37574" y="14478"/>
                  </a:cubicBezTo>
                  <a:cubicBezTo>
                    <a:pt x="37547" y="14500"/>
                    <a:pt x="37530" y="14510"/>
                    <a:pt x="37525" y="14517"/>
                  </a:cubicBezTo>
                  <a:cubicBezTo>
                    <a:pt x="37514" y="14510"/>
                    <a:pt x="37503" y="14505"/>
                    <a:pt x="37487" y="14495"/>
                  </a:cubicBezTo>
                  <a:cubicBezTo>
                    <a:pt x="37509" y="14485"/>
                    <a:pt x="37643" y="14420"/>
                    <a:pt x="37686" y="14398"/>
                  </a:cubicBezTo>
                  <a:close/>
                  <a:moveTo>
                    <a:pt x="24218" y="0"/>
                  </a:moveTo>
                  <a:cubicBezTo>
                    <a:pt x="23944" y="855"/>
                    <a:pt x="23637" y="1704"/>
                    <a:pt x="23632" y="2616"/>
                  </a:cubicBezTo>
                  <a:cubicBezTo>
                    <a:pt x="23632" y="2745"/>
                    <a:pt x="23610" y="2859"/>
                    <a:pt x="23568" y="2961"/>
                  </a:cubicBezTo>
                  <a:cubicBezTo>
                    <a:pt x="23449" y="3261"/>
                    <a:pt x="23171" y="3449"/>
                    <a:pt x="22908" y="3648"/>
                  </a:cubicBezTo>
                  <a:cubicBezTo>
                    <a:pt x="22843" y="3858"/>
                    <a:pt x="22826" y="4094"/>
                    <a:pt x="22574" y="4186"/>
                  </a:cubicBezTo>
                  <a:cubicBezTo>
                    <a:pt x="22553" y="4736"/>
                    <a:pt x="22365" y="4877"/>
                    <a:pt x="22119" y="4877"/>
                  </a:cubicBezTo>
                  <a:cubicBezTo>
                    <a:pt x="21861" y="4877"/>
                    <a:pt x="21538" y="4722"/>
                    <a:pt x="21280" y="4722"/>
                  </a:cubicBezTo>
                  <a:cubicBezTo>
                    <a:pt x="21265" y="4722"/>
                    <a:pt x="21251" y="4722"/>
                    <a:pt x="21237" y="4723"/>
                  </a:cubicBezTo>
                  <a:cubicBezTo>
                    <a:pt x="21021" y="5550"/>
                    <a:pt x="20877" y="6404"/>
                    <a:pt x="20575" y="7200"/>
                  </a:cubicBezTo>
                  <a:cubicBezTo>
                    <a:pt x="20412" y="7627"/>
                    <a:pt x="20199" y="7834"/>
                    <a:pt x="19968" y="7834"/>
                  </a:cubicBezTo>
                  <a:cubicBezTo>
                    <a:pt x="19773" y="7834"/>
                    <a:pt x="19566" y="7686"/>
                    <a:pt x="19367" y="7399"/>
                  </a:cubicBezTo>
                  <a:cubicBezTo>
                    <a:pt x="19290" y="7444"/>
                    <a:pt x="19223" y="7463"/>
                    <a:pt x="19165" y="7463"/>
                  </a:cubicBezTo>
                  <a:cubicBezTo>
                    <a:pt x="18990" y="7463"/>
                    <a:pt x="18892" y="7289"/>
                    <a:pt x="18787" y="7136"/>
                  </a:cubicBezTo>
                  <a:cubicBezTo>
                    <a:pt x="18690" y="7081"/>
                    <a:pt x="18599" y="7027"/>
                    <a:pt x="18502" y="6974"/>
                  </a:cubicBezTo>
                  <a:cubicBezTo>
                    <a:pt x="17793" y="7892"/>
                    <a:pt x="17862" y="9063"/>
                    <a:pt x="17503" y="10095"/>
                  </a:cubicBezTo>
                  <a:cubicBezTo>
                    <a:pt x="17347" y="10535"/>
                    <a:pt x="17352" y="11041"/>
                    <a:pt x="16970" y="11384"/>
                  </a:cubicBezTo>
                  <a:cubicBezTo>
                    <a:pt x="16940" y="11523"/>
                    <a:pt x="16921" y="11672"/>
                    <a:pt x="16751" y="11672"/>
                  </a:cubicBezTo>
                  <a:cubicBezTo>
                    <a:pt x="16738" y="11672"/>
                    <a:pt x="16723" y="11671"/>
                    <a:pt x="16707" y="11669"/>
                  </a:cubicBezTo>
                  <a:lnTo>
                    <a:pt x="16707" y="11669"/>
                  </a:lnTo>
                  <a:cubicBezTo>
                    <a:pt x="16739" y="12132"/>
                    <a:pt x="16525" y="12469"/>
                    <a:pt x="16159" y="12727"/>
                  </a:cubicBezTo>
                  <a:cubicBezTo>
                    <a:pt x="15939" y="13260"/>
                    <a:pt x="16605" y="13791"/>
                    <a:pt x="16171" y="14317"/>
                  </a:cubicBezTo>
                  <a:cubicBezTo>
                    <a:pt x="16256" y="14597"/>
                    <a:pt x="16127" y="14763"/>
                    <a:pt x="15886" y="14871"/>
                  </a:cubicBezTo>
                  <a:lnTo>
                    <a:pt x="15901" y="14850"/>
                  </a:lnTo>
                  <a:lnTo>
                    <a:pt x="15901" y="14850"/>
                  </a:lnTo>
                  <a:cubicBezTo>
                    <a:pt x="15810" y="14946"/>
                    <a:pt x="15720" y="15043"/>
                    <a:pt x="15623" y="15135"/>
                  </a:cubicBezTo>
                  <a:cubicBezTo>
                    <a:pt x="15606" y="15187"/>
                    <a:pt x="15574" y="15236"/>
                    <a:pt x="15531" y="15274"/>
                  </a:cubicBezTo>
                  <a:cubicBezTo>
                    <a:pt x="14607" y="15703"/>
                    <a:pt x="13516" y="15817"/>
                    <a:pt x="12909" y="16843"/>
                  </a:cubicBezTo>
                  <a:cubicBezTo>
                    <a:pt x="12883" y="16885"/>
                    <a:pt x="12851" y="16923"/>
                    <a:pt x="12819" y="16960"/>
                  </a:cubicBezTo>
                  <a:cubicBezTo>
                    <a:pt x="12571" y="17208"/>
                    <a:pt x="12109" y="17272"/>
                    <a:pt x="11711" y="17294"/>
                  </a:cubicBezTo>
                  <a:cubicBezTo>
                    <a:pt x="11568" y="17429"/>
                    <a:pt x="11454" y="17481"/>
                    <a:pt x="11358" y="17481"/>
                  </a:cubicBezTo>
                  <a:cubicBezTo>
                    <a:pt x="11128" y="17481"/>
                    <a:pt x="11000" y="17184"/>
                    <a:pt x="10830" y="17009"/>
                  </a:cubicBezTo>
                  <a:cubicBezTo>
                    <a:pt x="10649" y="17179"/>
                    <a:pt x="10473" y="17351"/>
                    <a:pt x="10298" y="17521"/>
                  </a:cubicBezTo>
                  <a:lnTo>
                    <a:pt x="10298" y="17521"/>
                  </a:lnTo>
                  <a:cubicBezTo>
                    <a:pt x="10298" y="17520"/>
                    <a:pt x="10298" y="17520"/>
                    <a:pt x="10298" y="17520"/>
                  </a:cubicBezTo>
                  <a:lnTo>
                    <a:pt x="10298" y="17520"/>
                  </a:lnTo>
                  <a:lnTo>
                    <a:pt x="10277" y="17540"/>
                  </a:lnTo>
                  <a:cubicBezTo>
                    <a:pt x="10284" y="17534"/>
                    <a:pt x="10291" y="17527"/>
                    <a:pt x="10298" y="17521"/>
                  </a:cubicBezTo>
                  <a:lnTo>
                    <a:pt x="10298" y="17521"/>
                  </a:lnTo>
                  <a:cubicBezTo>
                    <a:pt x="10223" y="17724"/>
                    <a:pt x="10103" y="17840"/>
                    <a:pt x="9923" y="17840"/>
                  </a:cubicBezTo>
                  <a:cubicBezTo>
                    <a:pt x="9871" y="17840"/>
                    <a:pt x="9813" y="17831"/>
                    <a:pt x="9750" y="17810"/>
                  </a:cubicBezTo>
                  <a:cubicBezTo>
                    <a:pt x="9585" y="18004"/>
                    <a:pt x="9421" y="18087"/>
                    <a:pt x="9257" y="18087"/>
                  </a:cubicBezTo>
                  <a:cubicBezTo>
                    <a:pt x="9067" y="18087"/>
                    <a:pt x="8879" y="17977"/>
                    <a:pt x="8693" y="17805"/>
                  </a:cubicBezTo>
                  <a:cubicBezTo>
                    <a:pt x="8547" y="17772"/>
                    <a:pt x="8327" y="17810"/>
                    <a:pt x="8396" y="17552"/>
                  </a:cubicBezTo>
                  <a:lnTo>
                    <a:pt x="8396" y="17552"/>
                  </a:lnTo>
                  <a:cubicBezTo>
                    <a:pt x="8328" y="17584"/>
                    <a:pt x="8266" y="17598"/>
                    <a:pt x="8211" y="17598"/>
                  </a:cubicBezTo>
                  <a:cubicBezTo>
                    <a:pt x="8016" y="17598"/>
                    <a:pt x="7893" y="17426"/>
                    <a:pt x="7763" y="17267"/>
                  </a:cubicBezTo>
                  <a:cubicBezTo>
                    <a:pt x="7617" y="17116"/>
                    <a:pt x="7473" y="16967"/>
                    <a:pt x="7333" y="16816"/>
                  </a:cubicBezTo>
                  <a:lnTo>
                    <a:pt x="6801" y="16767"/>
                  </a:lnTo>
                  <a:cubicBezTo>
                    <a:pt x="6806" y="16746"/>
                    <a:pt x="6806" y="16724"/>
                    <a:pt x="6806" y="16709"/>
                  </a:cubicBezTo>
                  <a:cubicBezTo>
                    <a:pt x="6839" y="16573"/>
                    <a:pt x="6839" y="16493"/>
                    <a:pt x="6834" y="16456"/>
                  </a:cubicBezTo>
                  <a:cubicBezTo>
                    <a:pt x="6806" y="16451"/>
                    <a:pt x="6752" y="16439"/>
                    <a:pt x="6667" y="16439"/>
                  </a:cubicBezTo>
                  <a:cubicBezTo>
                    <a:pt x="6591" y="16439"/>
                    <a:pt x="6516" y="16419"/>
                    <a:pt x="6447" y="16386"/>
                  </a:cubicBezTo>
                  <a:cubicBezTo>
                    <a:pt x="6404" y="16568"/>
                    <a:pt x="6269" y="16751"/>
                    <a:pt x="6108" y="16891"/>
                  </a:cubicBezTo>
                  <a:cubicBezTo>
                    <a:pt x="5792" y="17154"/>
                    <a:pt x="5522" y="17466"/>
                    <a:pt x="5232" y="17756"/>
                  </a:cubicBezTo>
                  <a:cubicBezTo>
                    <a:pt x="5130" y="17788"/>
                    <a:pt x="5061" y="17874"/>
                    <a:pt x="4996" y="17976"/>
                  </a:cubicBezTo>
                  <a:cubicBezTo>
                    <a:pt x="4969" y="18003"/>
                    <a:pt x="4942" y="18030"/>
                    <a:pt x="4915" y="18051"/>
                  </a:cubicBezTo>
                  <a:cubicBezTo>
                    <a:pt x="4776" y="18170"/>
                    <a:pt x="4642" y="18282"/>
                    <a:pt x="4502" y="18400"/>
                  </a:cubicBezTo>
                  <a:cubicBezTo>
                    <a:pt x="4496" y="18406"/>
                    <a:pt x="4491" y="18406"/>
                    <a:pt x="4486" y="18411"/>
                  </a:cubicBezTo>
                  <a:cubicBezTo>
                    <a:pt x="3739" y="19045"/>
                    <a:pt x="2998" y="19717"/>
                    <a:pt x="2703" y="20662"/>
                  </a:cubicBezTo>
                  <a:lnTo>
                    <a:pt x="2703" y="20673"/>
                  </a:lnTo>
                  <a:cubicBezTo>
                    <a:pt x="2294" y="21108"/>
                    <a:pt x="1880" y="21517"/>
                    <a:pt x="1381" y="21860"/>
                  </a:cubicBezTo>
                  <a:cubicBezTo>
                    <a:pt x="972" y="22139"/>
                    <a:pt x="580" y="22397"/>
                    <a:pt x="280" y="22784"/>
                  </a:cubicBezTo>
                  <a:cubicBezTo>
                    <a:pt x="188" y="22827"/>
                    <a:pt x="97" y="22859"/>
                    <a:pt x="5" y="22898"/>
                  </a:cubicBezTo>
                  <a:cubicBezTo>
                    <a:pt x="0" y="22983"/>
                    <a:pt x="16" y="23069"/>
                    <a:pt x="59" y="23161"/>
                  </a:cubicBezTo>
                  <a:cubicBezTo>
                    <a:pt x="97" y="23252"/>
                    <a:pt x="151" y="23327"/>
                    <a:pt x="204" y="23396"/>
                  </a:cubicBezTo>
                  <a:cubicBezTo>
                    <a:pt x="268" y="23471"/>
                    <a:pt x="344" y="23531"/>
                    <a:pt x="419" y="23580"/>
                  </a:cubicBezTo>
                  <a:cubicBezTo>
                    <a:pt x="2509" y="23246"/>
                    <a:pt x="4593" y="22923"/>
                    <a:pt x="6710" y="22827"/>
                  </a:cubicBezTo>
                  <a:cubicBezTo>
                    <a:pt x="6929" y="22819"/>
                    <a:pt x="7208" y="22660"/>
                    <a:pt x="7442" y="22660"/>
                  </a:cubicBezTo>
                  <a:cubicBezTo>
                    <a:pt x="7528" y="22660"/>
                    <a:pt x="7608" y="22682"/>
                    <a:pt x="7677" y="22742"/>
                  </a:cubicBezTo>
                  <a:cubicBezTo>
                    <a:pt x="7880" y="22709"/>
                    <a:pt x="8091" y="22677"/>
                    <a:pt x="8294" y="22645"/>
                  </a:cubicBezTo>
                  <a:cubicBezTo>
                    <a:pt x="8450" y="22397"/>
                    <a:pt x="8725" y="22253"/>
                    <a:pt x="9149" y="22241"/>
                  </a:cubicBezTo>
                  <a:cubicBezTo>
                    <a:pt x="12877" y="22150"/>
                    <a:pt x="16519" y="21334"/>
                    <a:pt x="20210" y="20877"/>
                  </a:cubicBezTo>
                  <a:cubicBezTo>
                    <a:pt x="26426" y="20104"/>
                    <a:pt x="32518" y="18701"/>
                    <a:pt x="38599" y="17257"/>
                  </a:cubicBezTo>
                  <a:cubicBezTo>
                    <a:pt x="38793" y="17211"/>
                    <a:pt x="38970" y="17191"/>
                    <a:pt x="39133" y="17191"/>
                  </a:cubicBezTo>
                  <a:cubicBezTo>
                    <a:pt x="39340" y="17191"/>
                    <a:pt x="39524" y="17223"/>
                    <a:pt x="39695" y="17277"/>
                  </a:cubicBezTo>
                  <a:cubicBezTo>
                    <a:pt x="39749" y="17267"/>
                    <a:pt x="39808" y="17262"/>
                    <a:pt x="39862" y="17250"/>
                  </a:cubicBezTo>
                  <a:cubicBezTo>
                    <a:pt x="40056" y="17218"/>
                    <a:pt x="40286" y="17181"/>
                    <a:pt x="40501" y="17079"/>
                  </a:cubicBezTo>
                  <a:cubicBezTo>
                    <a:pt x="40657" y="17004"/>
                    <a:pt x="40807" y="16896"/>
                    <a:pt x="40920" y="16724"/>
                  </a:cubicBezTo>
                  <a:cubicBezTo>
                    <a:pt x="41081" y="16466"/>
                    <a:pt x="41113" y="16144"/>
                    <a:pt x="41006" y="15762"/>
                  </a:cubicBezTo>
                  <a:lnTo>
                    <a:pt x="40963" y="15601"/>
                  </a:lnTo>
                  <a:cubicBezTo>
                    <a:pt x="40818" y="15053"/>
                    <a:pt x="40544" y="14033"/>
                    <a:pt x="39352" y="14033"/>
                  </a:cubicBezTo>
                  <a:cubicBezTo>
                    <a:pt x="39276" y="14033"/>
                    <a:pt x="39191" y="14039"/>
                    <a:pt x="39109" y="14044"/>
                  </a:cubicBezTo>
                  <a:cubicBezTo>
                    <a:pt x="39040" y="14054"/>
                    <a:pt x="38970" y="14059"/>
                    <a:pt x="38900" y="14066"/>
                  </a:cubicBezTo>
                  <a:cubicBezTo>
                    <a:pt x="38573" y="14091"/>
                    <a:pt x="38212" y="14124"/>
                    <a:pt x="37864" y="14296"/>
                  </a:cubicBezTo>
                  <a:lnTo>
                    <a:pt x="37864" y="14296"/>
                  </a:lnTo>
                  <a:cubicBezTo>
                    <a:pt x="38057" y="14173"/>
                    <a:pt x="38229" y="14001"/>
                    <a:pt x="38251" y="13732"/>
                  </a:cubicBezTo>
                  <a:cubicBezTo>
                    <a:pt x="38271" y="13485"/>
                    <a:pt x="38196" y="13253"/>
                    <a:pt x="38040" y="13077"/>
                  </a:cubicBezTo>
                  <a:cubicBezTo>
                    <a:pt x="37847" y="12861"/>
                    <a:pt x="37557" y="12744"/>
                    <a:pt x="37192" y="12732"/>
                  </a:cubicBezTo>
                  <a:cubicBezTo>
                    <a:pt x="37148" y="12727"/>
                    <a:pt x="37106" y="12722"/>
                    <a:pt x="37063" y="12705"/>
                  </a:cubicBezTo>
                  <a:cubicBezTo>
                    <a:pt x="37170" y="12539"/>
                    <a:pt x="37224" y="12362"/>
                    <a:pt x="37257" y="12249"/>
                  </a:cubicBezTo>
                  <a:cubicBezTo>
                    <a:pt x="37262" y="12228"/>
                    <a:pt x="37267" y="12201"/>
                    <a:pt x="37277" y="12174"/>
                  </a:cubicBezTo>
                  <a:lnTo>
                    <a:pt x="37353" y="12174"/>
                  </a:lnTo>
                  <a:cubicBezTo>
                    <a:pt x="37981" y="12174"/>
                    <a:pt x="38186" y="11755"/>
                    <a:pt x="38256" y="11508"/>
                  </a:cubicBezTo>
                  <a:cubicBezTo>
                    <a:pt x="38298" y="11326"/>
                    <a:pt x="38234" y="11121"/>
                    <a:pt x="38110" y="10987"/>
                  </a:cubicBezTo>
                  <a:cubicBezTo>
                    <a:pt x="37380" y="10213"/>
                    <a:pt x="37380" y="10213"/>
                    <a:pt x="37438" y="8661"/>
                  </a:cubicBezTo>
                  <a:cubicBezTo>
                    <a:pt x="37455" y="8215"/>
                    <a:pt x="37289" y="7898"/>
                    <a:pt x="36912" y="7662"/>
                  </a:cubicBezTo>
                  <a:cubicBezTo>
                    <a:pt x="36697" y="7533"/>
                    <a:pt x="36478" y="7419"/>
                    <a:pt x="36252" y="7312"/>
                  </a:cubicBezTo>
                  <a:cubicBezTo>
                    <a:pt x="35988" y="7270"/>
                    <a:pt x="35725" y="7141"/>
                    <a:pt x="35504" y="7032"/>
                  </a:cubicBezTo>
                  <a:cubicBezTo>
                    <a:pt x="35253" y="6910"/>
                    <a:pt x="34989" y="6818"/>
                    <a:pt x="34726" y="6732"/>
                  </a:cubicBezTo>
                  <a:cubicBezTo>
                    <a:pt x="34646" y="6732"/>
                    <a:pt x="34564" y="6732"/>
                    <a:pt x="34484" y="6737"/>
                  </a:cubicBezTo>
                  <a:cubicBezTo>
                    <a:pt x="34334" y="6742"/>
                    <a:pt x="34183" y="6749"/>
                    <a:pt x="34033" y="6749"/>
                  </a:cubicBezTo>
                  <a:cubicBezTo>
                    <a:pt x="33448" y="6749"/>
                    <a:pt x="32781" y="6673"/>
                    <a:pt x="32191" y="6201"/>
                  </a:cubicBezTo>
                  <a:cubicBezTo>
                    <a:pt x="32169" y="6216"/>
                    <a:pt x="32152" y="6238"/>
                    <a:pt x="32142" y="6254"/>
                  </a:cubicBezTo>
                  <a:cubicBezTo>
                    <a:pt x="32131" y="6276"/>
                    <a:pt x="32120" y="6291"/>
                    <a:pt x="32110" y="6308"/>
                  </a:cubicBezTo>
                  <a:cubicBezTo>
                    <a:pt x="31954" y="6233"/>
                    <a:pt x="31792" y="6152"/>
                    <a:pt x="31636" y="6060"/>
                  </a:cubicBezTo>
                  <a:cubicBezTo>
                    <a:pt x="31643" y="6055"/>
                    <a:pt x="31648" y="6045"/>
                    <a:pt x="31653" y="6033"/>
                  </a:cubicBezTo>
                  <a:lnTo>
                    <a:pt x="31653" y="6033"/>
                  </a:lnTo>
                  <a:cubicBezTo>
                    <a:pt x="31252" y="6204"/>
                    <a:pt x="31003" y="6302"/>
                    <a:pt x="30846" y="6302"/>
                  </a:cubicBezTo>
                  <a:cubicBezTo>
                    <a:pt x="30619" y="6302"/>
                    <a:pt x="30590" y="6094"/>
                    <a:pt x="30584" y="5604"/>
                  </a:cubicBezTo>
                  <a:cubicBezTo>
                    <a:pt x="30579" y="5073"/>
                    <a:pt x="30540" y="4508"/>
                    <a:pt x="31105" y="4186"/>
                  </a:cubicBezTo>
                  <a:cubicBezTo>
                    <a:pt x="31030" y="3923"/>
                    <a:pt x="31083" y="3724"/>
                    <a:pt x="31373" y="3643"/>
                  </a:cubicBezTo>
                  <a:cubicBezTo>
                    <a:pt x="31331" y="3402"/>
                    <a:pt x="31385" y="3203"/>
                    <a:pt x="31636" y="3112"/>
                  </a:cubicBezTo>
                  <a:cubicBezTo>
                    <a:pt x="31631" y="2939"/>
                    <a:pt x="31626" y="2762"/>
                    <a:pt x="31616" y="2591"/>
                  </a:cubicBezTo>
                  <a:cubicBezTo>
                    <a:pt x="31433" y="2353"/>
                    <a:pt x="31212" y="2182"/>
                    <a:pt x="30976" y="2043"/>
                  </a:cubicBezTo>
                  <a:cubicBezTo>
                    <a:pt x="30262" y="1629"/>
                    <a:pt x="29380" y="1532"/>
                    <a:pt x="28698" y="1059"/>
                  </a:cubicBezTo>
                  <a:cubicBezTo>
                    <a:pt x="28284" y="860"/>
                    <a:pt x="28537" y="468"/>
                    <a:pt x="28440" y="178"/>
                  </a:cubicBezTo>
                  <a:cubicBezTo>
                    <a:pt x="28357" y="163"/>
                    <a:pt x="28282" y="156"/>
                    <a:pt x="28214" y="156"/>
                  </a:cubicBezTo>
                  <a:cubicBezTo>
                    <a:pt x="28060" y="156"/>
                    <a:pt x="27941" y="193"/>
                    <a:pt x="27844" y="263"/>
                  </a:cubicBezTo>
                  <a:cubicBezTo>
                    <a:pt x="27672" y="392"/>
                    <a:pt x="27575" y="624"/>
                    <a:pt x="27505" y="935"/>
                  </a:cubicBezTo>
                  <a:cubicBezTo>
                    <a:pt x="27437" y="1273"/>
                    <a:pt x="27286" y="1531"/>
                    <a:pt x="27051" y="1531"/>
                  </a:cubicBezTo>
                  <a:cubicBezTo>
                    <a:pt x="26919" y="1531"/>
                    <a:pt x="26761" y="1450"/>
                    <a:pt x="26576" y="1258"/>
                  </a:cubicBezTo>
                  <a:cubicBezTo>
                    <a:pt x="26512" y="1277"/>
                    <a:pt x="26454" y="1286"/>
                    <a:pt x="26400" y="1286"/>
                  </a:cubicBezTo>
                  <a:cubicBezTo>
                    <a:pt x="26226" y="1286"/>
                    <a:pt x="26103" y="1186"/>
                    <a:pt x="26034" y="989"/>
                  </a:cubicBezTo>
                  <a:cubicBezTo>
                    <a:pt x="25873" y="967"/>
                    <a:pt x="25722" y="940"/>
                    <a:pt x="25754" y="726"/>
                  </a:cubicBezTo>
                  <a:lnTo>
                    <a:pt x="25754" y="726"/>
                  </a:lnTo>
                  <a:cubicBezTo>
                    <a:pt x="25698" y="743"/>
                    <a:pt x="25645" y="751"/>
                    <a:pt x="25597" y="751"/>
                  </a:cubicBezTo>
                  <a:cubicBezTo>
                    <a:pt x="25425" y="751"/>
                    <a:pt x="25305" y="649"/>
                    <a:pt x="25234" y="452"/>
                  </a:cubicBezTo>
                  <a:cubicBezTo>
                    <a:pt x="25072" y="436"/>
                    <a:pt x="24922" y="409"/>
                    <a:pt x="24954" y="194"/>
                  </a:cubicBezTo>
                  <a:lnTo>
                    <a:pt x="24954" y="194"/>
                  </a:lnTo>
                  <a:cubicBezTo>
                    <a:pt x="24903" y="210"/>
                    <a:pt x="24855" y="217"/>
                    <a:pt x="24809" y="217"/>
                  </a:cubicBezTo>
                  <a:cubicBezTo>
                    <a:pt x="24594" y="217"/>
                    <a:pt x="24417" y="67"/>
                    <a:pt x="2421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6044250" y="2292225"/>
              <a:ext cx="637175" cy="308675"/>
            </a:xfrm>
            <a:custGeom>
              <a:rect b="b" l="l" r="r" t="t"/>
              <a:pathLst>
                <a:path extrusionOk="0" h="12347" w="25487">
                  <a:moveTo>
                    <a:pt x="18825" y="1"/>
                  </a:moveTo>
                  <a:cubicBezTo>
                    <a:pt x="18658" y="118"/>
                    <a:pt x="18417" y="76"/>
                    <a:pt x="18207" y="113"/>
                  </a:cubicBezTo>
                  <a:cubicBezTo>
                    <a:pt x="16628" y="420"/>
                    <a:pt x="14984" y="344"/>
                    <a:pt x="13447" y="898"/>
                  </a:cubicBezTo>
                  <a:cubicBezTo>
                    <a:pt x="12378" y="1124"/>
                    <a:pt x="11309" y="1360"/>
                    <a:pt x="10240" y="1564"/>
                  </a:cubicBezTo>
                  <a:cubicBezTo>
                    <a:pt x="9456" y="1714"/>
                    <a:pt x="8676" y="1876"/>
                    <a:pt x="7903" y="2047"/>
                  </a:cubicBezTo>
                  <a:cubicBezTo>
                    <a:pt x="7511" y="2133"/>
                    <a:pt x="7124" y="2220"/>
                    <a:pt x="6737" y="2305"/>
                  </a:cubicBezTo>
                  <a:cubicBezTo>
                    <a:pt x="4793" y="2736"/>
                    <a:pt x="2849" y="3143"/>
                    <a:pt x="855" y="3326"/>
                  </a:cubicBezTo>
                  <a:cubicBezTo>
                    <a:pt x="608" y="3363"/>
                    <a:pt x="355" y="3401"/>
                    <a:pt x="102" y="3438"/>
                  </a:cubicBezTo>
                  <a:cubicBezTo>
                    <a:pt x="65" y="3509"/>
                    <a:pt x="33" y="3579"/>
                    <a:pt x="0" y="3654"/>
                  </a:cubicBezTo>
                  <a:cubicBezTo>
                    <a:pt x="173" y="3772"/>
                    <a:pt x="302" y="3933"/>
                    <a:pt x="404" y="4110"/>
                  </a:cubicBezTo>
                  <a:cubicBezTo>
                    <a:pt x="167" y="4938"/>
                    <a:pt x="425" y="5980"/>
                    <a:pt x="1123" y="6485"/>
                  </a:cubicBezTo>
                  <a:cubicBezTo>
                    <a:pt x="1257" y="6316"/>
                    <a:pt x="1416" y="6207"/>
                    <a:pt x="1621" y="6207"/>
                  </a:cubicBezTo>
                  <a:cubicBezTo>
                    <a:pt x="1670" y="6207"/>
                    <a:pt x="1723" y="6213"/>
                    <a:pt x="1778" y="6227"/>
                  </a:cubicBezTo>
                  <a:cubicBezTo>
                    <a:pt x="2326" y="5674"/>
                    <a:pt x="2945" y="5169"/>
                    <a:pt x="3412" y="4546"/>
                  </a:cubicBezTo>
                  <a:cubicBezTo>
                    <a:pt x="3471" y="4465"/>
                    <a:pt x="3536" y="4390"/>
                    <a:pt x="3600" y="4320"/>
                  </a:cubicBezTo>
                  <a:cubicBezTo>
                    <a:pt x="3850" y="4068"/>
                    <a:pt x="4108" y="3951"/>
                    <a:pt x="4389" y="3951"/>
                  </a:cubicBezTo>
                  <a:cubicBezTo>
                    <a:pt x="4616" y="3951"/>
                    <a:pt x="4859" y="4028"/>
                    <a:pt x="5126" y="4169"/>
                  </a:cubicBezTo>
                  <a:cubicBezTo>
                    <a:pt x="5088" y="3954"/>
                    <a:pt x="5180" y="3842"/>
                    <a:pt x="5378" y="3815"/>
                  </a:cubicBezTo>
                  <a:cubicBezTo>
                    <a:pt x="5395" y="3647"/>
                    <a:pt x="5482" y="3556"/>
                    <a:pt x="5657" y="3547"/>
                  </a:cubicBezTo>
                  <a:lnTo>
                    <a:pt x="5657" y="3547"/>
                  </a:lnTo>
                  <a:cubicBezTo>
                    <a:pt x="5652" y="3552"/>
                    <a:pt x="5647" y="3557"/>
                    <a:pt x="5641" y="3562"/>
                  </a:cubicBezTo>
                  <a:lnTo>
                    <a:pt x="5668" y="3547"/>
                  </a:lnTo>
                  <a:lnTo>
                    <a:pt x="5668" y="3547"/>
                  </a:lnTo>
                  <a:cubicBezTo>
                    <a:pt x="5665" y="3547"/>
                    <a:pt x="5661" y="3547"/>
                    <a:pt x="5657" y="3547"/>
                  </a:cubicBezTo>
                  <a:lnTo>
                    <a:pt x="5657" y="3547"/>
                  </a:lnTo>
                  <a:cubicBezTo>
                    <a:pt x="6391" y="2852"/>
                    <a:pt x="7304" y="2778"/>
                    <a:pt x="8252" y="2751"/>
                  </a:cubicBezTo>
                  <a:cubicBezTo>
                    <a:pt x="8262" y="2751"/>
                    <a:pt x="8271" y="2751"/>
                    <a:pt x="8280" y="2751"/>
                  </a:cubicBezTo>
                  <a:cubicBezTo>
                    <a:pt x="8878" y="2751"/>
                    <a:pt x="8945" y="3075"/>
                    <a:pt x="8887" y="3535"/>
                  </a:cubicBezTo>
                  <a:cubicBezTo>
                    <a:pt x="8947" y="3516"/>
                    <a:pt x="9003" y="3506"/>
                    <a:pt x="9053" y="3506"/>
                  </a:cubicBezTo>
                  <a:cubicBezTo>
                    <a:pt x="9228" y="3506"/>
                    <a:pt x="9345" y="3617"/>
                    <a:pt x="9407" y="3825"/>
                  </a:cubicBezTo>
                  <a:cubicBezTo>
                    <a:pt x="9623" y="4046"/>
                    <a:pt x="9784" y="4288"/>
                    <a:pt x="9692" y="4615"/>
                  </a:cubicBezTo>
                  <a:cubicBezTo>
                    <a:pt x="9736" y="4623"/>
                    <a:pt x="9782" y="4626"/>
                    <a:pt x="9828" y="4626"/>
                  </a:cubicBezTo>
                  <a:cubicBezTo>
                    <a:pt x="9947" y="4626"/>
                    <a:pt x="10072" y="4607"/>
                    <a:pt x="10191" y="4599"/>
                  </a:cubicBezTo>
                  <a:lnTo>
                    <a:pt x="10191" y="4599"/>
                  </a:lnTo>
                  <a:cubicBezTo>
                    <a:pt x="10198" y="4663"/>
                    <a:pt x="10191" y="4728"/>
                    <a:pt x="10171" y="4787"/>
                  </a:cubicBezTo>
                  <a:cubicBezTo>
                    <a:pt x="10154" y="4841"/>
                    <a:pt x="10144" y="4911"/>
                    <a:pt x="10138" y="4985"/>
                  </a:cubicBezTo>
                  <a:cubicBezTo>
                    <a:pt x="10235" y="4915"/>
                    <a:pt x="10354" y="4878"/>
                    <a:pt x="10508" y="4878"/>
                  </a:cubicBezTo>
                  <a:cubicBezTo>
                    <a:pt x="10576" y="4878"/>
                    <a:pt x="10651" y="4885"/>
                    <a:pt x="10734" y="4900"/>
                  </a:cubicBezTo>
                  <a:cubicBezTo>
                    <a:pt x="10734" y="4895"/>
                    <a:pt x="10729" y="4884"/>
                    <a:pt x="10729" y="4878"/>
                  </a:cubicBezTo>
                  <a:lnTo>
                    <a:pt x="10729" y="4878"/>
                  </a:lnTo>
                  <a:lnTo>
                    <a:pt x="10756" y="4900"/>
                  </a:lnTo>
                  <a:lnTo>
                    <a:pt x="10734" y="4900"/>
                  </a:lnTo>
                  <a:cubicBezTo>
                    <a:pt x="10831" y="5190"/>
                    <a:pt x="10578" y="5582"/>
                    <a:pt x="10992" y="5781"/>
                  </a:cubicBezTo>
                  <a:cubicBezTo>
                    <a:pt x="11674" y="6254"/>
                    <a:pt x="12556" y="6351"/>
                    <a:pt x="13270" y="6765"/>
                  </a:cubicBezTo>
                  <a:cubicBezTo>
                    <a:pt x="13506" y="6904"/>
                    <a:pt x="13727" y="7075"/>
                    <a:pt x="13910" y="7313"/>
                  </a:cubicBezTo>
                  <a:cubicBezTo>
                    <a:pt x="13920" y="7484"/>
                    <a:pt x="13925" y="7661"/>
                    <a:pt x="13930" y="7834"/>
                  </a:cubicBezTo>
                  <a:cubicBezTo>
                    <a:pt x="13942" y="7828"/>
                    <a:pt x="13947" y="7828"/>
                    <a:pt x="13957" y="7822"/>
                  </a:cubicBezTo>
                  <a:lnTo>
                    <a:pt x="13957" y="7822"/>
                  </a:lnTo>
                  <a:lnTo>
                    <a:pt x="13947" y="7839"/>
                  </a:lnTo>
                  <a:cubicBezTo>
                    <a:pt x="13942" y="7844"/>
                    <a:pt x="13937" y="7854"/>
                    <a:pt x="13937" y="7854"/>
                  </a:cubicBezTo>
                  <a:cubicBezTo>
                    <a:pt x="13937" y="7849"/>
                    <a:pt x="13937" y="7839"/>
                    <a:pt x="13930" y="7834"/>
                  </a:cubicBezTo>
                  <a:cubicBezTo>
                    <a:pt x="13679" y="7925"/>
                    <a:pt x="13625" y="8124"/>
                    <a:pt x="13667" y="8365"/>
                  </a:cubicBezTo>
                  <a:cubicBezTo>
                    <a:pt x="13672" y="8365"/>
                    <a:pt x="13679" y="8360"/>
                    <a:pt x="13689" y="8360"/>
                  </a:cubicBezTo>
                  <a:lnTo>
                    <a:pt x="13667" y="8387"/>
                  </a:lnTo>
                  <a:lnTo>
                    <a:pt x="13667" y="8365"/>
                  </a:lnTo>
                  <a:cubicBezTo>
                    <a:pt x="13377" y="8446"/>
                    <a:pt x="13324" y="8645"/>
                    <a:pt x="13399" y="8908"/>
                  </a:cubicBezTo>
                  <a:cubicBezTo>
                    <a:pt x="13409" y="8902"/>
                    <a:pt x="13409" y="8897"/>
                    <a:pt x="13421" y="8892"/>
                  </a:cubicBezTo>
                  <a:lnTo>
                    <a:pt x="13421" y="8892"/>
                  </a:lnTo>
                  <a:lnTo>
                    <a:pt x="13409" y="8908"/>
                  </a:lnTo>
                  <a:cubicBezTo>
                    <a:pt x="13409" y="8913"/>
                    <a:pt x="13404" y="8918"/>
                    <a:pt x="13404" y="8918"/>
                  </a:cubicBezTo>
                  <a:cubicBezTo>
                    <a:pt x="13399" y="8918"/>
                    <a:pt x="13399" y="8913"/>
                    <a:pt x="13399" y="8908"/>
                  </a:cubicBezTo>
                  <a:cubicBezTo>
                    <a:pt x="12834" y="9230"/>
                    <a:pt x="12873" y="9795"/>
                    <a:pt x="12878" y="10326"/>
                  </a:cubicBezTo>
                  <a:cubicBezTo>
                    <a:pt x="12884" y="10816"/>
                    <a:pt x="12913" y="11024"/>
                    <a:pt x="13140" y="11024"/>
                  </a:cubicBezTo>
                  <a:cubicBezTo>
                    <a:pt x="13297" y="11024"/>
                    <a:pt x="13546" y="10926"/>
                    <a:pt x="13947" y="10755"/>
                  </a:cubicBezTo>
                  <a:lnTo>
                    <a:pt x="13947" y="10755"/>
                  </a:lnTo>
                  <a:cubicBezTo>
                    <a:pt x="13942" y="10767"/>
                    <a:pt x="13937" y="10777"/>
                    <a:pt x="13930" y="10782"/>
                  </a:cubicBezTo>
                  <a:cubicBezTo>
                    <a:pt x="14086" y="10874"/>
                    <a:pt x="14248" y="10955"/>
                    <a:pt x="14404" y="11030"/>
                  </a:cubicBezTo>
                  <a:cubicBezTo>
                    <a:pt x="14414" y="11013"/>
                    <a:pt x="14425" y="10998"/>
                    <a:pt x="14436" y="10976"/>
                  </a:cubicBezTo>
                  <a:cubicBezTo>
                    <a:pt x="14446" y="10960"/>
                    <a:pt x="14463" y="10938"/>
                    <a:pt x="14485" y="10923"/>
                  </a:cubicBezTo>
                  <a:cubicBezTo>
                    <a:pt x="15075" y="11395"/>
                    <a:pt x="15742" y="11471"/>
                    <a:pt x="16327" y="11471"/>
                  </a:cubicBezTo>
                  <a:cubicBezTo>
                    <a:pt x="16477" y="11471"/>
                    <a:pt x="16628" y="11464"/>
                    <a:pt x="16778" y="11459"/>
                  </a:cubicBezTo>
                  <a:cubicBezTo>
                    <a:pt x="16858" y="11454"/>
                    <a:pt x="16940" y="11454"/>
                    <a:pt x="17020" y="11454"/>
                  </a:cubicBezTo>
                  <a:cubicBezTo>
                    <a:pt x="17283" y="11540"/>
                    <a:pt x="17547" y="11632"/>
                    <a:pt x="17798" y="11754"/>
                  </a:cubicBezTo>
                  <a:cubicBezTo>
                    <a:pt x="18019" y="11863"/>
                    <a:pt x="18282" y="11992"/>
                    <a:pt x="18546" y="12034"/>
                  </a:cubicBezTo>
                  <a:cubicBezTo>
                    <a:pt x="18601" y="12042"/>
                    <a:pt x="18656" y="12047"/>
                    <a:pt x="18710" y="12047"/>
                  </a:cubicBezTo>
                  <a:cubicBezTo>
                    <a:pt x="18777" y="12047"/>
                    <a:pt x="18843" y="12039"/>
                    <a:pt x="18911" y="12019"/>
                  </a:cubicBezTo>
                  <a:cubicBezTo>
                    <a:pt x="19115" y="11965"/>
                    <a:pt x="19244" y="11787"/>
                    <a:pt x="19201" y="11583"/>
                  </a:cubicBezTo>
                  <a:cubicBezTo>
                    <a:pt x="19340" y="11303"/>
                    <a:pt x="18954" y="10777"/>
                    <a:pt x="18728" y="10626"/>
                  </a:cubicBezTo>
                  <a:cubicBezTo>
                    <a:pt x="18718" y="10621"/>
                    <a:pt x="18707" y="10616"/>
                    <a:pt x="18691" y="10606"/>
                  </a:cubicBezTo>
                  <a:cubicBezTo>
                    <a:pt x="18551" y="10423"/>
                    <a:pt x="18422" y="10234"/>
                    <a:pt x="18299" y="10052"/>
                  </a:cubicBezTo>
                  <a:cubicBezTo>
                    <a:pt x="18175" y="9869"/>
                    <a:pt x="18056" y="9691"/>
                    <a:pt x="17954" y="9515"/>
                  </a:cubicBezTo>
                  <a:cubicBezTo>
                    <a:pt x="16886" y="8784"/>
                    <a:pt x="17547" y="8124"/>
                    <a:pt x="18212" y="7457"/>
                  </a:cubicBezTo>
                  <a:cubicBezTo>
                    <a:pt x="18212" y="8124"/>
                    <a:pt x="18212" y="8784"/>
                    <a:pt x="18326" y="9461"/>
                  </a:cubicBezTo>
                  <a:cubicBezTo>
                    <a:pt x="18368" y="9563"/>
                    <a:pt x="18428" y="9671"/>
                    <a:pt x="18497" y="9768"/>
                  </a:cubicBezTo>
                  <a:cubicBezTo>
                    <a:pt x="18777" y="10160"/>
                    <a:pt x="19249" y="10460"/>
                    <a:pt x="19679" y="10460"/>
                  </a:cubicBezTo>
                  <a:cubicBezTo>
                    <a:pt x="19824" y="10460"/>
                    <a:pt x="19964" y="10428"/>
                    <a:pt x="20093" y="10363"/>
                  </a:cubicBezTo>
                  <a:cubicBezTo>
                    <a:pt x="20372" y="10219"/>
                    <a:pt x="20523" y="10197"/>
                    <a:pt x="20592" y="10197"/>
                  </a:cubicBezTo>
                  <a:cubicBezTo>
                    <a:pt x="20619" y="10197"/>
                    <a:pt x="20630" y="10202"/>
                    <a:pt x="20630" y="10202"/>
                  </a:cubicBezTo>
                  <a:cubicBezTo>
                    <a:pt x="20732" y="10278"/>
                    <a:pt x="20781" y="10772"/>
                    <a:pt x="20796" y="10960"/>
                  </a:cubicBezTo>
                  <a:lnTo>
                    <a:pt x="20808" y="11045"/>
                  </a:lnTo>
                  <a:cubicBezTo>
                    <a:pt x="20910" y="12121"/>
                    <a:pt x="21415" y="12346"/>
                    <a:pt x="21817" y="12346"/>
                  </a:cubicBezTo>
                  <a:cubicBezTo>
                    <a:pt x="21898" y="12346"/>
                    <a:pt x="21973" y="12341"/>
                    <a:pt x="22048" y="12319"/>
                  </a:cubicBezTo>
                  <a:cubicBezTo>
                    <a:pt x="22000" y="12168"/>
                    <a:pt x="21946" y="11997"/>
                    <a:pt x="21936" y="11803"/>
                  </a:cubicBezTo>
                  <a:cubicBezTo>
                    <a:pt x="22085" y="11771"/>
                    <a:pt x="22263" y="11685"/>
                    <a:pt x="22467" y="11567"/>
                  </a:cubicBezTo>
                  <a:cubicBezTo>
                    <a:pt x="22580" y="11245"/>
                    <a:pt x="22795" y="11057"/>
                    <a:pt x="23156" y="11057"/>
                  </a:cubicBezTo>
                  <a:lnTo>
                    <a:pt x="23161" y="11057"/>
                  </a:lnTo>
                  <a:cubicBezTo>
                    <a:pt x="23354" y="10992"/>
                    <a:pt x="23520" y="10911"/>
                    <a:pt x="23665" y="10826"/>
                  </a:cubicBezTo>
                  <a:cubicBezTo>
                    <a:pt x="23789" y="10976"/>
                    <a:pt x="23880" y="11126"/>
                    <a:pt x="23939" y="11283"/>
                  </a:cubicBezTo>
                  <a:cubicBezTo>
                    <a:pt x="24879" y="10702"/>
                    <a:pt x="25035" y="9730"/>
                    <a:pt x="25164" y="8918"/>
                  </a:cubicBezTo>
                  <a:cubicBezTo>
                    <a:pt x="25224" y="8521"/>
                    <a:pt x="25283" y="8144"/>
                    <a:pt x="25417" y="7806"/>
                  </a:cubicBezTo>
                  <a:cubicBezTo>
                    <a:pt x="25487" y="7623"/>
                    <a:pt x="25449" y="7415"/>
                    <a:pt x="25325" y="7269"/>
                  </a:cubicBezTo>
                  <a:cubicBezTo>
                    <a:pt x="25224" y="7145"/>
                    <a:pt x="25073" y="7081"/>
                    <a:pt x="24917" y="7081"/>
                  </a:cubicBezTo>
                  <a:cubicBezTo>
                    <a:pt x="24879" y="7081"/>
                    <a:pt x="24847" y="7081"/>
                    <a:pt x="24810" y="7092"/>
                  </a:cubicBezTo>
                  <a:cubicBezTo>
                    <a:pt x="24520" y="7152"/>
                    <a:pt x="24245" y="7199"/>
                    <a:pt x="23987" y="7248"/>
                  </a:cubicBezTo>
                  <a:cubicBezTo>
                    <a:pt x="23429" y="7345"/>
                    <a:pt x="22903" y="7435"/>
                    <a:pt x="22397" y="7608"/>
                  </a:cubicBezTo>
                  <a:cubicBezTo>
                    <a:pt x="22161" y="7688"/>
                    <a:pt x="21968" y="7732"/>
                    <a:pt x="21828" y="7732"/>
                  </a:cubicBezTo>
                  <a:cubicBezTo>
                    <a:pt x="21678" y="7732"/>
                    <a:pt x="21479" y="7732"/>
                    <a:pt x="21296" y="6958"/>
                  </a:cubicBezTo>
                  <a:cubicBezTo>
                    <a:pt x="21011" y="5727"/>
                    <a:pt x="20625" y="4529"/>
                    <a:pt x="20211" y="3256"/>
                  </a:cubicBezTo>
                  <a:cubicBezTo>
                    <a:pt x="20034" y="2703"/>
                    <a:pt x="19851" y="2139"/>
                    <a:pt x="19674" y="1553"/>
                  </a:cubicBezTo>
                  <a:cubicBezTo>
                    <a:pt x="19647" y="1478"/>
                    <a:pt x="19610" y="1419"/>
                    <a:pt x="19561" y="1365"/>
                  </a:cubicBezTo>
                  <a:cubicBezTo>
                    <a:pt x="19561" y="1306"/>
                    <a:pt x="19556" y="1246"/>
                    <a:pt x="19545" y="1177"/>
                  </a:cubicBezTo>
                  <a:cubicBezTo>
                    <a:pt x="19513" y="795"/>
                    <a:pt x="19405" y="527"/>
                    <a:pt x="19260" y="334"/>
                  </a:cubicBezTo>
                  <a:cubicBezTo>
                    <a:pt x="19137" y="172"/>
                    <a:pt x="18986" y="71"/>
                    <a:pt x="1882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6725975" y="1781475"/>
              <a:ext cx="236000" cy="240275"/>
            </a:xfrm>
            <a:custGeom>
              <a:rect b="b" l="l" r="r" t="t"/>
              <a:pathLst>
                <a:path extrusionOk="0" h="9611" w="9440">
                  <a:moveTo>
                    <a:pt x="8049" y="0"/>
                  </a:moveTo>
                  <a:cubicBezTo>
                    <a:pt x="6936" y="167"/>
                    <a:pt x="5867" y="430"/>
                    <a:pt x="4820" y="769"/>
                  </a:cubicBezTo>
                  <a:cubicBezTo>
                    <a:pt x="4208" y="989"/>
                    <a:pt x="3590" y="1208"/>
                    <a:pt x="2971" y="1434"/>
                  </a:cubicBezTo>
                  <a:cubicBezTo>
                    <a:pt x="3026" y="1370"/>
                    <a:pt x="3090" y="1312"/>
                    <a:pt x="3133" y="1241"/>
                  </a:cubicBezTo>
                  <a:cubicBezTo>
                    <a:pt x="3154" y="1208"/>
                    <a:pt x="3144" y="1156"/>
                    <a:pt x="3149" y="1112"/>
                  </a:cubicBezTo>
                  <a:cubicBezTo>
                    <a:pt x="3092" y="1108"/>
                    <a:pt x="3035" y="1106"/>
                    <a:pt x="2979" y="1106"/>
                  </a:cubicBezTo>
                  <a:cubicBezTo>
                    <a:pt x="2102" y="1106"/>
                    <a:pt x="1311" y="1551"/>
                    <a:pt x="464" y="1687"/>
                  </a:cubicBezTo>
                  <a:cubicBezTo>
                    <a:pt x="296" y="1838"/>
                    <a:pt x="184" y="2021"/>
                    <a:pt x="114" y="2257"/>
                  </a:cubicBezTo>
                  <a:cubicBezTo>
                    <a:pt x="50" y="2450"/>
                    <a:pt x="18" y="2681"/>
                    <a:pt x="1" y="2949"/>
                  </a:cubicBezTo>
                  <a:cubicBezTo>
                    <a:pt x="157" y="3901"/>
                    <a:pt x="372" y="5056"/>
                    <a:pt x="511" y="5807"/>
                  </a:cubicBezTo>
                  <a:cubicBezTo>
                    <a:pt x="618" y="6393"/>
                    <a:pt x="861" y="6985"/>
                    <a:pt x="883" y="7565"/>
                  </a:cubicBezTo>
                  <a:cubicBezTo>
                    <a:pt x="888" y="7694"/>
                    <a:pt x="883" y="7823"/>
                    <a:pt x="861" y="7945"/>
                  </a:cubicBezTo>
                  <a:cubicBezTo>
                    <a:pt x="812" y="8267"/>
                    <a:pt x="667" y="8579"/>
                    <a:pt x="367" y="8891"/>
                  </a:cubicBezTo>
                  <a:cubicBezTo>
                    <a:pt x="360" y="8897"/>
                    <a:pt x="469" y="9015"/>
                    <a:pt x="528" y="9080"/>
                  </a:cubicBezTo>
                  <a:cubicBezTo>
                    <a:pt x="469" y="9273"/>
                    <a:pt x="420" y="9445"/>
                    <a:pt x="360" y="9584"/>
                  </a:cubicBezTo>
                  <a:cubicBezTo>
                    <a:pt x="415" y="9601"/>
                    <a:pt x="469" y="9611"/>
                    <a:pt x="528" y="9611"/>
                  </a:cubicBezTo>
                  <a:lnTo>
                    <a:pt x="533" y="9611"/>
                  </a:lnTo>
                  <a:cubicBezTo>
                    <a:pt x="673" y="9611"/>
                    <a:pt x="807" y="9595"/>
                    <a:pt x="930" y="9574"/>
                  </a:cubicBezTo>
                  <a:cubicBezTo>
                    <a:pt x="1360" y="9499"/>
                    <a:pt x="1721" y="9305"/>
                    <a:pt x="1999" y="8993"/>
                  </a:cubicBezTo>
                  <a:cubicBezTo>
                    <a:pt x="3338" y="7500"/>
                    <a:pt x="5067" y="6715"/>
                    <a:pt x="7253" y="6006"/>
                  </a:cubicBezTo>
                  <a:cubicBezTo>
                    <a:pt x="8301" y="5663"/>
                    <a:pt x="8914" y="5388"/>
                    <a:pt x="9219" y="5002"/>
                  </a:cubicBezTo>
                  <a:cubicBezTo>
                    <a:pt x="9333" y="4857"/>
                    <a:pt x="9403" y="4690"/>
                    <a:pt x="9440" y="4503"/>
                  </a:cubicBezTo>
                  <a:cubicBezTo>
                    <a:pt x="9252" y="3766"/>
                    <a:pt x="9053" y="2891"/>
                    <a:pt x="8817" y="2021"/>
                  </a:cubicBezTo>
                  <a:cubicBezTo>
                    <a:pt x="8666" y="1466"/>
                    <a:pt x="8414" y="876"/>
                    <a:pt x="8564" y="441"/>
                  </a:cubicBezTo>
                  <a:cubicBezTo>
                    <a:pt x="8446" y="263"/>
                    <a:pt x="8307" y="134"/>
                    <a:pt x="8156" y="54"/>
                  </a:cubicBezTo>
                  <a:cubicBezTo>
                    <a:pt x="8118" y="33"/>
                    <a:pt x="8081" y="16"/>
                    <a:pt x="804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6577450" y="2562875"/>
              <a:ext cx="70950" cy="152950"/>
            </a:xfrm>
            <a:custGeom>
              <a:rect b="b" l="l" r="r" t="t"/>
              <a:pathLst>
                <a:path extrusionOk="0" h="6118" w="2838">
                  <a:moveTo>
                    <a:pt x="2337" y="0"/>
                  </a:moveTo>
                  <a:cubicBezTo>
                    <a:pt x="2192" y="85"/>
                    <a:pt x="2026" y="166"/>
                    <a:pt x="1833" y="231"/>
                  </a:cubicBezTo>
                  <a:lnTo>
                    <a:pt x="1828" y="231"/>
                  </a:lnTo>
                  <a:cubicBezTo>
                    <a:pt x="1467" y="231"/>
                    <a:pt x="1252" y="419"/>
                    <a:pt x="1139" y="741"/>
                  </a:cubicBezTo>
                  <a:cubicBezTo>
                    <a:pt x="1144" y="735"/>
                    <a:pt x="1151" y="735"/>
                    <a:pt x="1156" y="730"/>
                  </a:cubicBezTo>
                  <a:lnTo>
                    <a:pt x="1156" y="730"/>
                  </a:lnTo>
                  <a:lnTo>
                    <a:pt x="1151" y="735"/>
                  </a:lnTo>
                  <a:lnTo>
                    <a:pt x="1134" y="747"/>
                  </a:lnTo>
                  <a:lnTo>
                    <a:pt x="1139" y="741"/>
                  </a:lnTo>
                  <a:lnTo>
                    <a:pt x="1139" y="741"/>
                  </a:lnTo>
                  <a:cubicBezTo>
                    <a:pt x="935" y="859"/>
                    <a:pt x="757" y="945"/>
                    <a:pt x="608" y="977"/>
                  </a:cubicBezTo>
                  <a:cubicBezTo>
                    <a:pt x="618" y="1171"/>
                    <a:pt x="672" y="1342"/>
                    <a:pt x="720" y="1493"/>
                  </a:cubicBezTo>
                  <a:cubicBezTo>
                    <a:pt x="725" y="1503"/>
                    <a:pt x="725" y="1515"/>
                    <a:pt x="732" y="1525"/>
                  </a:cubicBezTo>
                  <a:cubicBezTo>
                    <a:pt x="839" y="1858"/>
                    <a:pt x="828" y="1885"/>
                    <a:pt x="737" y="1982"/>
                  </a:cubicBezTo>
                  <a:cubicBezTo>
                    <a:pt x="1" y="2772"/>
                    <a:pt x="38" y="3680"/>
                    <a:pt x="70" y="4560"/>
                  </a:cubicBezTo>
                  <a:cubicBezTo>
                    <a:pt x="87" y="4878"/>
                    <a:pt x="97" y="5210"/>
                    <a:pt x="80" y="5554"/>
                  </a:cubicBezTo>
                  <a:cubicBezTo>
                    <a:pt x="65" y="5790"/>
                    <a:pt x="209" y="6006"/>
                    <a:pt x="430" y="6086"/>
                  </a:cubicBezTo>
                  <a:cubicBezTo>
                    <a:pt x="489" y="6108"/>
                    <a:pt x="548" y="6118"/>
                    <a:pt x="613" y="6118"/>
                  </a:cubicBezTo>
                  <a:cubicBezTo>
                    <a:pt x="779" y="6118"/>
                    <a:pt x="940" y="6038"/>
                    <a:pt x="1042" y="5899"/>
                  </a:cubicBezTo>
                  <a:cubicBezTo>
                    <a:pt x="1892" y="4749"/>
                    <a:pt x="2337" y="3685"/>
                    <a:pt x="2401" y="2648"/>
                  </a:cubicBezTo>
                  <a:cubicBezTo>
                    <a:pt x="2413" y="2487"/>
                    <a:pt x="2472" y="2282"/>
                    <a:pt x="2537" y="2068"/>
                  </a:cubicBezTo>
                  <a:cubicBezTo>
                    <a:pt x="2666" y="1638"/>
                    <a:pt x="2837" y="1042"/>
                    <a:pt x="2611" y="457"/>
                  </a:cubicBezTo>
                  <a:cubicBezTo>
                    <a:pt x="2552" y="300"/>
                    <a:pt x="2461" y="150"/>
                    <a:pt x="233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322350" y="972150"/>
              <a:ext cx="1107875" cy="919625"/>
            </a:xfrm>
            <a:custGeom>
              <a:rect b="b" l="l" r="r" t="t"/>
              <a:pathLst>
                <a:path extrusionOk="0" h="36785" w="44315">
                  <a:moveTo>
                    <a:pt x="16427" y="6431"/>
                  </a:moveTo>
                  <a:cubicBezTo>
                    <a:pt x="16428" y="6431"/>
                    <a:pt x="16429" y="6431"/>
                    <a:pt x="16430" y="6431"/>
                  </a:cubicBezTo>
                  <a:lnTo>
                    <a:pt x="16430" y="6431"/>
                  </a:lnTo>
                  <a:cubicBezTo>
                    <a:pt x="16429" y="6431"/>
                    <a:pt x="16428" y="6431"/>
                    <a:pt x="16427" y="6431"/>
                  </a:cubicBezTo>
                  <a:close/>
                  <a:moveTo>
                    <a:pt x="10669" y="1"/>
                  </a:moveTo>
                  <a:cubicBezTo>
                    <a:pt x="10347" y="156"/>
                    <a:pt x="10025" y="478"/>
                    <a:pt x="9852" y="1118"/>
                  </a:cubicBezTo>
                  <a:cubicBezTo>
                    <a:pt x="9304" y="3170"/>
                    <a:pt x="8510" y="5190"/>
                    <a:pt x="7736" y="7140"/>
                  </a:cubicBezTo>
                  <a:cubicBezTo>
                    <a:pt x="7134" y="8665"/>
                    <a:pt x="6511" y="10245"/>
                    <a:pt x="6001" y="11841"/>
                  </a:cubicBezTo>
                  <a:cubicBezTo>
                    <a:pt x="5334" y="13941"/>
                    <a:pt x="4179" y="15843"/>
                    <a:pt x="3062" y="17685"/>
                  </a:cubicBezTo>
                  <a:cubicBezTo>
                    <a:pt x="2579" y="18476"/>
                    <a:pt x="2084" y="19292"/>
                    <a:pt x="1627" y="20114"/>
                  </a:cubicBezTo>
                  <a:lnTo>
                    <a:pt x="1605" y="20152"/>
                  </a:lnTo>
                  <a:cubicBezTo>
                    <a:pt x="982" y="21290"/>
                    <a:pt x="489" y="22188"/>
                    <a:pt x="918" y="23563"/>
                  </a:cubicBezTo>
                  <a:cubicBezTo>
                    <a:pt x="935" y="23606"/>
                    <a:pt x="854" y="23745"/>
                    <a:pt x="789" y="23859"/>
                  </a:cubicBezTo>
                  <a:cubicBezTo>
                    <a:pt x="703" y="24008"/>
                    <a:pt x="606" y="24176"/>
                    <a:pt x="558" y="24385"/>
                  </a:cubicBezTo>
                  <a:lnTo>
                    <a:pt x="499" y="24610"/>
                  </a:lnTo>
                  <a:cubicBezTo>
                    <a:pt x="231" y="25652"/>
                    <a:pt x="0" y="26555"/>
                    <a:pt x="494" y="27308"/>
                  </a:cubicBezTo>
                  <a:cubicBezTo>
                    <a:pt x="580" y="27442"/>
                    <a:pt x="687" y="27560"/>
                    <a:pt x="811" y="27667"/>
                  </a:cubicBezTo>
                  <a:cubicBezTo>
                    <a:pt x="967" y="27538"/>
                    <a:pt x="1166" y="27464"/>
                    <a:pt x="1402" y="27442"/>
                  </a:cubicBezTo>
                  <a:cubicBezTo>
                    <a:pt x="1714" y="27625"/>
                    <a:pt x="2143" y="27764"/>
                    <a:pt x="2740" y="27861"/>
                  </a:cubicBezTo>
                  <a:cubicBezTo>
                    <a:pt x="3519" y="27990"/>
                    <a:pt x="4270" y="28290"/>
                    <a:pt x="5039" y="28505"/>
                  </a:cubicBezTo>
                  <a:cubicBezTo>
                    <a:pt x="10432" y="30031"/>
                    <a:pt x="15837" y="31518"/>
                    <a:pt x="21262" y="32921"/>
                  </a:cubicBezTo>
                  <a:cubicBezTo>
                    <a:pt x="21381" y="33018"/>
                    <a:pt x="21478" y="33120"/>
                    <a:pt x="21552" y="33238"/>
                  </a:cubicBezTo>
                  <a:cubicBezTo>
                    <a:pt x="21649" y="33174"/>
                    <a:pt x="21768" y="33120"/>
                    <a:pt x="21902" y="33088"/>
                  </a:cubicBezTo>
                  <a:cubicBezTo>
                    <a:pt x="26270" y="34216"/>
                    <a:pt x="36687" y="36779"/>
                    <a:pt x="36724" y="36784"/>
                  </a:cubicBezTo>
                  <a:cubicBezTo>
                    <a:pt x="36714" y="36747"/>
                    <a:pt x="37299" y="31089"/>
                    <a:pt x="37852" y="28994"/>
                  </a:cubicBezTo>
                  <a:cubicBezTo>
                    <a:pt x="38217" y="27598"/>
                    <a:pt x="38229" y="26093"/>
                    <a:pt x="38873" y="24771"/>
                  </a:cubicBezTo>
                  <a:cubicBezTo>
                    <a:pt x="38921" y="24573"/>
                    <a:pt x="38996" y="24385"/>
                    <a:pt x="39131" y="24196"/>
                  </a:cubicBezTo>
                  <a:cubicBezTo>
                    <a:pt x="39206" y="24089"/>
                    <a:pt x="39318" y="24025"/>
                    <a:pt x="39432" y="23966"/>
                  </a:cubicBezTo>
                  <a:cubicBezTo>
                    <a:pt x="39560" y="23891"/>
                    <a:pt x="39625" y="23810"/>
                    <a:pt x="39662" y="23725"/>
                  </a:cubicBezTo>
                  <a:cubicBezTo>
                    <a:pt x="39625" y="23294"/>
                    <a:pt x="39506" y="22854"/>
                    <a:pt x="39893" y="22493"/>
                  </a:cubicBezTo>
                  <a:cubicBezTo>
                    <a:pt x="39893" y="22564"/>
                    <a:pt x="39898" y="22634"/>
                    <a:pt x="39905" y="22703"/>
                  </a:cubicBezTo>
                  <a:cubicBezTo>
                    <a:pt x="39942" y="22634"/>
                    <a:pt x="39980" y="22564"/>
                    <a:pt x="40012" y="22493"/>
                  </a:cubicBezTo>
                  <a:cubicBezTo>
                    <a:pt x="39980" y="22483"/>
                    <a:pt x="39947" y="22473"/>
                    <a:pt x="39920" y="22456"/>
                  </a:cubicBezTo>
                  <a:cubicBezTo>
                    <a:pt x="39856" y="22262"/>
                    <a:pt x="39796" y="22074"/>
                    <a:pt x="39737" y="21881"/>
                  </a:cubicBezTo>
                  <a:cubicBezTo>
                    <a:pt x="39705" y="21870"/>
                    <a:pt x="39679" y="21860"/>
                    <a:pt x="39647" y="21849"/>
                  </a:cubicBezTo>
                  <a:cubicBezTo>
                    <a:pt x="39453" y="21791"/>
                    <a:pt x="39147" y="21731"/>
                    <a:pt x="39018" y="21548"/>
                  </a:cubicBezTo>
                  <a:cubicBezTo>
                    <a:pt x="38926" y="21419"/>
                    <a:pt x="38899" y="21258"/>
                    <a:pt x="38911" y="21097"/>
                  </a:cubicBezTo>
                  <a:cubicBezTo>
                    <a:pt x="38765" y="20796"/>
                    <a:pt x="38884" y="20554"/>
                    <a:pt x="39104" y="20328"/>
                  </a:cubicBezTo>
                  <a:cubicBezTo>
                    <a:pt x="39136" y="20249"/>
                    <a:pt x="39169" y="20167"/>
                    <a:pt x="39196" y="20092"/>
                  </a:cubicBezTo>
                  <a:cubicBezTo>
                    <a:pt x="39404" y="19517"/>
                    <a:pt x="39603" y="18873"/>
                    <a:pt x="39958" y="18367"/>
                  </a:cubicBezTo>
                  <a:cubicBezTo>
                    <a:pt x="40146" y="18094"/>
                    <a:pt x="40371" y="17879"/>
                    <a:pt x="40640" y="17680"/>
                  </a:cubicBezTo>
                  <a:cubicBezTo>
                    <a:pt x="41150" y="17315"/>
                    <a:pt x="41510" y="16971"/>
                    <a:pt x="41817" y="16418"/>
                  </a:cubicBezTo>
                  <a:cubicBezTo>
                    <a:pt x="42097" y="15924"/>
                    <a:pt x="42354" y="15414"/>
                    <a:pt x="42692" y="14957"/>
                  </a:cubicBezTo>
                  <a:cubicBezTo>
                    <a:pt x="42982" y="14570"/>
                    <a:pt x="43321" y="14231"/>
                    <a:pt x="43612" y="13834"/>
                  </a:cubicBezTo>
                  <a:cubicBezTo>
                    <a:pt x="43605" y="13829"/>
                    <a:pt x="43600" y="13823"/>
                    <a:pt x="43600" y="13823"/>
                  </a:cubicBezTo>
                  <a:cubicBezTo>
                    <a:pt x="43647" y="13719"/>
                    <a:pt x="43688" y="13591"/>
                    <a:pt x="43787" y="13591"/>
                  </a:cubicBezTo>
                  <a:cubicBezTo>
                    <a:pt x="43791" y="13591"/>
                    <a:pt x="43795" y="13591"/>
                    <a:pt x="43799" y="13592"/>
                  </a:cubicBezTo>
                  <a:cubicBezTo>
                    <a:pt x="43826" y="13559"/>
                    <a:pt x="43858" y="13527"/>
                    <a:pt x="43885" y="13495"/>
                  </a:cubicBezTo>
                  <a:cubicBezTo>
                    <a:pt x="43869" y="13318"/>
                    <a:pt x="43992" y="13210"/>
                    <a:pt x="44175" y="13130"/>
                  </a:cubicBezTo>
                  <a:cubicBezTo>
                    <a:pt x="44175" y="13130"/>
                    <a:pt x="44175" y="13135"/>
                    <a:pt x="44180" y="13135"/>
                  </a:cubicBezTo>
                  <a:cubicBezTo>
                    <a:pt x="44229" y="13066"/>
                    <a:pt x="44277" y="12991"/>
                    <a:pt x="44314" y="12915"/>
                  </a:cubicBezTo>
                  <a:lnTo>
                    <a:pt x="44314" y="12915"/>
                  </a:lnTo>
                  <a:cubicBezTo>
                    <a:pt x="44277" y="12964"/>
                    <a:pt x="44239" y="13017"/>
                    <a:pt x="44192" y="13066"/>
                  </a:cubicBezTo>
                  <a:cubicBezTo>
                    <a:pt x="44197" y="12738"/>
                    <a:pt x="44197" y="12404"/>
                    <a:pt x="44202" y="12077"/>
                  </a:cubicBezTo>
                  <a:cubicBezTo>
                    <a:pt x="44024" y="11856"/>
                    <a:pt x="43756" y="11754"/>
                    <a:pt x="43483" y="11551"/>
                  </a:cubicBezTo>
                  <a:cubicBezTo>
                    <a:pt x="43450" y="11529"/>
                    <a:pt x="43423" y="11497"/>
                    <a:pt x="43396" y="11470"/>
                  </a:cubicBezTo>
                  <a:cubicBezTo>
                    <a:pt x="43079" y="11357"/>
                    <a:pt x="42923" y="11083"/>
                    <a:pt x="42875" y="10702"/>
                  </a:cubicBezTo>
                  <a:cubicBezTo>
                    <a:pt x="42784" y="10514"/>
                    <a:pt x="42697" y="10326"/>
                    <a:pt x="42601" y="10148"/>
                  </a:cubicBezTo>
                  <a:cubicBezTo>
                    <a:pt x="42596" y="10138"/>
                    <a:pt x="42590" y="10122"/>
                    <a:pt x="42585" y="10111"/>
                  </a:cubicBezTo>
                  <a:cubicBezTo>
                    <a:pt x="40087" y="9681"/>
                    <a:pt x="37674" y="8908"/>
                    <a:pt x="35214" y="8343"/>
                  </a:cubicBezTo>
                  <a:cubicBezTo>
                    <a:pt x="34636" y="8213"/>
                    <a:pt x="34052" y="7965"/>
                    <a:pt x="33455" y="7965"/>
                  </a:cubicBezTo>
                  <a:cubicBezTo>
                    <a:pt x="33115" y="7965"/>
                    <a:pt x="32771" y="8046"/>
                    <a:pt x="32420" y="8273"/>
                  </a:cubicBezTo>
                  <a:cubicBezTo>
                    <a:pt x="32346" y="8323"/>
                    <a:pt x="32248" y="8352"/>
                    <a:pt x="32144" y="8352"/>
                  </a:cubicBezTo>
                  <a:cubicBezTo>
                    <a:pt x="31958" y="8352"/>
                    <a:pt x="31754" y="8260"/>
                    <a:pt x="31636" y="8042"/>
                  </a:cubicBezTo>
                  <a:cubicBezTo>
                    <a:pt x="31594" y="8037"/>
                    <a:pt x="31551" y="8035"/>
                    <a:pt x="31507" y="8035"/>
                  </a:cubicBezTo>
                  <a:cubicBezTo>
                    <a:pt x="31376" y="8035"/>
                    <a:pt x="31240" y="8053"/>
                    <a:pt x="31109" y="8053"/>
                  </a:cubicBezTo>
                  <a:cubicBezTo>
                    <a:pt x="30907" y="8053"/>
                    <a:pt x="30716" y="8009"/>
                    <a:pt x="30573" y="7785"/>
                  </a:cubicBezTo>
                  <a:cubicBezTo>
                    <a:pt x="30230" y="7882"/>
                    <a:pt x="29887" y="7915"/>
                    <a:pt x="29544" y="7915"/>
                  </a:cubicBezTo>
                  <a:cubicBezTo>
                    <a:pt x="28993" y="7915"/>
                    <a:pt x="28442" y="7829"/>
                    <a:pt x="27892" y="7779"/>
                  </a:cubicBezTo>
                  <a:cubicBezTo>
                    <a:pt x="27554" y="8237"/>
                    <a:pt x="27183" y="8392"/>
                    <a:pt x="26796" y="8392"/>
                  </a:cubicBezTo>
                  <a:cubicBezTo>
                    <a:pt x="26382" y="8392"/>
                    <a:pt x="25950" y="8215"/>
                    <a:pt x="25517" y="8037"/>
                  </a:cubicBezTo>
                  <a:lnTo>
                    <a:pt x="25517" y="8053"/>
                  </a:lnTo>
                  <a:lnTo>
                    <a:pt x="25502" y="8037"/>
                  </a:lnTo>
                  <a:lnTo>
                    <a:pt x="25502" y="8037"/>
                  </a:lnTo>
                  <a:cubicBezTo>
                    <a:pt x="25507" y="8048"/>
                    <a:pt x="25517" y="8053"/>
                    <a:pt x="25517" y="8053"/>
                  </a:cubicBezTo>
                  <a:cubicBezTo>
                    <a:pt x="25254" y="7951"/>
                    <a:pt x="25066" y="7774"/>
                    <a:pt x="24964" y="7511"/>
                  </a:cubicBezTo>
                  <a:cubicBezTo>
                    <a:pt x="24674" y="7516"/>
                    <a:pt x="24389" y="7516"/>
                    <a:pt x="24099" y="7516"/>
                  </a:cubicBezTo>
                  <a:cubicBezTo>
                    <a:pt x="24072" y="7489"/>
                    <a:pt x="24040" y="7467"/>
                    <a:pt x="24014" y="7452"/>
                  </a:cubicBezTo>
                  <a:cubicBezTo>
                    <a:pt x="23954" y="7415"/>
                    <a:pt x="23890" y="7388"/>
                    <a:pt x="23826" y="7376"/>
                  </a:cubicBezTo>
                  <a:cubicBezTo>
                    <a:pt x="23793" y="7371"/>
                    <a:pt x="23761" y="7366"/>
                    <a:pt x="23729" y="7366"/>
                  </a:cubicBezTo>
                  <a:cubicBezTo>
                    <a:pt x="23713" y="7365"/>
                    <a:pt x="23698" y="7364"/>
                    <a:pt x="23682" y="7364"/>
                  </a:cubicBezTo>
                  <a:cubicBezTo>
                    <a:pt x="23457" y="7364"/>
                    <a:pt x="23220" y="7449"/>
                    <a:pt x="22997" y="7449"/>
                  </a:cubicBezTo>
                  <a:cubicBezTo>
                    <a:pt x="22843" y="7449"/>
                    <a:pt x="22696" y="7409"/>
                    <a:pt x="22563" y="7274"/>
                  </a:cubicBezTo>
                  <a:cubicBezTo>
                    <a:pt x="20554" y="6706"/>
                    <a:pt x="18450" y="6887"/>
                    <a:pt x="16430" y="6431"/>
                  </a:cubicBezTo>
                  <a:lnTo>
                    <a:pt x="16430" y="6431"/>
                  </a:lnTo>
                  <a:cubicBezTo>
                    <a:pt x="16433" y="6433"/>
                    <a:pt x="16434" y="6437"/>
                    <a:pt x="16439" y="6441"/>
                  </a:cubicBezTo>
                  <a:cubicBezTo>
                    <a:pt x="16372" y="6451"/>
                    <a:pt x="16308" y="6457"/>
                    <a:pt x="16247" y="6457"/>
                  </a:cubicBezTo>
                  <a:cubicBezTo>
                    <a:pt x="15857" y="6457"/>
                    <a:pt x="15572" y="6253"/>
                    <a:pt x="15358" y="5910"/>
                  </a:cubicBezTo>
                  <a:cubicBezTo>
                    <a:pt x="15182" y="5900"/>
                    <a:pt x="15090" y="5808"/>
                    <a:pt x="15085" y="5630"/>
                  </a:cubicBezTo>
                  <a:cubicBezTo>
                    <a:pt x="14526" y="4997"/>
                    <a:pt x="14800" y="4212"/>
                    <a:pt x="14870" y="3540"/>
                  </a:cubicBezTo>
                  <a:cubicBezTo>
                    <a:pt x="14929" y="2972"/>
                    <a:pt x="14719" y="2451"/>
                    <a:pt x="14816" y="1908"/>
                  </a:cubicBezTo>
                  <a:lnTo>
                    <a:pt x="14816" y="1908"/>
                  </a:lnTo>
                  <a:cubicBezTo>
                    <a:pt x="14723" y="1932"/>
                    <a:pt x="14634" y="1945"/>
                    <a:pt x="14550" y="1945"/>
                  </a:cubicBezTo>
                  <a:cubicBezTo>
                    <a:pt x="14339" y="1945"/>
                    <a:pt x="14160" y="1860"/>
                    <a:pt x="14021" y="1645"/>
                  </a:cubicBezTo>
                  <a:cubicBezTo>
                    <a:pt x="13979" y="1649"/>
                    <a:pt x="13937" y="1651"/>
                    <a:pt x="13897" y="1651"/>
                  </a:cubicBezTo>
                  <a:cubicBezTo>
                    <a:pt x="13210" y="1651"/>
                    <a:pt x="12840" y="1035"/>
                    <a:pt x="12313" y="736"/>
                  </a:cubicBezTo>
                  <a:cubicBezTo>
                    <a:pt x="11996" y="549"/>
                    <a:pt x="11706" y="441"/>
                    <a:pt x="11453" y="403"/>
                  </a:cubicBezTo>
                  <a:cubicBezTo>
                    <a:pt x="11211" y="264"/>
                    <a:pt x="10970" y="140"/>
                    <a:pt x="10722" y="27"/>
                  </a:cubicBezTo>
                  <a:cubicBezTo>
                    <a:pt x="10707" y="16"/>
                    <a:pt x="10690" y="6"/>
                    <a:pt x="1066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732625" y="1132775"/>
              <a:ext cx="425" cy="275"/>
            </a:xfrm>
            <a:custGeom>
              <a:rect b="b" l="l" r="r" t="t"/>
              <a:pathLst>
                <a:path extrusionOk="0" h="11" w="17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1572700" y="777150"/>
              <a:ext cx="1386975" cy="838925"/>
            </a:xfrm>
            <a:custGeom>
              <a:rect b="b" l="l" r="r" t="t"/>
              <a:pathLst>
                <a:path extrusionOk="0" h="33557" w="55479">
                  <a:moveTo>
                    <a:pt x="920" y="1"/>
                  </a:moveTo>
                  <a:lnTo>
                    <a:pt x="920" y="16"/>
                  </a:lnTo>
                  <a:cubicBezTo>
                    <a:pt x="715" y="2014"/>
                    <a:pt x="0" y="3986"/>
                    <a:pt x="253" y="6006"/>
                  </a:cubicBezTo>
                  <a:cubicBezTo>
                    <a:pt x="425" y="6479"/>
                    <a:pt x="662" y="6956"/>
                    <a:pt x="774" y="7452"/>
                  </a:cubicBezTo>
                  <a:cubicBezTo>
                    <a:pt x="1215" y="7774"/>
                    <a:pt x="1145" y="8101"/>
                    <a:pt x="801" y="8429"/>
                  </a:cubicBezTo>
                  <a:cubicBezTo>
                    <a:pt x="747" y="8885"/>
                    <a:pt x="689" y="9326"/>
                    <a:pt x="940" y="9761"/>
                  </a:cubicBezTo>
                  <a:cubicBezTo>
                    <a:pt x="952" y="9772"/>
                    <a:pt x="962" y="9788"/>
                    <a:pt x="973" y="9805"/>
                  </a:cubicBezTo>
                  <a:cubicBezTo>
                    <a:pt x="1134" y="9922"/>
                    <a:pt x="1247" y="10073"/>
                    <a:pt x="1306" y="10256"/>
                  </a:cubicBezTo>
                  <a:cubicBezTo>
                    <a:pt x="1441" y="10400"/>
                    <a:pt x="1585" y="10534"/>
                    <a:pt x="1736" y="10670"/>
                  </a:cubicBezTo>
                  <a:cubicBezTo>
                    <a:pt x="2316" y="11169"/>
                    <a:pt x="2778" y="11647"/>
                    <a:pt x="3047" y="12378"/>
                  </a:cubicBezTo>
                  <a:cubicBezTo>
                    <a:pt x="3288" y="13028"/>
                    <a:pt x="3439" y="13758"/>
                    <a:pt x="3895" y="14285"/>
                  </a:cubicBezTo>
                  <a:cubicBezTo>
                    <a:pt x="3997" y="14441"/>
                    <a:pt x="4153" y="14558"/>
                    <a:pt x="4438" y="14747"/>
                  </a:cubicBezTo>
                  <a:cubicBezTo>
                    <a:pt x="4798" y="15004"/>
                    <a:pt x="5158" y="15240"/>
                    <a:pt x="5400" y="15547"/>
                  </a:cubicBezTo>
                  <a:cubicBezTo>
                    <a:pt x="5443" y="15569"/>
                    <a:pt x="5480" y="15590"/>
                    <a:pt x="5517" y="15612"/>
                  </a:cubicBezTo>
                  <a:cubicBezTo>
                    <a:pt x="5631" y="15671"/>
                    <a:pt x="5738" y="15741"/>
                    <a:pt x="5835" y="15810"/>
                  </a:cubicBezTo>
                  <a:cubicBezTo>
                    <a:pt x="5943" y="16078"/>
                    <a:pt x="5980" y="16363"/>
                    <a:pt x="5948" y="16681"/>
                  </a:cubicBezTo>
                  <a:cubicBezTo>
                    <a:pt x="5878" y="16745"/>
                    <a:pt x="5787" y="16809"/>
                    <a:pt x="5673" y="16874"/>
                  </a:cubicBezTo>
                  <a:cubicBezTo>
                    <a:pt x="5749" y="16638"/>
                    <a:pt x="5749" y="16450"/>
                    <a:pt x="5700" y="16299"/>
                  </a:cubicBezTo>
                  <a:lnTo>
                    <a:pt x="5700" y="16299"/>
                  </a:lnTo>
                  <a:cubicBezTo>
                    <a:pt x="5711" y="16401"/>
                    <a:pt x="5711" y="16504"/>
                    <a:pt x="5700" y="16621"/>
                  </a:cubicBezTo>
                  <a:cubicBezTo>
                    <a:pt x="5690" y="16740"/>
                    <a:pt x="5673" y="16852"/>
                    <a:pt x="5653" y="16971"/>
                  </a:cubicBezTo>
                  <a:cubicBezTo>
                    <a:pt x="5690" y="17142"/>
                    <a:pt x="5700" y="17298"/>
                    <a:pt x="5550" y="17379"/>
                  </a:cubicBezTo>
                  <a:cubicBezTo>
                    <a:pt x="5363" y="18061"/>
                    <a:pt x="5051" y="18716"/>
                    <a:pt x="4895" y="19398"/>
                  </a:cubicBezTo>
                  <a:cubicBezTo>
                    <a:pt x="4803" y="19792"/>
                    <a:pt x="4739" y="20189"/>
                    <a:pt x="4728" y="20591"/>
                  </a:cubicBezTo>
                  <a:cubicBezTo>
                    <a:pt x="4744" y="20662"/>
                    <a:pt x="4766" y="20726"/>
                    <a:pt x="4798" y="20796"/>
                  </a:cubicBezTo>
                  <a:cubicBezTo>
                    <a:pt x="4771" y="20752"/>
                    <a:pt x="4750" y="20715"/>
                    <a:pt x="4728" y="20672"/>
                  </a:cubicBezTo>
                  <a:lnTo>
                    <a:pt x="4728" y="20710"/>
                  </a:lnTo>
                  <a:cubicBezTo>
                    <a:pt x="4728" y="20855"/>
                    <a:pt x="4674" y="21005"/>
                    <a:pt x="4535" y="21075"/>
                  </a:cubicBezTo>
                  <a:cubicBezTo>
                    <a:pt x="4314" y="21188"/>
                    <a:pt x="3950" y="21446"/>
                    <a:pt x="3766" y="21741"/>
                  </a:cubicBezTo>
                  <a:lnTo>
                    <a:pt x="3766" y="22386"/>
                  </a:lnTo>
                  <a:cubicBezTo>
                    <a:pt x="3794" y="22418"/>
                    <a:pt x="3826" y="22450"/>
                    <a:pt x="3863" y="22482"/>
                  </a:cubicBezTo>
                  <a:cubicBezTo>
                    <a:pt x="4071" y="22657"/>
                    <a:pt x="4303" y="22717"/>
                    <a:pt x="4542" y="22717"/>
                  </a:cubicBezTo>
                  <a:cubicBezTo>
                    <a:pt x="4804" y="22717"/>
                    <a:pt x="5074" y="22644"/>
                    <a:pt x="5330" y="22569"/>
                  </a:cubicBezTo>
                  <a:cubicBezTo>
                    <a:pt x="5552" y="22507"/>
                    <a:pt x="5808" y="22434"/>
                    <a:pt x="6052" y="22434"/>
                  </a:cubicBezTo>
                  <a:cubicBezTo>
                    <a:pt x="6062" y="22434"/>
                    <a:pt x="6072" y="22435"/>
                    <a:pt x="6082" y="22435"/>
                  </a:cubicBezTo>
                  <a:cubicBezTo>
                    <a:pt x="6141" y="22370"/>
                    <a:pt x="6201" y="22311"/>
                    <a:pt x="6276" y="22230"/>
                  </a:cubicBezTo>
                  <a:cubicBezTo>
                    <a:pt x="6399" y="22289"/>
                    <a:pt x="6555" y="22311"/>
                    <a:pt x="6598" y="22391"/>
                  </a:cubicBezTo>
                  <a:cubicBezTo>
                    <a:pt x="6640" y="22467"/>
                    <a:pt x="6620" y="22557"/>
                    <a:pt x="6523" y="22569"/>
                  </a:cubicBezTo>
                  <a:cubicBezTo>
                    <a:pt x="6544" y="22584"/>
                    <a:pt x="6571" y="22596"/>
                    <a:pt x="6593" y="22611"/>
                  </a:cubicBezTo>
                  <a:cubicBezTo>
                    <a:pt x="7592" y="23466"/>
                    <a:pt x="7377" y="25110"/>
                    <a:pt x="7382" y="26281"/>
                  </a:cubicBezTo>
                  <a:cubicBezTo>
                    <a:pt x="7382" y="27533"/>
                    <a:pt x="7694" y="28810"/>
                    <a:pt x="8167" y="29971"/>
                  </a:cubicBezTo>
                  <a:cubicBezTo>
                    <a:pt x="8430" y="30610"/>
                    <a:pt x="8757" y="31352"/>
                    <a:pt x="9311" y="31798"/>
                  </a:cubicBezTo>
                  <a:cubicBezTo>
                    <a:pt x="9595" y="32027"/>
                    <a:pt x="9884" y="32102"/>
                    <a:pt x="10178" y="32102"/>
                  </a:cubicBezTo>
                  <a:cubicBezTo>
                    <a:pt x="10256" y="32102"/>
                    <a:pt x="10333" y="32097"/>
                    <a:pt x="10412" y="32088"/>
                  </a:cubicBezTo>
                  <a:cubicBezTo>
                    <a:pt x="10717" y="31828"/>
                    <a:pt x="11035" y="31750"/>
                    <a:pt x="11353" y="31750"/>
                  </a:cubicBezTo>
                  <a:cubicBezTo>
                    <a:pt x="11832" y="31750"/>
                    <a:pt x="12311" y="31927"/>
                    <a:pt x="12749" y="31927"/>
                  </a:cubicBezTo>
                  <a:cubicBezTo>
                    <a:pt x="12842" y="31927"/>
                    <a:pt x="12933" y="31919"/>
                    <a:pt x="13023" y="31900"/>
                  </a:cubicBezTo>
                  <a:lnTo>
                    <a:pt x="13023" y="31900"/>
                  </a:lnTo>
                  <a:cubicBezTo>
                    <a:pt x="13002" y="31916"/>
                    <a:pt x="12975" y="31927"/>
                    <a:pt x="12948" y="31944"/>
                  </a:cubicBezTo>
                  <a:cubicBezTo>
                    <a:pt x="13028" y="31944"/>
                    <a:pt x="13114" y="31944"/>
                    <a:pt x="13195" y="31937"/>
                  </a:cubicBezTo>
                  <a:lnTo>
                    <a:pt x="13233" y="31937"/>
                  </a:lnTo>
                  <a:cubicBezTo>
                    <a:pt x="13206" y="31922"/>
                    <a:pt x="13184" y="31905"/>
                    <a:pt x="13163" y="31884"/>
                  </a:cubicBezTo>
                  <a:lnTo>
                    <a:pt x="13163" y="31884"/>
                  </a:lnTo>
                  <a:cubicBezTo>
                    <a:pt x="13208" y="31888"/>
                    <a:pt x="13253" y="31889"/>
                    <a:pt x="13299" y="31889"/>
                  </a:cubicBezTo>
                  <a:cubicBezTo>
                    <a:pt x="13578" y="31889"/>
                    <a:pt x="13865" y="31836"/>
                    <a:pt x="14144" y="31836"/>
                  </a:cubicBezTo>
                  <a:cubicBezTo>
                    <a:pt x="14410" y="31836"/>
                    <a:pt x="14669" y="31884"/>
                    <a:pt x="14909" y="32072"/>
                  </a:cubicBezTo>
                  <a:cubicBezTo>
                    <a:pt x="15161" y="32122"/>
                    <a:pt x="15414" y="32163"/>
                    <a:pt x="15655" y="32163"/>
                  </a:cubicBezTo>
                  <a:cubicBezTo>
                    <a:pt x="16063" y="32163"/>
                    <a:pt x="16437" y="32047"/>
                    <a:pt x="16714" y="31659"/>
                  </a:cubicBezTo>
                  <a:cubicBezTo>
                    <a:pt x="16843" y="31476"/>
                    <a:pt x="16977" y="31374"/>
                    <a:pt x="17106" y="31331"/>
                  </a:cubicBezTo>
                  <a:cubicBezTo>
                    <a:pt x="17240" y="31207"/>
                    <a:pt x="17353" y="31143"/>
                    <a:pt x="17455" y="31126"/>
                  </a:cubicBezTo>
                  <a:cubicBezTo>
                    <a:pt x="17515" y="31138"/>
                    <a:pt x="17573" y="31153"/>
                    <a:pt x="17632" y="31170"/>
                  </a:cubicBezTo>
                  <a:cubicBezTo>
                    <a:pt x="17740" y="31245"/>
                    <a:pt x="17820" y="31406"/>
                    <a:pt x="17879" y="31653"/>
                  </a:cubicBezTo>
                  <a:cubicBezTo>
                    <a:pt x="18148" y="31927"/>
                    <a:pt x="18390" y="32298"/>
                    <a:pt x="18583" y="32566"/>
                  </a:cubicBezTo>
                  <a:cubicBezTo>
                    <a:pt x="18611" y="32604"/>
                    <a:pt x="18631" y="32641"/>
                    <a:pt x="18658" y="32673"/>
                  </a:cubicBezTo>
                  <a:cubicBezTo>
                    <a:pt x="19030" y="32078"/>
                    <a:pt x="18981" y="31379"/>
                    <a:pt x="19050" y="30707"/>
                  </a:cubicBezTo>
                  <a:cubicBezTo>
                    <a:pt x="19117" y="30050"/>
                    <a:pt x="19379" y="29722"/>
                    <a:pt x="19993" y="29722"/>
                  </a:cubicBezTo>
                  <a:cubicBezTo>
                    <a:pt x="20077" y="29722"/>
                    <a:pt x="20167" y="29728"/>
                    <a:pt x="20265" y="29740"/>
                  </a:cubicBezTo>
                  <a:cubicBezTo>
                    <a:pt x="24272" y="30246"/>
                    <a:pt x="28280" y="30707"/>
                    <a:pt x="32288" y="31185"/>
                  </a:cubicBezTo>
                  <a:cubicBezTo>
                    <a:pt x="36424" y="31679"/>
                    <a:pt x="40561" y="32185"/>
                    <a:pt x="44703" y="32668"/>
                  </a:cubicBezTo>
                  <a:cubicBezTo>
                    <a:pt x="47212" y="32963"/>
                    <a:pt x="49731" y="33211"/>
                    <a:pt x="52240" y="33533"/>
                  </a:cubicBezTo>
                  <a:cubicBezTo>
                    <a:pt x="52364" y="33548"/>
                    <a:pt x="52476" y="33557"/>
                    <a:pt x="52576" y="33557"/>
                  </a:cubicBezTo>
                  <a:cubicBezTo>
                    <a:pt x="52696" y="33557"/>
                    <a:pt x="52799" y="33544"/>
                    <a:pt x="52885" y="33511"/>
                  </a:cubicBezTo>
                  <a:cubicBezTo>
                    <a:pt x="52917" y="33528"/>
                    <a:pt x="52944" y="33538"/>
                    <a:pt x="52976" y="33555"/>
                  </a:cubicBezTo>
                  <a:cubicBezTo>
                    <a:pt x="52976" y="33523"/>
                    <a:pt x="52981" y="33491"/>
                    <a:pt x="52981" y="33459"/>
                  </a:cubicBezTo>
                  <a:cubicBezTo>
                    <a:pt x="53137" y="33355"/>
                    <a:pt x="53217" y="33146"/>
                    <a:pt x="53234" y="32782"/>
                  </a:cubicBezTo>
                  <a:cubicBezTo>
                    <a:pt x="53261" y="32276"/>
                    <a:pt x="53341" y="31771"/>
                    <a:pt x="53460" y="31272"/>
                  </a:cubicBezTo>
                  <a:cubicBezTo>
                    <a:pt x="53519" y="30848"/>
                    <a:pt x="53594" y="30422"/>
                    <a:pt x="53616" y="29993"/>
                  </a:cubicBezTo>
                  <a:cubicBezTo>
                    <a:pt x="53626" y="29762"/>
                    <a:pt x="53631" y="29536"/>
                    <a:pt x="53653" y="29311"/>
                  </a:cubicBezTo>
                  <a:lnTo>
                    <a:pt x="53653" y="29311"/>
                  </a:lnTo>
                  <a:cubicBezTo>
                    <a:pt x="53648" y="29316"/>
                    <a:pt x="53642" y="29326"/>
                    <a:pt x="53631" y="29333"/>
                  </a:cubicBezTo>
                  <a:cubicBezTo>
                    <a:pt x="53728" y="28714"/>
                    <a:pt x="53809" y="28161"/>
                    <a:pt x="53889" y="27635"/>
                  </a:cubicBezTo>
                  <a:lnTo>
                    <a:pt x="53889" y="27275"/>
                  </a:lnTo>
                  <a:cubicBezTo>
                    <a:pt x="53921" y="27226"/>
                    <a:pt x="53948" y="27183"/>
                    <a:pt x="53986" y="27141"/>
                  </a:cubicBezTo>
                  <a:cubicBezTo>
                    <a:pt x="53970" y="27114"/>
                    <a:pt x="53959" y="27087"/>
                    <a:pt x="53943" y="27060"/>
                  </a:cubicBezTo>
                  <a:cubicBezTo>
                    <a:pt x="53954" y="27049"/>
                    <a:pt x="53964" y="27038"/>
                    <a:pt x="53976" y="27033"/>
                  </a:cubicBezTo>
                  <a:cubicBezTo>
                    <a:pt x="54055" y="26506"/>
                    <a:pt x="54132" y="26013"/>
                    <a:pt x="54201" y="25512"/>
                  </a:cubicBezTo>
                  <a:cubicBezTo>
                    <a:pt x="54190" y="25195"/>
                    <a:pt x="54260" y="24890"/>
                    <a:pt x="54335" y="24578"/>
                  </a:cubicBezTo>
                  <a:cubicBezTo>
                    <a:pt x="54362" y="24465"/>
                    <a:pt x="54395" y="24352"/>
                    <a:pt x="54422" y="24233"/>
                  </a:cubicBezTo>
                  <a:cubicBezTo>
                    <a:pt x="54454" y="24104"/>
                    <a:pt x="54480" y="23970"/>
                    <a:pt x="54502" y="23836"/>
                  </a:cubicBezTo>
                  <a:cubicBezTo>
                    <a:pt x="54502" y="23821"/>
                    <a:pt x="54507" y="23804"/>
                    <a:pt x="54507" y="23789"/>
                  </a:cubicBezTo>
                  <a:cubicBezTo>
                    <a:pt x="54544" y="23536"/>
                    <a:pt x="54544" y="23278"/>
                    <a:pt x="54480" y="23015"/>
                  </a:cubicBezTo>
                  <a:cubicBezTo>
                    <a:pt x="54330" y="21134"/>
                    <a:pt x="54260" y="19264"/>
                    <a:pt x="55012" y="17476"/>
                  </a:cubicBezTo>
                  <a:lnTo>
                    <a:pt x="55012" y="16078"/>
                  </a:lnTo>
                  <a:cubicBezTo>
                    <a:pt x="54658" y="15864"/>
                    <a:pt x="54802" y="15520"/>
                    <a:pt x="54824" y="15235"/>
                  </a:cubicBezTo>
                  <a:cubicBezTo>
                    <a:pt x="55012" y="12711"/>
                    <a:pt x="55178" y="10186"/>
                    <a:pt x="55447" y="7666"/>
                  </a:cubicBezTo>
                  <a:cubicBezTo>
                    <a:pt x="55479" y="7343"/>
                    <a:pt x="55469" y="7124"/>
                    <a:pt x="55377" y="6973"/>
                  </a:cubicBezTo>
                  <a:cubicBezTo>
                    <a:pt x="53701" y="6877"/>
                    <a:pt x="52042" y="6785"/>
                    <a:pt x="50408" y="6737"/>
                  </a:cubicBezTo>
                  <a:cubicBezTo>
                    <a:pt x="41303" y="6473"/>
                    <a:pt x="31745" y="5082"/>
                    <a:pt x="22821" y="3304"/>
                  </a:cubicBezTo>
                  <a:cubicBezTo>
                    <a:pt x="20377" y="2820"/>
                    <a:pt x="17986" y="2111"/>
                    <a:pt x="15548" y="1601"/>
                  </a:cubicBezTo>
                  <a:lnTo>
                    <a:pt x="15548" y="1601"/>
                  </a:lnTo>
                  <a:cubicBezTo>
                    <a:pt x="15549" y="1601"/>
                    <a:pt x="15549" y="1601"/>
                    <a:pt x="15549" y="1601"/>
                  </a:cubicBezTo>
                  <a:cubicBezTo>
                    <a:pt x="15525" y="1601"/>
                    <a:pt x="12773" y="1212"/>
                    <a:pt x="13187" y="1212"/>
                  </a:cubicBezTo>
                  <a:cubicBezTo>
                    <a:pt x="13258" y="1212"/>
                    <a:pt x="13425" y="1224"/>
                    <a:pt x="13716" y="1251"/>
                  </a:cubicBezTo>
                  <a:cubicBezTo>
                    <a:pt x="12899" y="1171"/>
                    <a:pt x="12088" y="1096"/>
                    <a:pt x="11272" y="1037"/>
                  </a:cubicBezTo>
                  <a:cubicBezTo>
                    <a:pt x="7914" y="779"/>
                    <a:pt x="4304" y="698"/>
                    <a:pt x="92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2853300" y="1957275"/>
              <a:ext cx="1112350" cy="564100"/>
            </a:xfrm>
            <a:custGeom>
              <a:rect b="b" l="l" r="r" t="t"/>
              <a:pathLst>
                <a:path extrusionOk="0" h="22564" w="44494">
                  <a:moveTo>
                    <a:pt x="1425" y="0"/>
                  </a:moveTo>
                  <a:cubicBezTo>
                    <a:pt x="1418" y="38"/>
                    <a:pt x="1418" y="75"/>
                    <a:pt x="1413" y="107"/>
                  </a:cubicBezTo>
                  <a:cubicBezTo>
                    <a:pt x="1403" y="263"/>
                    <a:pt x="1393" y="424"/>
                    <a:pt x="1381" y="580"/>
                  </a:cubicBezTo>
                  <a:cubicBezTo>
                    <a:pt x="1199" y="720"/>
                    <a:pt x="1102" y="978"/>
                    <a:pt x="1070" y="1435"/>
                  </a:cubicBezTo>
                  <a:cubicBezTo>
                    <a:pt x="818" y="5335"/>
                    <a:pt x="484" y="9236"/>
                    <a:pt x="129" y="13129"/>
                  </a:cubicBezTo>
                  <a:cubicBezTo>
                    <a:pt x="114" y="13291"/>
                    <a:pt x="119" y="13420"/>
                    <a:pt x="129" y="13533"/>
                  </a:cubicBezTo>
                  <a:cubicBezTo>
                    <a:pt x="92" y="13613"/>
                    <a:pt x="49" y="13684"/>
                    <a:pt x="0" y="13753"/>
                  </a:cubicBezTo>
                  <a:cubicBezTo>
                    <a:pt x="71" y="13759"/>
                    <a:pt x="141" y="13764"/>
                    <a:pt x="205" y="13774"/>
                  </a:cubicBezTo>
                  <a:cubicBezTo>
                    <a:pt x="322" y="13979"/>
                    <a:pt x="560" y="14054"/>
                    <a:pt x="957" y="14081"/>
                  </a:cubicBezTo>
                  <a:cubicBezTo>
                    <a:pt x="3707" y="14280"/>
                    <a:pt x="6447" y="14586"/>
                    <a:pt x="9198" y="14748"/>
                  </a:cubicBezTo>
                  <a:cubicBezTo>
                    <a:pt x="10133" y="14800"/>
                    <a:pt x="10282" y="15182"/>
                    <a:pt x="10218" y="15972"/>
                  </a:cubicBezTo>
                  <a:cubicBezTo>
                    <a:pt x="10106" y="17433"/>
                    <a:pt x="10084" y="18906"/>
                    <a:pt x="9967" y="20366"/>
                  </a:cubicBezTo>
                  <a:cubicBezTo>
                    <a:pt x="9934" y="20780"/>
                    <a:pt x="9960" y="21070"/>
                    <a:pt x="10121" y="21259"/>
                  </a:cubicBezTo>
                  <a:cubicBezTo>
                    <a:pt x="10116" y="21296"/>
                    <a:pt x="10116" y="21333"/>
                    <a:pt x="10111" y="21371"/>
                  </a:cubicBezTo>
                  <a:cubicBezTo>
                    <a:pt x="10143" y="21360"/>
                    <a:pt x="10175" y="21349"/>
                    <a:pt x="10208" y="21339"/>
                  </a:cubicBezTo>
                  <a:cubicBezTo>
                    <a:pt x="10369" y="21462"/>
                    <a:pt x="10622" y="21527"/>
                    <a:pt x="11008" y="21537"/>
                  </a:cubicBezTo>
                  <a:cubicBezTo>
                    <a:pt x="21720" y="21844"/>
                    <a:pt x="32438" y="22204"/>
                    <a:pt x="43150" y="22553"/>
                  </a:cubicBezTo>
                  <a:cubicBezTo>
                    <a:pt x="43282" y="22558"/>
                    <a:pt x="43414" y="22563"/>
                    <a:pt x="43539" y="22563"/>
                  </a:cubicBezTo>
                  <a:cubicBezTo>
                    <a:pt x="43847" y="22563"/>
                    <a:pt x="44118" y="22530"/>
                    <a:pt x="44278" y="22370"/>
                  </a:cubicBezTo>
                  <a:cubicBezTo>
                    <a:pt x="44434" y="22219"/>
                    <a:pt x="44494" y="21961"/>
                    <a:pt x="44392" y="21505"/>
                  </a:cubicBezTo>
                  <a:cubicBezTo>
                    <a:pt x="44236" y="21484"/>
                    <a:pt x="44149" y="21388"/>
                    <a:pt x="44122" y="21237"/>
                  </a:cubicBezTo>
                  <a:cubicBezTo>
                    <a:pt x="43891" y="21130"/>
                    <a:pt x="43779" y="20962"/>
                    <a:pt x="43849" y="20699"/>
                  </a:cubicBezTo>
                  <a:cubicBezTo>
                    <a:pt x="43289" y="20441"/>
                    <a:pt x="43440" y="19749"/>
                    <a:pt x="43064" y="19372"/>
                  </a:cubicBezTo>
                  <a:cubicBezTo>
                    <a:pt x="42870" y="19313"/>
                    <a:pt x="42741" y="19211"/>
                    <a:pt x="42656" y="19082"/>
                  </a:cubicBezTo>
                  <a:cubicBezTo>
                    <a:pt x="42607" y="19007"/>
                    <a:pt x="42575" y="18921"/>
                    <a:pt x="42554" y="18824"/>
                  </a:cubicBezTo>
                  <a:cubicBezTo>
                    <a:pt x="42543" y="18802"/>
                    <a:pt x="42527" y="18782"/>
                    <a:pt x="42516" y="18755"/>
                  </a:cubicBezTo>
                  <a:cubicBezTo>
                    <a:pt x="42468" y="18636"/>
                    <a:pt x="42431" y="18512"/>
                    <a:pt x="42387" y="18390"/>
                  </a:cubicBezTo>
                  <a:cubicBezTo>
                    <a:pt x="42103" y="18046"/>
                    <a:pt x="42017" y="17674"/>
                    <a:pt x="42032" y="17294"/>
                  </a:cubicBezTo>
                  <a:cubicBezTo>
                    <a:pt x="41781" y="16364"/>
                    <a:pt x="41603" y="15413"/>
                    <a:pt x="41426" y="14463"/>
                  </a:cubicBezTo>
                  <a:cubicBezTo>
                    <a:pt x="41055" y="14446"/>
                    <a:pt x="41179" y="14081"/>
                    <a:pt x="41265" y="13898"/>
                  </a:cubicBezTo>
                  <a:cubicBezTo>
                    <a:pt x="41281" y="13871"/>
                    <a:pt x="41286" y="13845"/>
                    <a:pt x="41297" y="13823"/>
                  </a:cubicBezTo>
                  <a:cubicBezTo>
                    <a:pt x="41157" y="13146"/>
                    <a:pt x="40996" y="12480"/>
                    <a:pt x="40787" y="11835"/>
                  </a:cubicBezTo>
                  <a:cubicBezTo>
                    <a:pt x="40717" y="11792"/>
                    <a:pt x="40668" y="11723"/>
                    <a:pt x="40658" y="11615"/>
                  </a:cubicBezTo>
                  <a:cubicBezTo>
                    <a:pt x="40410" y="11384"/>
                    <a:pt x="40395" y="11116"/>
                    <a:pt x="40421" y="10836"/>
                  </a:cubicBezTo>
                  <a:cubicBezTo>
                    <a:pt x="40217" y="10342"/>
                    <a:pt x="40013" y="9853"/>
                    <a:pt x="39815" y="9370"/>
                  </a:cubicBezTo>
                  <a:cubicBezTo>
                    <a:pt x="39416" y="8859"/>
                    <a:pt x="39153" y="8306"/>
                    <a:pt x="39163" y="7661"/>
                  </a:cubicBezTo>
                  <a:cubicBezTo>
                    <a:pt x="38826" y="6700"/>
                    <a:pt x="38557" y="5716"/>
                    <a:pt x="38407" y="4674"/>
                  </a:cubicBezTo>
                  <a:cubicBezTo>
                    <a:pt x="38396" y="4583"/>
                    <a:pt x="38364" y="4394"/>
                    <a:pt x="38364" y="4394"/>
                  </a:cubicBezTo>
                  <a:cubicBezTo>
                    <a:pt x="38364" y="4394"/>
                    <a:pt x="38390" y="4126"/>
                    <a:pt x="38332" y="4126"/>
                  </a:cubicBezTo>
                  <a:cubicBezTo>
                    <a:pt x="38328" y="4098"/>
                    <a:pt x="38309" y="4089"/>
                    <a:pt x="38285" y="4089"/>
                  </a:cubicBezTo>
                  <a:cubicBezTo>
                    <a:pt x="38233" y="4089"/>
                    <a:pt x="38159" y="4131"/>
                    <a:pt x="38159" y="4131"/>
                  </a:cubicBezTo>
                  <a:cubicBezTo>
                    <a:pt x="38159" y="4131"/>
                    <a:pt x="37884" y="4139"/>
                    <a:pt x="37540" y="4139"/>
                  </a:cubicBezTo>
                  <a:cubicBezTo>
                    <a:pt x="37196" y="4139"/>
                    <a:pt x="36784" y="4131"/>
                    <a:pt x="36510" y="4099"/>
                  </a:cubicBezTo>
                  <a:cubicBezTo>
                    <a:pt x="36108" y="3782"/>
                    <a:pt x="35640" y="3578"/>
                    <a:pt x="35151" y="3492"/>
                  </a:cubicBezTo>
                  <a:cubicBezTo>
                    <a:pt x="34980" y="3365"/>
                    <a:pt x="34808" y="3295"/>
                    <a:pt x="34636" y="3295"/>
                  </a:cubicBezTo>
                  <a:cubicBezTo>
                    <a:pt x="34475" y="3295"/>
                    <a:pt x="34313" y="3357"/>
                    <a:pt x="34152" y="3492"/>
                  </a:cubicBezTo>
                  <a:cubicBezTo>
                    <a:pt x="34135" y="3492"/>
                    <a:pt x="34114" y="3498"/>
                    <a:pt x="34098" y="3498"/>
                  </a:cubicBezTo>
                  <a:cubicBezTo>
                    <a:pt x="33991" y="3519"/>
                    <a:pt x="33884" y="3546"/>
                    <a:pt x="33775" y="3583"/>
                  </a:cubicBezTo>
                  <a:cubicBezTo>
                    <a:pt x="33716" y="3583"/>
                    <a:pt x="33668" y="3600"/>
                    <a:pt x="33626" y="3632"/>
                  </a:cubicBezTo>
                  <a:cubicBezTo>
                    <a:pt x="33282" y="3750"/>
                    <a:pt x="32949" y="3890"/>
                    <a:pt x="32572" y="3900"/>
                  </a:cubicBezTo>
                  <a:cubicBezTo>
                    <a:pt x="32558" y="3902"/>
                    <a:pt x="32543" y="3903"/>
                    <a:pt x="32529" y="3903"/>
                  </a:cubicBezTo>
                  <a:cubicBezTo>
                    <a:pt x="32491" y="3903"/>
                    <a:pt x="32454" y="3898"/>
                    <a:pt x="32422" y="3890"/>
                  </a:cubicBezTo>
                  <a:cubicBezTo>
                    <a:pt x="32255" y="3793"/>
                    <a:pt x="32111" y="3665"/>
                    <a:pt x="31965" y="3514"/>
                  </a:cubicBezTo>
                  <a:cubicBezTo>
                    <a:pt x="31836" y="3273"/>
                    <a:pt x="31745" y="2982"/>
                    <a:pt x="31519" y="2832"/>
                  </a:cubicBezTo>
                  <a:cubicBezTo>
                    <a:pt x="31331" y="2706"/>
                    <a:pt x="31143" y="2662"/>
                    <a:pt x="30945" y="2662"/>
                  </a:cubicBezTo>
                  <a:cubicBezTo>
                    <a:pt x="30854" y="2662"/>
                    <a:pt x="30761" y="2671"/>
                    <a:pt x="30665" y="2686"/>
                  </a:cubicBezTo>
                  <a:cubicBezTo>
                    <a:pt x="30628" y="2681"/>
                    <a:pt x="30592" y="2679"/>
                    <a:pt x="30555" y="2679"/>
                  </a:cubicBezTo>
                  <a:cubicBezTo>
                    <a:pt x="30309" y="2679"/>
                    <a:pt x="30070" y="2778"/>
                    <a:pt x="29827" y="2854"/>
                  </a:cubicBezTo>
                  <a:cubicBezTo>
                    <a:pt x="29661" y="2837"/>
                    <a:pt x="29510" y="2757"/>
                    <a:pt x="29429" y="2525"/>
                  </a:cubicBezTo>
                  <a:cubicBezTo>
                    <a:pt x="29344" y="2306"/>
                    <a:pt x="29312" y="2133"/>
                    <a:pt x="29166" y="1934"/>
                  </a:cubicBezTo>
                  <a:cubicBezTo>
                    <a:pt x="28957" y="1644"/>
                    <a:pt x="28543" y="1629"/>
                    <a:pt x="28221" y="1612"/>
                  </a:cubicBezTo>
                  <a:cubicBezTo>
                    <a:pt x="27522" y="1569"/>
                    <a:pt x="26825" y="1413"/>
                    <a:pt x="26126" y="1317"/>
                  </a:cubicBezTo>
                  <a:lnTo>
                    <a:pt x="24046" y="1210"/>
                  </a:lnTo>
                  <a:cubicBezTo>
                    <a:pt x="23415" y="1218"/>
                    <a:pt x="22779" y="1240"/>
                    <a:pt x="22152" y="1240"/>
                  </a:cubicBezTo>
                  <a:cubicBezTo>
                    <a:pt x="21995" y="1240"/>
                    <a:pt x="21838" y="1239"/>
                    <a:pt x="21683" y="1235"/>
                  </a:cubicBezTo>
                  <a:cubicBezTo>
                    <a:pt x="20195" y="1210"/>
                    <a:pt x="18712" y="1042"/>
                    <a:pt x="17224" y="1021"/>
                  </a:cubicBezTo>
                  <a:cubicBezTo>
                    <a:pt x="17202" y="1021"/>
                    <a:pt x="17187" y="1016"/>
                    <a:pt x="17165" y="1016"/>
                  </a:cubicBezTo>
                  <a:cubicBezTo>
                    <a:pt x="15279" y="913"/>
                    <a:pt x="13388" y="811"/>
                    <a:pt x="11497" y="709"/>
                  </a:cubicBezTo>
                  <a:lnTo>
                    <a:pt x="11497" y="720"/>
                  </a:lnTo>
                  <a:cubicBezTo>
                    <a:pt x="10584" y="645"/>
                    <a:pt x="9670" y="559"/>
                    <a:pt x="8762" y="526"/>
                  </a:cubicBezTo>
                  <a:cubicBezTo>
                    <a:pt x="8564" y="473"/>
                    <a:pt x="8387" y="473"/>
                    <a:pt x="8209" y="468"/>
                  </a:cubicBezTo>
                  <a:cubicBezTo>
                    <a:pt x="6216" y="360"/>
                    <a:pt x="4217" y="204"/>
                    <a:pt x="2219" y="183"/>
                  </a:cubicBezTo>
                  <a:cubicBezTo>
                    <a:pt x="1827" y="178"/>
                    <a:pt x="1580" y="124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1232775" y="744750"/>
              <a:ext cx="805325" cy="1287100"/>
            </a:xfrm>
            <a:custGeom>
              <a:rect b="b" l="l" r="r" t="t"/>
              <a:pathLst>
                <a:path extrusionOk="0" h="51484" w="32213">
                  <a:moveTo>
                    <a:pt x="10203" y="1"/>
                  </a:moveTo>
                  <a:cubicBezTo>
                    <a:pt x="10192" y="12"/>
                    <a:pt x="10181" y="23"/>
                    <a:pt x="10170" y="33"/>
                  </a:cubicBezTo>
                  <a:cubicBezTo>
                    <a:pt x="10197" y="335"/>
                    <a:pt x="10299" y="657"/>
                    <a:pt x="9928" y="829"/>
                  </a:cubicBezTo>
                  <a:cubicBezTo>
                    <a:pt x="9843" y="1129"/>
                    <a:pt x="9746" y="1436"/>
                    <a:pt x="9670" y="1736"/>
                  </a:cubicBezTo>
                  <a:cubicBezTo>
                    <a:pt x="9541" y="2242"/>
                    <a:pt x="9466" y="2757"/>
                    <a:pt x="9617" y="3300"/>
                  </a:cubicBezTo>
                  <a:cubicBezTo>
                    <a:pt x="8725" y="7329"/>
                    <a:pt x="7839" y="11364"/>
                    <a:pt x="6947" y="15393"/>
                  </a:cubicBezTo>
                  <a:cubicBezTo>
                    <a:pt x="6866" y="15752"/>
                    <a:pt x="6930" y="16204"/>
                    <a:pt x="6436" y="16338"/>
                  </a:cubicBezTo>
                  <a:lnTo>
                    <a:pt x="6436" y="17149"/>
                  </a:lnTo>
                  <a:cubicBezTo>
                    <a:pt x="6823" y="17498"/>
                    <a:pt x="6823" y="17848"/>
                    <a:pt x="6436" y="18202"/>
                  </a:cubicBezTo>
                  <a:cubicBezTo>
                    <a:pt x="6431" y="18503"/>
                    <a:pt x="6431" y="18809"/>
                    <a:pt x="6426" y="19110"/>
                  </a:cubicBezTo>
                  <a:cubicBezTo>
                    <a:pt x="6350" y="19169"/>
                    <a:pt x="6270" y="19212"/>
                    <a:pt x="6184" y="19244"/>
                  </a:cubicBezTo>
                  <a:cubicBezTo>
                    <a:pt x="6280" y="19422"/>
                    <a:pt x="6367" y="19610"/>
                    <a:pt x="6458" y="19798"/>
                  </a:cubicBezTo>
                  <a:cubicBezTo>
                    <a:pt x="6506" y="20179"/>
                    <a:pt x="6662" y="20453"/>
                    <a:pt x="6979" y="20566"/>
                  </a:cubicBezTo>
                  <a:cubicBezTo>
                    <a:pt x="7006" y="20593"/>
                    <a:pt x="7033" y="20625"/>
                    <a:pt x="7066" y="20647"/>
                  </a:cubicBezTo>
                  <a:cubicBezTo>
                    <a:pt x="7339" y="20850"/>
                    <a:pt x="7607" y="20952"/>
                    <a:pt x="7785" y="21173"/>
                  </a:cubicBezTo>
                  <a:cubicBezTo>
                    <a:pt x="7780" y="21500"/>
                    <a:pt x="7780" y="21834"/>
                    <a:pt x="7775" y="22162"/>
                  </a:cubicBezTo>
                  <a:cubicBezTo>
                    <a:pt x="7822" y="22113"/>
                    <a:pt x="7860" y="22060"/>
                    <a:pt x="7897" y="22011"/>
                  </a:cubicBezTo>
                  <a:lnTo>
                    <a:pt x="7897" y="22011"/>
                  </a:lnTo>
                  <a:cubicBezTo>
                    <a:pt x="7860" y="22087"/>
                    <a:pt x="7812" y="22162"/>
                    <a:pt x="7763" y="22231"/>
                  </a:cubicBezTo>
                  <a:cubicBezTo>
                    <a:pt x="7758" y="22231"/>
                    <a:pt x="7758" y="22226"/>
                    <a:pt x="7758" y="22226"/>
                  </a:cubicBezTo>
                  <a:cubicBezTo>
                    <a:pt x="7575" y="22306"/>
                    <a:pt x="7452" y="22414"/>
                    <a:pt x="7468" y="22591"/>
                  </a:cubicBezTo>
                  <a:cubicBezTo>
                    <a:pt x="7441" y="22623"/>
                    <a:pt x="7409" y="22655"/>
                    <a:pt x="7382" y="22688"/>
                  </a:cubicBezTo>
                  <a:cubicBezTo>
                    <a:pt x="7378" y="22687"/>
                    <a:pt x="7374" y="22687"/>
                    <a:pt x="7370" y="22687"/>
                  </a:cubicBezTo>
                  <a:cubicBezTo>
                    <a:pt x="7271" y="22687"/>
                    <a:pt x="7230" y="22815"/>
                    <a:pt x="7183" y="22919"/>
                  </a:cubicBezTo>
                  <a:cubicBezTo>
                    <a:pt x="7183" y="22919"/>
                    <a:pt x="7188" y="22925"/>
                    <a:pt x="7195" y="22930"/>
                  </a:cubicBezTo>
                  <a:cubicBezTo>
                    <a:pt x="6904" y="23327"/>
                    <a:pt x="6565" y="23666"/>
                    <a:pt x="6275" y="24053"/>
                  </a:cubicBezTo>
                  <a:cubicBezTo>
                    <a:pt x="5937" y="24510"/>
                    <a:pt x="5680" y="25020"/>
                    <a:pt x="5400" y="25514"/>
                  </a:cubicBezTo>
                  <a:cubicBezTo>
                    <a:pt x="5093" y="26067"/>
                    <a:pt x="4733" y="26411"/>
                    <a:pt x="4223" y="26776"/>
                  </a:cubicBezTo>
                  <a:cubicBezTo>
                    <a:pt x="3954" y="26975"/>
                    <a:pt x="3729" y="27190"/>
                    <a:pt x="3541" y="27463"/>
                  </a:cubicBezTo>
                  <a:cubicBezTo>
                    <a:pt x="3186" y="27969"/>
                    <a:pt x="2987" y="28613"/>
                    <a:pt x="2779" y="29188"/>
                  </a:cubicBezTo>
                  <a:cubicBezTo>
                    <a:pt x="2752" y="29263"/>
                    <a:pt x="2719" y="29345"/>
                    <a:pt x="2687" y="29424"/>
                  </a:cubicBezTo>
                  <a:cubicBezTo>
                    <a:pt x="2467" y="29650"/>
                    <a:pt x="2348" y="29892"/>
                    <a:pt x="2494" y="30193"/>
                  </a:cubicBezTo>
                  <a:cubicBezTo>
                    <a:pt x="2482" y="30354"/>
                    <a:pt x="2509" y="30515"/>
                    <a:pt x="2601" y="30644"/>
                  </a:cubicBezTo>
                  <a:cubicBezTo>
                    <a:pt x="2730" y="30827"/>
                    <a:pt x="3036" y="30887"/>
                    <a:pt x="3230" y="30945"/>
                  </a:cubicBezTo>
                  <a:cubicBezTo>
                    <a:pt x="3262" y="30956"/>
                    <a:pt x="3288" y="30966"/>
                    <a:pt x="3320" y="30977"/>
                  </a:cubicBezTo>
                  <a:cubicBezTo>
                    <a:pt x="3379" y="31170"/>
                    <a:pt x="3439" y="31358"/>
                    <a:pt x="3503" y="31552"/>
                  </a:cubicBezTo>
                  <a:cubicBezTo>
                    <a:pt x="3530" y="31569"/>
                    <a:pt x="3563" y="31579"/>
                    <a:pt x="3595" y="31589"/>
                  </a:cubicBezTo>
                  <a:cubicBezTo>
                    <a:pt x="3563" y="31660"/>
                    <a:pt x="3525" y="31730"/>
                    <a:pt x="3488" y="31799"/>
                  </a:cubicBezTo>
                  <a:cubicBezTo>
                    <a:pt x="3481" y="31730"/>
                    <a:pt x="3476" y="31660"/>
                    <a:pt x="3476" y="31589"/>
                  </a:cubicBezTo>
                  <a:cubicBezTo>
                    <a:pt x="3089" y="31950"/>
                    <a:pt x="3208" y="32390"/>
                    <a:pt x="3245" y="32821"/>
                  </a:cubicBezTo>
                  <a:cubicBezTo>
                    <a:pt x="3208" y="32906"/>
                    <a:pt x="3143" y="32987"/>
                    <a:pt x="3015" y="33062"/>
                  </a:cubicBezTo>
                  <a:cubicBezTo>
                    <a:pt x="2901" y="33121"/>
                    <a:pt x="2789" y="33185"/>
                    <a:pt x="2714" y="33292"/>
                  </a:cubicBezTo>
                  <a:cubicBezTo>
                    <a:pt x="2579" y="33481"/>
                    <a:pt x="2504" y="33669"/>
                    <a:pt x="2456" y="33867"/>
                  </a:cubicBezTo>
                  <a:cubicBezTo>
                    <a:pt x="1812" y="35189"/>
                    <a:pt x="1800" y="36694"/>
                    <a:pt x="1435" y="38090"/>
                  </a:cubicBezTo>
                  <a:cubicBezTo>
                    <a:pt x="882" y="40185"/>
                    <a:pt x="441" y="42318"/>
                    <a:pt x="65" y="44457"/>
                  </a:cubicBezTo>
                  <a:cubicBezTo>
                    <a:pt x="0" y="44822"/>
                    <a:pt x="307" y="45880"/>
                    <a:pt x="307" y="45880"/>
                  </a:cubicBezTo>
                  <a:cubicBezTo>
                    <a:pt x="307" y="45880"/>
                    <a:pt x="774" y="45880"/>
                    <a:pt x="1264" y="45972"/>
                  </a:cubicBezTo>
                  <a:cubicBezTo>
                    <a:pt x="5770" y="46830"/>
                    <a:pt x="10277" y="47695"/>
                    <a:pt x="14780" y="48576"/>
                  </a:cubicBezTo>
                  <a:cubicBezTo>
                    <a:pt x="14812" y="48608"/>
                    <a:pt x="14844" y="48641"/>
                    <a:pt x="14871" y="48679"/>
                  </a:cubicBezTo>
                  <a:cubicBezTo>
                    <a:pt x="14909" y="48652"/>
                    <a:pt x="14946" y="48635"/>
                    <a:pt x="14989" y="48615"/>
                  </a:cubicBezTo>
                  <a:cubicBezTo>
                    <a:pt x="17825" y="49173"/>
                    <a:pt x="20668" y="49731"/>
                    <a:pt x="23498" y="50301"/>
                  </a:cubicBezTo>
                  <a:cubicBezTo>
                    <a:pt x="24626" y="50527"/>
                    <a:pt x="25873" y="50408"/>
                    <a:pt x="26850" y="51209"/>
                  </a:cubicBezTo>
                  <a:lnTo>
                    <a:pt x="26850" y="51214"/>
                  </a:lnTo>
                  <a:lnTo>
                    <a:pt x="26883" y="51214"/>
                  </a:lnTo>
                  <a:cubicBezTo>
                    <a:pt x="26910" y="51214"/>
                    <a:pt x="26937" y="51219"/>
                    <a:pt x="26964" y="51219"/>
                  </a:cubicBezTo>
                  <a:cubicBezTo>
                    <a:pt x="27358" y="51265"/>
                    <a:pt x="27744" y="51436"/>
                    <a:pt x="28141" y="51436"/>
                  </a:cubicBezTo>
                  <a:cubicBezTo>
                    <a:pt x="28301" y="51436"/>
                    <a:pt x="28464" y="51408"/>
                    <a:pt x="28630" y="51333"/>
                  </a:cubicBezTo>
                  <a:cubicBezTo>
                    <a:pt x="28867" y="51416"/>
                    <a:pt x="29065" y="51455"/>
                    <a:pt x="29234" y="51455"/>
                  </a:cubicBezTo>
                  <a:cubicBezTo>
                    <a:pt x="29348" y="51455"/>
                    <a:pt x="29448" y="51437"/>
                    <a:pt x="29537" y="51402"/>
                  </a:cubicBezTo>
                  <a:cubicBezTo>
                    <a:pt x="29558" y="51429"/>
                    <a:pt x="29580" y="51456"/>
                    <a:pt x="29602" y="51483"/>
                  </a:cubicBezTo>
                  <a:cubicBezTo>
                    <a:pt x="29612" y="51445"/>
                    <a:pt x="29617" y="51402"/>
                    <a:pt x="29629" y="51360"/>
                  </a:cubicBezTo>
                  <a:cubicBezTo>
                    <a:pt x="29913" y="51187"/>
                    <a:pt x="30048" y="50790"/>
                    <a:pt x="30118" y="50226"/>
                  </a:cubicBezTo>
                  <a:cubicBezTo>
                    <a:pt x="30773" y="45181"/>
                    <a:pt x="31498" y="40148"/>
                    <a:pt x="32180" y="35109"/>
                  </a:cubicBezTo>
                  <a:cubicBezTo>
                    <a:pt x="32213" y="34877"/>
                    <a:pt x="32148" y="34631"/>
                    <a:pt x="32104" y="34383"/>
                  </a:cubicBezTo>
                  <a:cubicBezTo>
                    <a:pt x="32131" y="34212"/>
                    <a:pt x="32153" y="34034"/>
                    <a:pt x="32180" y="33862"/>
                  </a:cubicBezTo>
                  <a:cubicBezTo>
                    <a:pt x="31987" y="33594"/>
                    <a:pt x="31745" y="33223"/>
                    <a:pt x="31476" y="32949"/>
                  </a:cubicBezTo>
                  <a:cubicBezTo>
                    <a:pt x="31417" y="32702"/>
                    <a:pt x="31337" y="32541"/>
                    <a:pt x="31229" y="32466"/>
                  </a:cubicBezTo>
                  <a:cubicBezTo>
                    <a:pt x="31170" y="32449"/>
                    <a:pt x="31112" y="32434"/>
                    <a:pt x="31052" y="32422"/>
                  </a:cubicBezTo>
                  <a:cubicBezTo>
                    <a:pt x="30950" y="32439"/>
                    <a:pt x="30837" y="32503"/>
                    <a:pt x="30703" y="32627"/>
                  </a:cubicBezTo>
                  <a:cubicBezTo>
                    <a:pt x="30574" y="32670"/>
                    <a:pt x="30440" y="32772"/>
                    <a:pt x="30311" y="32955"/>
                  </a:cubicBezTo>
                  <a:cubicBezTo>
                    <a:pt x="30034" y="33343"/>
                    <a:pt x="29660" y="33459"/>
                    <a:pt x="29252" y="33459"/>
                  </a:cubicBezTo>
                  <a:cubicBezTo>
                    <a:pt x="29011" y="33459"/>
                    <a:pt x="28758" y="33418"/>
                    <a:pt x="28506" y="33368"/>
                  </a:cubicBezTo>
                  <a:cubicBezTo>
                    <a:pt x="28266" y="33180"/>
                    <a:pt x="28007" y="33132"/>
                    <a:pt x="27741" y="33132"/>
                  </a:cubicBezTo>
                  <a:cubicBezTo>
                    <a:pt x="27462" y="33132"/>
                    <a:pt x="27175" y="33185"/>
                    <a:pt x="26896" y="33185"/>
                  </a:cubicBezTo>
                  <a:cubicBezTo>
                    <a:pt x="26850" y="33185"/>
                    <a:pt x="26805" y="33184"/>
                    <a:pt x="26760" y="33180"/>
                  </a:cubicBezTo>
                  <a:lnTo>
                    <a:pt x="26760" y="33180"/>
                  </a:lnTo>
                  <a:cubicBezTo>
                    <a:pt x="26781" y="33201"/>
                    <a:pt x="26803" y="33218"/>
                    <a:pt x="26830" y="33233"/>
                  </a:cubicBezTo>
                  <a:lnTo>
                    <a:pt x="26792" y="33233"/>
                  </a:lnTo>
                  <a:cubicBezTo>
                    <a:pt x="26711" y="33240"/>
                    <a:pt x="26625" y="33240"/>
                    <a:pt x="26545" y="33240"/>
                  </a:cubicBezTo>
                  <a:cubicBezTo>
                    <a:pt x="26572" y="33223"/>
                    <a:pt x="26599" y="33212"/>
                    <a:pt x="26620" y="33196"/>
                  </a:cubicBezTo>
                  <a:lnTo>
                    <a:pt x="26620" y="33196"/>
                  </a:lnTo>
                  <a:cubicBezTo>
                    <a:pt x="26530" y="33215"/>
                    <a:pt x="26439" y="33223"/>
                    <a:pt x="26346" y="33223"/>
                  </a:cubicBezTo>
                  <a:cubicBezTo>
                    <a:pt x="25908" y="33223"/>
                    <a:pt x="25429" y="33046"/>
                    <a:pt x="24950" y="33046"/>
                  </a:cubicBezTo>
                  <a:cubicBezTo>
                    <a:pt x="24632" y="33046"/>
                    <a:pt x="24314" y="33124"/>
                    <a:pt x="24009" y="33384"/>
                  </a:cubicBezTo>
                  <a:cubicBezTo>
                    <a:pt x="23930" y="33393"/>
                    <a:pt x="23853" y="33398"/>
                    <a:pt x="23775" y="33398"/>
                  </a:cubicBezTo>
                  <a:cubicBezTo>
                    <a:pt x="23481" y="33398"/>
                    <a:pt x="23192" y="33323"/>
                    <a:pt x="22908" y="33094"/>
                  </a:cubicBezTo>
                  <a:cubicBezTo>
                    <a:pt x="22354" y="32648"/>
                    <a:pt x="22027" y="31906"/>
                    <a:pt x="21764" y="31267"/>
                  </a:cubicBezTo>
                  <a:cubicBezTo>
                    <a:pt x="21291" y="30106"/>
                    <a:pt x="20979" y="28829"/>
                    <a:pt x="20979" y="27577"/>
                  </a:cubicBezTo>
                  <a:cubicBezTo>
                    <a:pt x="20974" y="26406"/>
                    <a:pt x="21189" y="24762"/>
                    <a:pt x="20190" y="23907"/>
                  </a:cubicBezTo>
                  <a:cubicBezTo>
                    <a:pt x="20168" y="23892"/>
                    <a:pt x="20141" y="23880"/>
                    <a:pt x="20120" y="23865"/>
                  </a:cubicBezTo>
                  <a:cubicBezTo>
                    <a:pt x="20217" y="23853"/>
                    <a:pt x="20237" y="23763"/>
                    <a:pt x="20195" y="23687"/>
                  </a:cubicBezTo>
                  <a:cubicBezTo>
                    <a:pt x="20152" y="23607"/>
                    <a:pt x="19996" y="23585"/>
                    <a:pt x="19873" y="23526"/>
                  </a:cubicBezTo>
                  <a:cubicBezTo>
                    <a:pt x="19798" y="23607"/>
                    <a:pt x="19738" y="23666"/>
                    <a:pt x="19679" y="23731"/>
                  </a:cubicBezTo>
                  <a:cubicBezTo>
                    <a:pt x="19669" y="23731"/>
                    <a:pt x="19659" y="23730"/>
                    <a:pt x="19649" y="23730"/>
                  </a:cubicBezTo>
                  <a:cubicBezTo>
                    <a:pt x="19405" y="23730"/>
                    <a:pt x="19149" y="23803"/>
                    <a:pt x="18927" y="23865"/>
                  </a:cubicBezTo>
                  <a:cubicBezTo>
                    <a:pt x="18671" y="23940"/>
                    <a:pt x="18401" y="24013"/>
                    <a:pt x="18139" y="24013"/>
                  </a:cubicBezTo>
                  <a:cubicBezTo>
                    <a:pt x="17900" y="24013"/>
                    <a:pt x="17668" y="23953"/>
                    <a:pt x="17460" y="23778"/>
                  </a:cubicBezTo>
                  <a:cubicBezTo>
                    <a:pt x="17423" y="23746"/>
                    <a:pt x="17391" y="23714"/>
                    <a:pt x="17363" y="23682"/>
                  </a:cubicBezTo>
                  <a:lnTo>
                    <a:pt x="17363" y="23037"/>
                  </a:lnTo>
                  <a:cubicBezTo>
                    <a:pt x="17547" y="22742"/>
                    <a:pt x="17911" y="22484"/>
                    <a:pt x="18132" y="22371"/>
                  </a:cubicBezTo>
                  <a:cubicBezTo>
                    <a:pt x="18271" y="22301"/>
                    <a:pt x="18325" y="22151"/>
                    <a:pt x="18325" y="22006"/>
                  </a:cubicBezTo>
                  <a:lnTo>
                    <a:pt x="18325" y="21968"/>
                  </a:lnTo>
                  <a:cubicBezTo>
                    <a:pt x="18347" y="22011"/>
                    <a:pt x="18368" y="22048"/>
                    <a:pt x="18395" y="22092"/>
                  </a:cubicBezTo>
                  <a:cubicBezTo>
                    <a:pt x="18363" y="22022"/>
                    <a:pt x="18341" y="21958"/>
                    <a:pt x="18325" y="21887"/>
                  </a:cubicBezTo>
                  <a:cubicBezTo>
                    <a:pt x="18336" y="21485"/>
                    <a:pt x="18400" y="21088"/>
                    <a:pt x="18492" y="20694"/>
                  </a:cubicBezTo>
                  <a:cubicBezTo>
                    <a:pt x="18648" y="20012"/>
                    <a:pt x="18960" y="19357"/>
                    <a:pt x="19147" y="18675"/>
                  </a:cubicBezTo>
                  <a:cubicBezTo>
                    <a:pt x="19297" y="18594"/>
                    <a:pt x="19287" y="18438"/>
                    <a:pt x="19250" y="18267"/>
                  </a:cubicBezTo>
                  <a:cubicBezTo>
                    <a:pt x="19270" y="18148"/>
                    <a:pt x="19287" y="18036"/>
                    <a:pt x="19297" y="17917"/>
                  </a:cubicBezTo>
                  <a:cubicBezTo>
                    <a:pt x="19308" y="17800"/>
                    <a:pt x="19308" y="17697"/>
                    <a:pt x="19297" y="17595"/>
                  </a:cubicBezTo>
                  <a:lnTo>
                    <a:pt x="19297" y="17595"/>
                  </a:lnTo>
                  <a:cubicBezTo>
                    <a:pt x="19346" y="17746"/>
                    <a:pt x="19346" y="17934"/>
                    <a:pt x="19270" y="18170"/>
                  </a:cubicBezTo>
                  <a:cubicBezTo>
                    <a:pt x="19384" y="18105"/>
                    <a:pt x="19475" y="18041"/>
                    <a:pt x="19545" y="17977"/>
                  </a:cubicBezTo>
                  <a:cubicBezTo>
                    <a:pt x="19577" y="17659"/>
                    <a:pt x="19540" y="17374"/>
                    <a:pt x="19432" y="17106"/>
                  </a:cubicBezTo>
                  <a:cubicBezTo>
                    <a:pt x="19335" y="17037"/>
                    <a:pt x="19228" y="16967"/>
                    <a:pt x="19114" y="16908"/>
                  </a:cubicBezTo>
                  <a:cubicBezTo>
                    <a:pt x="19077" y="16886"/>
                    <a:pt x="19040" y="16865"/>
                    <a:pt x="18997" y="16843"/>
                  </a:cubicBezTo>
                  <a:cubicBezTo>
                    <a:pt x="18755" y="16536"/>
                    <a:pt x="18395" y="16300"/>
                    <a:pt x="18035" y="16043"/>
                  </a:cubicBezTo>
                  <a:cubicBezTo>
                    <a:pt x="17750" y="15854"/>
                    <a:pt x="17594" y="15737"/>
                    <a:pt x="17492" y="15581"/>
                  </a:cubicBezTo>
                  <a:cubicBezTo>
                    <a:pt x="17036" y="15054"/>
                    <a:pt x="16885" y="14324"/>
                    <a:pt x="16644" y="13674"/>
                  </a:cubicBezTo>
                  <a:cubicBezTo>
                    <a:pt x="16375" y="12943"/>
                    <a:pt x="15913" y="12465"/>
                    <a:pt x="15333" y="11966"/>
                  </a:cubicBezTo>
                  <a:cubicBezTo>
                    <a:pt x="15182" y="11830"/>
                    <a:pt x="15038" y="11696"/>
                    <a:pt x="14903" y="11552"/>
                  </a:cubicBezTo>
                  <a:cubicBezTo>
                    <a:pt x="14844" y="11369"/>
                    <a:pt x="14731" y="11218"/>
                    <a:pt x="14570" y="11101"/>
                  </a:cubicBezTo>
                  <a:cubicBezTo>
                    <a:pt x="14559" y="11084"/>
                    <a:pt x="14549" y="11068"/>
                    <a:pt x="14537" y="11057"/>
                  </a:cubicBezTo>
                  <a:cubicBezTo>
                    <a:pt x="14286" y="10622"/>
                    <a:pt x="14344" y="10181"/>
                    <a:pt x="14398" y="9725"/>
                  </a:cubicBezTo>
                  <a:cubicBezTo>
                    <a:pt x="14742" y="9397"/>
                    <a:pt x="14812" y="9070"/>
                    <a:pt x="14371" y="8748"/>
                  </a:cubicBezTo>
                  <a:cubicBezTo>
                    <a:pt x="14259" y="8252"/>
                    <a:pt x="14022" y="7775"/>
                    <a:pt x="13850" y="7302"/>
                  </a:cubicBezTo>
                  <a:cubicBezTo>
                    <a:pt x="13597" y="5282"/>
                    <a:pt x="14312" y="3310"/>
                    <a:pt x="14517" y="1312"/>
                  </a:cubicBezTo>
                  <a:lnTo>
                    <a:pt x="14517" y="1297"/>
                  </a:lnTo>
                  <a:cubicBezTo>
                    <a:pt x="13441" y="1076"/>
                    <a:pt x="12389" y="801"/>
                    <a:pt x="11378" y="431"/>
                  </a:cubicBezTo>
                  <a:cubicBezTo>
                    <a:pt x="10981" y="286"/>
                    <a:pt x="10595" y="141"/>
                    <a:pt x="102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4070525" y="3109475"/>
              <a:ext cx="679450" cy="624050"/>
            </a:xfrm>
            <a:custGeom>
              <a:rect b="b" l="l" r="r" t="t"/>
              <a:pathLst>
                <a:path extrusionOk="0" h="24962" w="27178">
                  <a:moveTo>
                    <a:pt x="24223" y="0"/>
                  </a:moveTo>
                  <a:cubicBezTo>
                    <a:pt x="21204" y="80"/>
                    <a:pt x="18169" y="28"/>
                    <a:pt x="15172" y="323"/>
                  </a:cubicBezTo>
                  <a:cubicBezTo>
                    <a:pt x="14015" y="435"/>
                    <a:pt x="12862" y="449"/>
                    <a:pt x="11711" y="449"/>
                  </a:cubicBezTo>
                  <a:cubicBezTo>
                    <a:pt x="11329" y="449"/>
                    <a:pt x="10948" y="448"/>
                    <a:pt x="10568" y="448"/>
                  </a:cubicBezTo>
                  <a:cubicBezTo>
                    <a:pt x="9896" y="448"/>
                    <a:pt x="9224" y="452"/>
                    <a:pt x="8552" y="479"/>
                  </a:cubicBezTo>
                  <a:cubicBezTo>
                    <a:pt x="7469" y="522"/>
                    <a:pt x="6384" y="535"/>
                    <a:pt x="5295" y="535"/>
                  </a:cubicBezTo>
                  <a:cubicBezTo>
                    <a:pt x="3668" y="535"/>
                    <a:pt x="2031" y="506"/>
                    <a:pt x="370" y="506"/>
                  </a:cubicBezTo>
                  <a:cubicBezTo>
                    <a:pt x="376" y="623"/>
                    <a:pt x="387" y="737"/>
                    <a:pt x="397" y="849"/>
                  </a:cubicBezTo>
                  <a:cubicBezTo>
                    <a:pt x="273" y="796"/>
                    <a:pt x="161" y="725"/>
                    <a:pt x="64" y="623"/>
                  </a:cubicBezTo>
                  <a:cubicBezTo>
                    <a:pt x="37" y="603"/>
                    <a:pt x="22" y="575"/>
                    <a:pt x="0" y="554"/>
                  </a:cubicBezTo>
                  <a:lnTo>
                    <a:pt x="0" y="554"/>
                  </a:lnTo>
                  <a:cubicBezTo>
                    <a:pt x="27" y="1010"/>
                    <a:pt x="64" y="1466"/>
                    <a:pt x="129" y="1924"/>
                  </a:cubicBezTo>
                  <a:cubicBezTo>
                    <a:pt x="129" y="1940"/>
                    <a:pt x="129" y="1950"/>
                    <a:pt x="134" y="1967"/>
                  </a:cubicBezTo>
                  <a:cubicBezTo>
                    <a:pt x="156" y="2123"/>
                    <a:pt x="177" y="2279"/>
                    <a:pt x="204" y="2440"/>
                  </a:cubicBezTo>
                  <a:cubicBezTo>
                    <a:pt x="290" y="3181"/>
                    <a:pt x="306" y="3928"/>
                    <a:pt x="441" y="4669"/>
                  </a:cubicBezTo>
                  <a:cubicBezTo>
                    <a:pt x="585" y="5480"/>
                    <a:pt x="854" y="6281"/>
                    <a:pt x="967" y="7102"/>
                  </a:cubicBezTo>
                  <a:lnTo>
                    <a:pt x="945" y="7102"/>
                  </a:lnTo>
                  <a:cubicBezTo>
                    <a:pt x="1096" y="9928"/>
                    <a:pt x="1096" y="12748"/>
                    <a:pt x="821" y="15569"/>
                  </a:cubicBezTo>
                  <a:cubicBezTo>
                    <a:pt x="821" y="15730"/>
                    <a:pt x="816" y="15891"/>
                    <a:pt x="811" y="16053"/>
                  </a:cubicBezTo>
                  <a:cubicBezTo>
                    <a:pt x="816" y="16122"/>
                    <a:pt x="811" y="16192"/>
                    <a:pt x="811" y="16256"/>
                  </a:cubicBezTo>
                  <a:cubicBezTo>
                    <a:pt x="806" y="16429"/>
                    <a:pt x="801" y="16606"/>
                    <a:pt x="796" y="16777"/>
                  </a:cubicBezTo>
                  <a:cubicBezTo>
                    <a:pt x="796" y="17702"/>
                    <a:pt x="774" y="18626"/>
                    <a:pt x="789" y="19549"/>
                  </a:cubicBezTo>
                  <a:cubicBezTo>
                    <a:pt x="796" y="19819"/>
                    <a:pt x="725" y="19963"/>
                    <a:pt x="575" y="20012"/>
                  </a:cubicBezTo>
                  <a:cubicBezTo>
                    <a:pt x="558" y="20007"/>
                    <a:pt x="543" y="19995"/>
                    <a:pt x="526" y="19990"/>
                  </a:cubicBezTo>
                  <a:lnTo>
                    <a:pt x="526" y="19990"/>
                  </a:lnTo>
                  <a:cubicBezTo>
                    <a:pt x="526" y="20033"/>
                    <a:pt x="531" y="20071"/>
                    <a:pt x="538" y="20104"/>
                  </a:cubicBezTo>
                  <a:lnTo>
                    <a:pt x="543" y="20168"/>
                  </a:lnTo>
                  <a:cubicBezTo>
                    <a:pt x="553" y="20297"/>
                    <a:pt x="612" y="20404"/>
                    <a:pt x="699" y="20490"/>
                  </a:cubicBezTo>
                  <a:cubicBezTo>
                    <a:pt x="723" y="20493"/>
                    <a:pt x="745" y="20494"/>
                    <a:pt x="768" y="20494"/>
                  </a:cubicBezTo>
                  <a:cubicBezTo>
                    <a:pt x="791" y="20494"/>
                    <a:pt x="814" y="20493"/>
                    <a:pt x="838" y="20490"/>
                  </a:cubicBezTo>
                  <a:cubicBezTo>
                    <a:pt x="924" y="20474"/>
                    <a:pt x="977" y="20447"/>
                    <a:pt x="1010" y="20409"/>
                  </a:cubicBezTo>
                  <a:cubicBezTo>
                    <a:pt x="1949" y="20441"/>
                    <a:pt x="2938" y="20619"/>
                    <a:pt x="3664" y="21237"/>
                  </a:cubicBezTo>
                  <a:cubicBezTo>
                    <a:pt x="3729" y="21425"/>
                    <a:pt x="3782" y="21644"/>
                    <a:pt x="3739" y="21827"/>
                  </a:cubicBezTo>
                  <a:cubicBezTo>
                    <a:pt x="3648" y="22209"/>
                    <a:pt x="3717" y="22623"/>
                    <a:pt x="3717" y="23025"/>
                  </a:cubicBezTo>
                  <a:cubicBezTo>
                    <a:pt x="3717" y="23456"/>
                    <a:pt x="3690" y="24396"/>
                    <a:pt x="3690" y="24830"/>
                  </a:cubicBezTo>
                  <a:cubicBezTo>
                    <a:pt x="3746" y="24934"/>
                    <a:pt x="3871" y="24962"/>
                    <a:pt x="3987" y="24962"/>
                  </a:cubicBezTo>
                  <a:cubicBezTo>
                    <a:pt x="4118" y="24962"/>
                    <a:pt x="4238" y="24927"/>
                    <a:pt x="4238" y="24927"/>
                  </a:cubicBezTo>
                  <a:lnTo>
                    <a:pt x="4314" y="24847"/>
                  </a:lnTo>
                  <a:cubicBezTo>
                    <a:pt x="4314" y="24847"/>
                    <a:pt x="4573" y="24781"/>
                    <a:pt x="4795" y="24781"/>
                  </a:cubicBezTo>
                  <a:cubicBezTo>
                    <a:pt x="4812" y="24781"/>
                    <a:pt x="4829" y="24782"/>
                    <a:pt x="4845" y="24783"/>
                  </a:cubicBezTo>
                  <a:cubicBezTo>
                    <a:pt x="5284" y="24804"/>
                    <a:pt x="5722" y="24811"/>
                    <a:pt x="6160" y="24811"/>
                  </a:cubicBezTo>
                  <a:cubicBezTo>
                    <a:pt x="6781" y="24811"/>
                    <a:pt x="7401" y="24798"/>
                    <a:pt x="8021" y="24798"/>
                  </a:cubicBezTo>
                  <a:cubicBezTo>
                    <a:pt x="8294" y="24803"/>
                    <a:pt x="8569" y="24815"/>
                    <a:pt x="8842" y="24820"/>
                  </a:cubicBezTo>
                  <a:cubicBezTo>
                    <a:pt x="9321" y="24771"/>
                    <a:pt x="9841" y="24745"/>
                    <a:pt x="10444" y="24745"/>
                  </a:cubicBezTo>
                  <a:cubicBezTo>
                    <a:pt x="10964" y="24745"/>
                    <a:pt x="11502" y="24761"/>
                    <a:pt x="12018" y="24783"/>
                  </a:cubicBezTo>
                  <a:cubicBezTo>
                    <a:pt x="12109" y="24783"/>
                    <a:pt x="12200" y="24788"/>
                    <a:pt x="12291" y="24788"/>
                  </a:cubicBezTo>
                  <a:cubicBezTo>
                    <a:pt x="12581" y="24761"/>
                    <a:pt x="12877" y="24734"/>
                    <a:pt x="13167" y="24686"/>
                  </a:cubicBezTo>
                  <a:cubicBezTo>
                    <a:pt x="14451" y="24642"/>
                    <a:pt x="15735" y="24584"/>
                    <a:pt x="17019" y="24562"/>
                  </a:cubicBezTo>
                  <a:cubicBezTo>
                    <a:pt x="17617" y="24552"/>
                    <a:pt x="18293" y="24437"/>
                    <a:pt x="18896" y="24437"/>
                  </a:cubicBezTo>
                  <a:cubicBezTo>
                    <a:pt x="19301" y="24437"/>
                    <a:pt x="19673" y="24489"/>
                    <a:pt x="19968" y="24659"/>
                  </a:cubicBezTo>
                  <a:cubicBezTo>
                    <a:pt x="20012" y="24637"/>
                    <a:pt x="20059" y="24621"/>
                    <a:pt x="20103" y="24594"/>
                  </a:cubicBezTo>
                  <a:cubicBezTo>
                    <a:pt x="20065" y="24396"/>
                    <a:pt x="20044" y="24197"/>
                    <a:pt x="20027" y="23992"/>
                  </a:cubicBezTo>
                  <a:cubicBezTo>
                    <a:pt x="20302" y="23746"/>
                    <a:pt x="20463" y="23359"/>
                    <a:pt x="20511" y="22784"/>
                  </a:cubicBezTo>
                  <a:cubicBezTo>
                    <a:pt x="20533" y="22569"/>
                    <a:pt x="20522" y="22353"/>
                    <a:pt x="20522" y="22139"/>
                  </a:cubicBezTo>
                  <a:cubicBezTo>
                    <a:pt x="19990" y="21961"/>
                    <a:pt x="20054" y="21483"/>
                    <a:pt x="19985" y="21064"/>
                  </a:cubicBezTo>
                  <a:cubicBezTo>
                    <a:pt x="18911" y="20028"/>
                    <a:pt x="19898" y="19663"/>
                    <a:pt x="20463" y="19157"/>
                  </a:cubicBezTo>
                  <a:cubicBezTo>
                    <a:pt x="20554" y="19033"/>
                    <a:pt x="20651" y="18911"/>
                    <a:pt x="20753" y="18787"/>
                  </a:cubicBezTo>
                  <a:cubicBezTo>
                    <a:pt x="20640" y="18599"/>
                    <a:pt x="20592" y="18421"/>
                    <a:pt x="20580" y="18255"/>
                  </a:cubicBezTo>
                  <a:cubicBezTo>
                    <a:pt x="20575" y="18126"/>
                    <a:pt x="20592" y="18002"/>
                    <a:pt x="20629" y="17885"/>
                  </a:cubicBezTo>
                  <a:cubicBezTo>
                    <a:pt x="20780" y="17337"/>
                    <a:pt x="21284" y="16864"/>
                    <a:pt x="21333" y="16288"/>
                  </a:cubicBezTo>
                  <a:cubicBezTo>
                    <a:pt x="21532" y="15472"/>
                    <a:pt x="21579" y="14559"/>
                    <a:pt x="22670" y="14371"/>
                  </a:cubicBezTo>
                  <a:cubicBezTo>
                    <a:pt x="22843" y="14198"/>
                    <a:pt x="23020" y="14027"/>
                    <a:pt x="23191" y="13856"/>
                  </a:cubicBezTo>
                  <a:cubicBezTo>
                    <a:pt x="23352" y="13045"/>
                    <a:pt x="22869" y="12088"/>
                    <a:pt x="23734" y="11443"/>
                  </a:cubicBezTo>
                  <a:cubicBezTo>
                    <a:pt x="24036" y="10997"/>
                    <a:pt x="24395" y="10573"/>
                    <a:pt x="24701" y="10127"/>
                  </a:cubicBezTo>
                  <a:cubicBezTo>
                    <a:pt x="24874" y="10052"/>
                    <a:pt x="25050" y="9993"/>
                    <a:pt x="25228" y="9944"/>
                  </a:cubicBezTo>
                  <a:cubicBezTo>
                    <a:pt x="25147" y="9832"/>
                    <a:pt x="25088" y="9703"/>
                    <a:pt x="25045" y="9557"/>
                  </a:cubicBezTo>
                  <a:cubicBezTo>
                    <a:pt x="25110" y="9434"/>
                    <a:pt x="25169" y="9311"/>
                    <a:pt x="25217" y="9182"/>
                  </a:cubicBezTo>
                  <a:cubicBezTo>
                    <a:pt x="25298" y="8639"/>
                    <a:pt x="25308" y="8101"/>
                    <a:pt x="25233" y="7543"/>
                  </a:cubicBezTo>
                  <a:cubicBezTo>
                    <a:pt x="25184" y="7188"/>
                    <a:pt x="25157" y="6920"/>
                    <a:pt x="25395" y="6635"/>
                  </a:cubicBezTo>
                  <a:cubicBezTo>
                    <a:pt x="25658" y="6318"/>
                    <a:pt x="25985" y="6184"/>
                    <a:pt x="26184" y="5775"/>
                  </a:cubicBezTo>
                  <a:cubicBezTo>
                    <a:pt x="26313" y="5507"/>
                    <a:pt x="26431" y="5227"/>
                    <a:pt x="26570" y="4964"/>
                  </a:cubicBezTo>
                  <a:cubicBezTo>
                    <a:pt x="26828" y="4481"/>
                    <a:pt x="27054" y="4013"/>
                    <a:pt x="27178" y="3504"/>
                  </a:cubicBezTo>
                  <a:cubicBezTo>
                    <a:pt x="27135" y="3385"/>
                    <a:pt x="27071" y="3310"/>
                    <a:pt x="26979" y="3256"/>
                  </a:cubicBezTo>
                  <a:cubicBezTo>
                    <a:pt x="26984" y="3219"/>
                    <a:pt x="26995" y="3175"/>
                    <a:pt x="27001" y="3137"/>
                  </a:cubicBezTo>
                  <a:lnTo>
                    <a:pt x="27001" y="3137"/>
                  </a:lnTo>
                  <a:cubicBezTo>
                    <a:pt x="26962" y="3164"/>
                    <a:pt x="26920" y="3186"/>
                    <a:pt x="26877" y="3213"/>
                  </a:cubicBezTo>
                  <a:cubicBezTo>
                    <a:pt x="26797" y="3188"/>
                    <a:pt x="26706" y="3177"/>
                    <a:pt x="26604" y="3177"/>
                  </a:cubicBezTo>
                  <a:cubicBezTo>
                    <a:pt x="26487" y="3177"/>
                    <a:pt x="26355" y="3192"/>
                    <a:pt x="26211" y="3219"/>
                  </a:cubicBezTo>
                  <a:cubicBezTo>
                    <a:pt x="25576" y="3331"/>
                    <a:pt x="24932" y="3363"/>
                    <a:pt x="24287" y="3407"/>
                  </a:cubicBezTo>
                  <a:cubicBezTo>
                    <a:pt x="24068" y="3315"/>
                    <a:pt x="23858" y="3192"/>
                    <a:pt x="23675" y="3041"/>
                  </a:cubicBezTo>
                  <a:cubicBezTo>
                    <a:pt x="23605" y="2981"/>
                    <a:pt x="23552" y="2901"/>
                    <a:pt x="23520" y="2820"/>
                  </a:cubicBezTo>
                  <a:cubicBezTo>
                    <a:pt x="23557" y="2684"/>
                    <a:pt x="23636" y="2592"/>
                    <a:pt x="23804" y="2592"/>
                  </a:cubicBezTo>
                  <a:cubicBezTo>
                    <a:pt x="23854" y="2592"/>
                    <a:pt x="23911" y="2600"/>
                    <a:pt x="23976" y="2616"/>
                  </a:cubicBezTo>
                  <a:cubicBezTo>
                    <a:pt x="23902" y="2401"/>
                    <a:pt x="23980" y="2339"/>
                    <a:pt x="24121" y="2339"/>
                  </a:cubicBezTo>
                  <a:cubicBezTo>
                    <a:pt x="24163" y="2339"/>
                    <a:pt x="24211" y="2345"/>
                    <a:pt x="24261" y="2353"/>
                  </a:cubicBezTo>
                  <a:cubicBezTo>
                    <a:pt x="24341" y="1902"/>
                    <a:pt x="24718" y="1746"/>
                    <a:pt x="25061" y="1563"/>
                  </a:cubicBezTo>
                  <a:cubicBezTo>
                    <a:pt x="25179" y="1086"/>
                    <a:pt x="24911" y="682"/>
                    <a:pt x="24798" y="253"/>
                  </a:cubicBezTo>
                  <a:cubicBezTo>
                    <a:pt x="24604" y="156"/>
                    <a:pt x="24411" y="0"/>
                    <a:pt x="2422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4696650" y="2976750"/>
              <a:ext cx="1106175" cy="382425"/>
            </a:xfrm>
            <a:custGeom>
              <a:rect b="b" l="l" r="r" t="t"/>
              <a:pathLst>
                <a:path extrusionOk="0" h="15297" w="44247">
                  <a:moveTo>
                    <a:pt x="43640" y="1"/>
                  </a:moveTo>
                  <a:cubicBezTo>
                    <a:pt x="43406" y="1"/>
                    <a:pt x="43127" y="160"/>
                    <a:pt x="42908" y="168"/>
                  </a:cubicBezTo>
                  <a:cubicBezTo>
                    <a:pt x="40791" y="264"/>
                    <a:pt x="38707" y="587"/>
                    <a:pt x="36617" y="921"/>
                  </a:cubicBezTo>
                  <a:cubicBezTo>
                    <a:pt x="36542" y="872"/>
                    <a:pt x="36466" y="812"/>
                    <a:pt x="36402" y="737"/>
                  </a:cubicBezTo>
                  <a:cubicBezTo>
                    <a:pt x="36069" y="877"/>
                    <a:pt x="35730" y="1006"/>
                    <a:pt x="35387" y="1119"/>
                  </a:cubicBezTo>
                  <a:cubicBezTo>
                    <a:pt x="33989" y="1340"/>
                    <a:pt x="32593" y="1548"/>
                    <a:pt x="31185" y="1683"/>
                  </a:cubicBezTo>
                  <a:cubicBezTo>
                    <a:pt x="27919" y="1995"/>
                    <a:pt x="24653" y="2269"/>
                    <a:pt x="21381" y="2564"/>
                  </a:cubicBezTo>
                  <a:cubicBezTo>
                    <a:pt x="20054" y="2666"/>
                    <a:pt x="18728" y="2768"/>
                    <a:pt x="17401" y="2870"/>
                  </a:cubicBezTo>
                  <a:cubicBezTo>
                    <a:pt x="15901" y="3252"/>
                    <a:pt x="14359" y="3198"/>
                    <a:pt x="12845" y="3365"/>
                  </a:cubicBezTo>
                  <a:cubicBezTo>
                    <a:pt x="12648" y="3275"/>
                    <a:pt x="12471" y="3239"/>
                    <a:pt x="12305" y="3239"/>
                  </a:cubicBezTo>
                  <a:cubicBezTo>
                    <a:pt x="12280" y="3239"/>
                    <a:pt x="12256" y="3240"/>
                    <a:pt x="12232" y="3241"/>
                  </a:cubicBezTo>
                  <a:cubicBezTo>
                    <a:pt x="11674" y="3279"/>
                    <a:pt x="11239" y="3730"/>
                    <a:pt x="10756" y="4010"/>
                  </a:cubicBezTo>
                  <a:lnTo>
                    <a:pt x="10749" y="4010"/>
                  </a:lnTo>
                  <a:cubicBezTo>
                    <a:pt x="10541" y="4399"/>
                    <a:pt x="10242" y="4474"/>
                    <a:pt x="9922" y="4474"/>
                  </a:cubicBezTo>
                  <a:cubicBezTo>
                    <a:pt x="9723" y="4474"/>
                    <a:pt x="9516" y="4445"/>
                    <a:pt x="9318" y="4445"/>
                  </a:cubicBezTo>
                  <a:cubicBezTo>
                    <a:pt x="9242" y="4445"/>
                    <a:pt x="9167" y="4449"/>
                    <a:pt x="9095" y="4461"/>
                  </a:cubicBezTo>
                  <a:cubicBezTo>
                    <a:pt x="7409" y="4729"/>
                    <a:pt x="5656" y="4584"/>
                    <a:pt x="3992" y="5046"/>
                  </a:cubicBezTo>
                  <a:cubicBezTo>
                    <a:pt x="3928" y="5009"/>
                    <a:pt x="3858" y="4960"/>
                    <a:pt x="3799" y="4896"/>
                  </a:cubicBezTo>
                  <a:cubicBezTo>
                    <a:pt x="3787" y="4960"/>
                    <a:pt x="3782" y="5035"/>
                    <a:pt x="3777" y="5111"/>
                  </a:cubicBezTo>
                  <a:cubicBezTo>
                    <a:pt x="3600" y="5164"/>
                    <a:pt x="3422" y="5223"/>
                    <a:pt x="3251" y="5293"/>
                  </a:cubicBezTo>
                  <a:cubicBezTo>
                    <a:pt x="3229" y="5508"/>
                    <a:pt x="3213" y="5723"/>
                    <a:pt x="2981" y="5825"/>
                  </a:cubicBezTo>
                  <a:cubicBezTo>
                    <a:pt x="2879" y="6427"/>
                    <a:pt x="2788" y="7028"/>
                    <a:pt x="2676" y="7625"/>
                  </a:cubicBezTo>
                  <a:cubicBezTo>
                    <a:pt x="2665" y="7684"/>
                    <a:pt x="2643" y="7749"/>
                    <a:pt x="2633" y="7807"/>
                  </a:cubicBezTo>
                  <a:cubicBezTo>
                    <a:pt x="2450" y="8065"/>
                    <a:pt x="2219" y="8280"/>
                    <a:pt x="1956" y="8446"/>
                  </a:cubicBezTo>
                  <a:cubicBezTo>
                    <a:pt x="1950" y="8484"/>
                    <a:pt x="1939" y="8528"/>
                    <a:pt x="1934" y="8565"/>
                  </a:cubicBezTo>
                  <a:cubicBezTo>
                    <a:pt x="2026" y="8619"/>
                    <a:pt x="2090" y="8694"/>
                    <a:pt x="2133" y="8813"/>
                  </a:cubicBezTo>
                  <a:cubicBezTo>
                    <a:pt x="2009" y="9322"/>
                    <a:pt x="1783" y="9790"/>
                    <a:pt x="1525" y="10273"/>
                  </a:cubicBezTo>
                  <a:cubicBezTo>
                    <a:pt x="1386" y="10536"/>
                    <a:pt x="1268" y="10816"/>
                    <a:pt x="1139" y="11084"/>
                  </a:cubicBezTo>
                  <a:cubicBezTo>
                    <a:pt x="940" y="11493"/>
                    <a:pt x="613" y="11627"/>
                    <a:pt x="350" y="11944"/>
                  </a:cubicBezTo>
                  <a:cubicBezTo>
                    <a:pt x="112" y="12229"/>
                    <a:pt x="139" y="12497"/>
                    <a:pt x="188" y="12852"/>
                  </a:cubicBezTo>
                  <a:cubicBezTo>
                    <a:pt x="263" y="13410"/>
                    <a:pt x="253" y="13948"/>
                    <a:pt x="172" y="14491"/>
                  </a:cubicBezTo>
                  <a:cubicBezTo>
                    <a:pt x="124" y="14620"/>
                    <a:pt x="65" y="14743"/>
                    <a:pt x="0" y="14866"/>
                  </a:cubicBezTo>
                  <a:cubicBezTo>
                    <a:pt x="43" y="15012"/>
                    <a:pt x="102" y="15141"/>
                    <a:pt x="183" y="15253"/>
                  </a:cubicBezTo>
                  <a:cubicBezTo>
                    <a:pt x="397" y="15188"/>
                    <a:pt x="618" y="15146"/>
                    <a:pt x="833" y="15113"/>
                  </a:cubicBezTo>
                  <a:cubicBezTo>
                    <a:pt x="1106" y="15251"/>
                    <a:pt x="1438" y="15296"/>
                    <a:pt x="1796" y="15296"/>
                  </a:cubicBezTo>
                  <a:cubicBezTo>
                    <a:pt x="2345" y="15296"/>
                    <a:pt x="2952" y="15190"/>
                    <a:pt x="3492" y="15151"/>
                  </a:cubicBezTo>
                  <a:cubicBezTo>
                    <a:pt x="6146" y="14963"/>
                    <a:pt x="8795" y="14769"/>
                    <a:pt x="11443" y="14560"/>
                  </a:cubicBezTo>
                  <a:cubicBezTo>
                    <a:pt x="11497" y="14598"/>
                    <a:pt x="11555" y="14630"/>
                    <a:pt x="11604" y="14673"/>
                  </a:cubicBezTo>
                  <a:cubicBezTo>
                    <a:pt x="11658" y="14625"/>
                    <a:pt x="11711" y="14576"/>
                    <a:pt x="11781" y="14538"/>
                  </a:cubicBezTo>
                  <a:cubicBezTo>
                    <a:pt x="16305" y="14179"/>
                    <a:pt x="20823" y="13782"/>
                    <a:pt x="25336" y="13276"/>
                  </a:cubicBezTo>
                  <a:cubicBezTo>
                    <a:pt x="25427" y="13314"/>
                    <a:pt x="25519" y="13351"/>
                    <a:pt x="25588" y="13405"/>
                  </a:cubicBezTo>
                  <a:cubicBezTo>
                    <a:pt x="25648" y="13335"/>
                    <a:pt x="25706" y="13281"/>
                    <a:pt x="25776" y="13228"/>
                  </a:cubicBezTo>
                  <a:cubicBezTo>
                    <a:pt x="27076" y="13083"/>
                    <a:pt x="28376" y="12927"/>
                    <a:pt x="29677" y="12760"/>
                  </a:cubicBezTo>
                  <a:cubicBezTo>
                    <a:pt x="30074" y="12713"/>
                    <a:pt x="30359" y="12589"/>
                    <a:pt x="30590" y="12423"/>
                  </a:cubicBezTo>
                  <a:cubicBezTo>
                    <a:pt x="30751" y="12401"/>
                    <a:pt x="30907" y="12379"/>
                    <a:pt x="31068" y="12358"/>
                  </a:cubicBezTo>
                  <a:cubicBezTo>
                    <a:pt x="31014" y="12277"/>
                    <a:pt x="30971" y="12180"/>
                    <a:pt x="30934" y="12078"/>
                  </a:cubicBezTo>
                  <a:cubicBezTo>
                    <a:pt x="31100" y="11868"/>
                    <a:pt x="31234" y="11617"/>
                    <a:pt x="31373" y="11352"/>
                  </a:cubicBezTo>
                  <a:cubicBezTo>
                    <a:pt x="31599" y="11218"/>
                    <a:pt x="31777" y="11004"/>
                    <a:pt x="31986" y="10843"/>
                  </a:cubicBezTo>
                  <a:cubicBezTo>
                    <a:pt x="31991" y="10843"/>
                    <a:pt x="31991" y="10837"/>
                    <a:pt x="31997" y="10837"/>
                  </a:cubicBezTo>
                  <a:cubicBezTo>
                    <a:pt x="32013" y="10826"/>
                    <a:pt x="32023" y="10816"/>
                    <a:pt x="32040" y="10811"/>
                  </a:cubicBezTo>
                  <a:cubicBezTo>
                    <a:pt x="32072" y="10789"/>
                    <a:pt x="32099" y="10767"/>
                    <a:pt x="32137" y="10752"/>
                  </a:cubicBezTo>
                  <a:cubicBezTo>
                    <a:pt x="32164" y="10735"/>
                    <a:pt x="32196" y="10725"/>
                    <a:pt x="32223" y="10708"/>
                  </a:cubicBezTo>
                  <a:cubicBezTo>
                    <a:pt x="32244" y="10703"/>
                    <a:pt x="32266" y="10692"/>
                    <a:pt x="32288" y="10687"/>
                  </a:cubicBezTo>
                  <a:cubicBezTo>
                    <a:pt x="32340" y="10670"/>
                    <a:pt x="32395" y="10660"/>
                    <a:pt x="32454" y="10655"/>
                  </a:cubicBezTo>
                  <a:cubicBezTo>
                    <a:pt x="32464" y="10569"/>
                    <a:pt x="32475" y="10482"/>
                    <a:pt x="32486" y="10392"/>
                  </a:cubicBezTo>
                  <a:cubicBezTo>
                    <a:pt x="32432" y="10102"/>
                    <a:pt x="32164" y="9780"/>
                    <a:pt x="32588" y="9542"/>
                  </a:cubicBezTo>
                  <a:cubicBezTo>
                    <a:pt x="32620" y="8677"/>
                    <a:pt x="33367" y="8565"/>
                    <a:pt x="33947" y="8317"/>
                  </a:cubicBezTo>
                  <a:cubicBezTo>
                    <a:pt x="34549" y="8060"/>
                    <a:pt x="35189" y="7878"/>
                    <a:pt x="35806" y="7668"/>
                  </a:cubicBezTo>
                  <a:cubicBezTo>
                    <a:pt x="35891" y="7581"/>
                    <a:pt x="35972" y="7501"/>
                    <a:pt x="36059" y="7415"/>
                  </a:cubicBezTo>
                  <a:lnTo>
                    <a:pt x="36052" y="7415"/>
                  </a:lnTo>
                  <a:cubicBezTo>
                    <a:pt x="36157" y="7249"/>
                    <a:pt x="36273" y="7105"/>
                    <a:pt x="36459" y="7105"/>
                  </a:cubicBezTo>
                  <a:cubicBezTo>
                    <a:pt x="36502" y="7105"/>
                    <a:pt x="36549" y="7113"/>
                    <a:pt x="36600" y="7130"/>
                  </a:cubicBezTo>
                  <a:cubicBezTo>
                    <a:pt x="36786" y="6727"/>
                    <a:pt x="37106" y="6592"/>
                    <a:pt x="37496" y="6592"/>
                  </a:cubicBezTo>
                  <a:cubicBezTo>
                    <a:pt x="37548" y="6592"/>
                    <a:pt x="37600" y="6594"/>
                    <a:pt x="37654" y="6599"/>
                  </a:cubicBezTo>
                  <a:cubicBezTo>
                    <a:pt x="37584" y="6120"/>
                    <a:pt x="37928" y="5857"/>
                    <a:pt x="38191" y="5551"/>
                  </a:cubicBezTo>
                  <a:cubicBezTo>
                    <a:pt x="38255" y="5321"/>
                    <a:pt x="38400" y="5246"/>
                    <a:pt x="38582" y="5246"/>
                  </a:cubicBezTo>
                  <a:cubicBezTo>
                    <a:pt x="38631" y="5246"/>
                    <a:pt x="38682" y="5252"/>
                    <a:pt x="38734" y="5260"/>
                  </a:cubicBezTo>
                  <a:cubicBezTo>
                    <a:pt x="38970" y="4246"/>
                    <a:pt x="40039" y="4665"/>
                    <a:pt x="40597" y="4208"/>
                  </a:cubicBezTo>
                  <a:cubicBezTo>
                    <a:pt x="40683" y="4030"/>
                    <a:pt x="40784" y="3885"/>
                    <a:pt x="40961" y="3885"/>
                  </a:cubicBezTo>
                  <a:cubicBezTo>
                    <a:pt x="41008" y="3885"/>
                    <a:pt x="41061" y="3895"/>
                    <a:pt x="41119" y="3918"/>
                  </a:cubicBezTo>
                  <a:cubicBezTo>
                    <a:pt x="41055" y="3671"/>
                    <a:pt x="41254" y="3693"/>
                    <a:pt x="41403" y="3666"/>
                  </a:cubicBezTo>
                  <a:cubicBezTo>
                    <a:pt x="41720" y="3187"/>
                    <a:pt x="42397" y="3591"/>
                    <a:pt x="42731" y="3150"/>
                  </a:cubicBezTo>
                  <a:cubicBezTo>
                    <a:pt x="42747" y="2929"/>
                    <a:pt x="42741" y="2699"/>
                    <a:pt x="42999" y="2602"/>
                  </a:cubicBezTo>
                  <a:cubicBezTo>
                    <a:pt x="43010" y="2381"/>
                    <a:pt x="43010" y="2156"/>
                    <a:pt x="43273" y="2064"/>
                  </a:cubicBezTo>
                  <a:cubicBezTo>
                    <a:pt x="43349" y="1962"/>
                    <a:pt x="43402" y="1823"/>
                    <a:pt x="43498" y="1791"/>
                  </a:cubicBezTo>
                  <a:cubicBezTo>
                    <a:pt x="44246" y="1521"/>
                    <a:pt x="44187" y="894"/>
                    <a:pt x="44031" y="361"/>
                  </a:cubicBezTo>
                  <a:cubicBezTo>
                    <a:pt x="43993" y="222"/>
                    <a:pt x="43939" y="135"/>
                    <a:pt x="43875" y="83"/>
                  </a:cubicBezTo>
                  <a:cubicBezTo>
                    <a:pt x="43806" y="23"/>
                    <a:pt x="43726" y="1"/>
                    <a:pt x="4364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1957075" y="1520175"/>
              <a:ext cx="952250" cy="780950"/>
            </a:xfrm>
            <a:custGeom>
              <a:rect b="b" l="l" r="r" t="t"/>
              <a:pathLst>
                <a:path extrusionOk="0" h="31238" w="38090">
                  <a:moveTo>
                    <a:pt x="4618" y="1"/>
                  </a:moveTo>
                  <a:cubicBezTo>
                    <a:pt x="4004" y="1"/>
                    <a:pt x="3742" y="329"/>
                    <a:pt x="3675" y="986"/>
                  </a:cubicBezTo>
                  <a:cubicBezTo>
                    <a:pt x="3606" y="1658"/>
                    <a:pt x="3655" y="2357"/>
                    <a:pt x="3283" y="2952"/>
                  </a:cubicBezTo>
                  <a:cubicBezTo>
                    <a:pt x="3256" y="2920"/>
                    <a:pt x="3236" y="2883"/>
                    <a:pt x="3208" y="2845"/>
                  </a:cubicBezTo>
                  <a:cubicBezTo>
                    <a:pt x="3181" y="3017"/>
                    <a:pt x="3159" y="3195"/>
                    <a:pt x="3132" y="3366"/>
                  </a:cubicBezTo>
                  <a:cubicBezTo>
                    <a:pt x="3176" y="3614"/>
                    <a:pt x="3241" y="3860"/>
                    <a:pt x="3208" y="4092"/>
                  </a:cubicBezTo>
                  <a:cubicBezTo>
                    <a:pt x="2526" y="9131"/>
                    <a:pt x="1801" y="14164"/>
                    <a:pt x="1146" y="19209"/>
                  </a:cubicBezTo>
                  <a:cubicBezTo>
                    <a:pt x="1076" y="19773"/>
                    <a:pt x="941" y="20170"/>
                    <a:pt x="657" y="20343"/>
                  </a:cubicBezTo>
                  <a:cubicBezTo>
                    <a:pt x="645" y="20385"/>
                    <a:pt x="640" y="20428"/>
                    <a:pt x="630" y="20466"/>
                  </a:cubicBezTo>
                  <a:cubicBezTo>
                    <a:pt x="839" y="20757"/>
                    <a:pt x="947" y="21062"/>
                    <a:pt x="984" y="21374"/>
                  </a:cubicBezTo>
                  <a:cubicBezTo>
                    <a:pt x="630" y="23013"/>
                    <a:pt x="238" y="24650"/>
                    <a:pt x="17" y="26316"/>
                  </a:cubicBezTo>
                  <a:cubicBezTo>
                    <a:pt x="12" y="26326"/>
                    <a:pt x="12" y="26343"/>
                    <a:pt x="6" y="26354"/>
                  </a:cubicBezTo>
                  <a:cubicBezTo>
                    <a:pt x="1" y="26601"/>
                    <a:pt x="77" y="26832"/>
                    <a:pt x="382" y="26978"/>
                  </a:cubicBezTo>
                  <a:cubicBezTo>
                    <a:pt x="640" y="27100"/>
                    <a:pt x="908" y="27181"/>
                    <a:pt x="1188" y="27224"/>
                  </a:cubicBezTo>
                  <a:cubicBezTo>
                    <a:pt x="1661" y="27293"/>
                    <a:pt x="2150" y="27300"/>
                    <a:pt x="2623" y="27385"/>
                  </a:cubicBezTo>
                  <a:cubicBezTo>
                    <a:pt x="2849" y="27429"/>
                    <a:pt x="3074" y="27477"/>
                    <a:pt x="3300" y="27526"/>
                  </a:cubicBezTo>
                  <a:cubicBezTo>
                    <a:pt x="5266" y="27836"/>
                    <a:pt x="7232" y="28153"/>
                    <a:pt x="9204" y="28454"/>
                  </a:cubicBezTo>
                  <a:cubicBezTo>
                    <a:pt x="9328" y="28476"/>
                    <a:pt x="9457" y="28493"/>
                    <a:pt x="9585" y="28508"/>
                  </a:cubicBezTo>
                  <a:cubicBezTo>
                    <a:pt x="9665" y="28572"/>
                    <a:pt x="9747" y="28642"/>
                    <a:pt x="9811" y="28728"/>
                  </a:cubicBezTo>
                  <a:cubicBezTo>
                    <a:pt x="9864" y="28674"/>
                    <a:pt x="9928" y="28621"/>
                    <a:pt x="9993" y="28578"/>
                  </a:cubicBezTo>
                  <a:cubicBezTo>
                    <a:pt x="10005" y="28572"/>
                    <a:pt x="10010" y="28567"/>
                    <a:pt x="10020" y="28562"/>
                  </a:cubicBezTo>
                  <a:cubicBezTo>
                    <a:pt x="10514" y="28621"/>
                    <a:pt x="11014" y="28669"/>
                    <a:pt x="11508" y="28723"/>
                  </a:cubicBezTo>
                  <a:cubicBezTo>
                    <a:pt x="11525" y="28723"/>
                    <a:pt x="11542" y="28723"/>
                    <a:pt x="11559" y="28723"/>
                  </a:cubicBezTo>
                  <a:cubicBezTo>
                    <a:pt x="12030" y="28723"/>
                    <a:pt x="12492" y="28791"/>
                    <a:pt x="12953" y="28868"/>
                  </a:cubicBezTo>
                  <a:cubicBezTo>
                    <a:pt x="15505" y="29158"/>
                    <a:pt x="18063" y="29448"/>
                    <a:pt x="20614" y="29738"/>
                  </a:cubicBezTo>
                  <a:lnTo>
                    <a:pt x="20957" y="29792"/>
                  </a:lnTo>
                  <a:cubicBezTo>
                    <a:pt x="22350" y="30023"/>
                    <a:pt x="23784" y="30259"/>
                    <a:pt x="25202" y="30367"/>
                  </a:cubicBezTo>
                  <a:cubicBezTo>
                    <a:pt x="25390" y="30383"/>
                    <a:pt x="25578" y="30388"/>
                    <a:pt x="25767" y="30399"/>
                  </a:cubicBezTo>
                  <a:lnTo>
                    <a:pt x="25767" y="30405"/>
                  </a:lnTo>
                  <a:cubicBezTo>
                    <a:pt x="26255" y="30459"/>
                    <a:pt x="26749" y="30512"/>
                    <a:pt x="27238" y="30571"/>
                  </a:cubicBezTo>
                  <a:cubicBezTo>
                    <a:pt x="27227" y="30549"/>
                    <a:pt x="27211" y="30534"/>
                    <a:pt x="27200" y="30512"/>
                  </a:cubicBezTo>
                  <a:lnTo>
                    <a:pt x="27200" y="30512"/>
                  </a:lnTo>
                  <a:cubicBezTo>
                    <a:pt x="28758" y="30668"/>
                    <a:pt x="30322" y="30791"/>
                    <a:pt x="31874" y="30985"/>
                  </a:cubicBezTo>
                  <a:cubicBezTo>
                    <a:pt x="32900" y="31065"/>
                    <a:pt x="33927" y="31151"/>
                    <a:pt x="34953" y="31232"/>
                  </a:cubicBezTo>
                  <a:cubicBezTo>
                    <a:pt x="35017" y="31216"/>
                    <a:pt x="35075" y="31188"/>
                    <a:pt x="35130" y="31161"/>
                  </a:cubicBezTo>
                  <a:cubicBezTo>
                    <a:pt x="35372" y="31188"/>
                    <a:pt x="35608" y="31210"/>
                    <a:pt x="35849" y="31237"/>
                  </a:cubicBezTo>
                  <a:cubicBezTo>
                    <a:pt x="35898" y="31168"/>
                    <a:pt x="35941" y="31097"/>
                    <a:pt x="35978" y="31017"/>
                  </a:cubicBezTo>
                  <a:cubicBezTo>
                    <a:pt x="35968" y="30904"/>
                    <a:pt x="35963" y="30775"/>
                    <a:pt x="35978" y="30613"/>
                  </a:cubicBezTo>
                  <a:cubicBezTo>
                    <a:pt x="36333" y="26720"/>
                    <a:pt x="36667" y="22819"/>
                    <a:pt x="36919" y="18919"/>
                  </a:cubicBezTo>
                  <a:cubicBezTo>
                    <a:pt x="36951" y="18462"/>
                    <a:pt x="37048" y="18204"/>
                    <a:pt x="37230" y="18064"/>
                  </a:cubicBezTo>
                  <a:cubicBezTo>
                    <a:pt x="37242" y="17908"/>
                    <a:pt x="37252" y="17747"/>
                    <a:pt x="37262" y="17591"/>
                  </a:cubicBezTo>
                  <a:cubicBezTo>
                    <a:pt x="37267" y="17559"/>
                    <a:pt x="37267" y="17522"/>
                    <a:pt x="37274" y="17484"/>
                  </a:cubicBezTo>
                  <a:cubicBezTo>
                    <a:pt x="37069" y="17323"/>
                    <a:pt x="37037" y="17023"/>
                    <a:pt x="37080" y="16522"/>
                  </a:cubicBezTo>
                  <a:cubicBezTo>
                    <a:pt x="37450" y="12627"/>
                    <a:pt x="37719" y="8722"/>
                    <a:pt x="38047" y="4822"/>
                  </a:cubicBezTo>
                  <a:cubicBezTo>
                    <a:pt x="38058" y="4666"/>
                    <a:pt x="38073" y="4511"/>
                    <a:pt x="38090" y="4355"/>
                  </a:cubicBezTo>
                  <a:cubicBezTo>
                    <a:pt x="37983" y="4113"/>
                    <a:pt x="37815" y="3946"/>
                    <a:pt x="37601" y="3834"/>
                  </a:cubicBezTo>
                  <a:cubicBezTo>
                    <a:pt x="37569" y="3817"/>
                    <a:pt x="37542" y="3807"/>
                    <a:pt x="37510" y="3790"/>
                  </a:cubicBezTo>
                  <a:cubicBezTo>
                    <a:pt x="37424" y="3823"/>
                    <a:pt x="37321" y="3836"/>
                    <a:pt x="37201" y="3836"/>
                  </a:cubicBezTo>
                  <a:cubicBezTo>
                    <a:pt x="37101" y="3836"/>
                    <a:pt x="36989" y="3827"/>
                    <a:pt x="36865" y="3812"/>
                  </a:cubicBezTo>
                  <a:cubicBezTo>
                    <a:pt x="34356" y="3490"/>
                    <a:pt x="31837" y="3242"/>
                    <a:pt x="29328" y="2947"/>
                  </a:cubicBezTo>
                  <a:cubicBezTo>
                    <a:pt x="25186" y="2464"/>
                    <a:pt x="21049" y="1958"/>
                    <a:pt x="16913" y="1464"/>
                  </a:cubicBezTo>
                  <a:cubicBezTo>
                    <a:pt x="12905" y="986"/>
                    <a:pt x="8897" y="525"/>
                    <a:pt x="4890" y="19"/>
                  </a:cubicBezTo>
                  <a:cubicBezTo>
                    <a:pt x="4792" y="7"/>
                    <a:pt x="4702" y="1"/>
                    <a:pt x="461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1949300" y="2186000"/>
              <a:ext cx="30375" cy="20850"/>
            </a:xfrm>
            <a:custGeom>
              <a:rect b="b" l="l" r="r" t="t"/>
              <a:pathLst>
                <a:path extrusionOk="0" h="834" w="1215">
                  <a:moveTo>
                    <a:pt x="70" y="0"/>
                  </a:moveTo>
                  <a:cubicBezTo>
                    <a:pt x="43" y="22"/>
                    <a:pt x="22" y="43"/>
                    <a:pt x="1" y="70"/>
                  </a:cubicBezTo>
                  <a:cubicBezTo>
                    <a:pt x="33" y="129"/>
                    <a:pt x="70" y="183"/>
                    <a:pt x="108" y="236"/>
                  </a:cubicBezTo>
                  <a:cubicBezTo>
                    <a:pt x="118" y="253"/>
                    <a:pt x="130" y="268"/>
                    <a:pt x="145" y="280"/>
                  </a:cubicBezTo>
                  <a:cubicBezTo>
                    <a:pt x="172" y="317"/>
                    <a:pt x="199" y="350"/>
                    <a:pt x="227" y="382"/>
                  </a:cubicBezTo>
                  <a:cubicBezTo>
                    <a:pt x="242" y="392"/>
                    <a:pt x="252" y="409"/>
                    <a:pt x="269" y="425"/>
                  </a:cubicBezTo>
                  <a:cubicBezTo>
                    <a:pt x="301" y="452"/>
                    <a:pt x="334" y="479"/>
                    <a:pt x="366" y="506"/>
                  </a:cubicBezTo>
                  <a:cubicBezTo>
                    <a:pt x="376" y="516"/>
                    <a:pt x="388" y="526"/>
                    <a:pt x="398" y="532"/>
                  </a:cubicBezTo>
                  <a:cubicBezTo>
                    <a:pt x="446" y="570"/>
                    <a:pt x="490" y="596"/>
                    <a:pt x="537" y="623"/>
                  </a:cubicBezTo>
                  <a:cubicBezTo>
                    <a:pt x="542" y="628"/>
                    <a:pt x="549" y="628"/>
                    <a:pt x="549" y="635"/>
                  </a:cubicBezTo>
                  <a:cubicBezTo>
                    <a:pt x="591" y="655"/>
                    <a:pt x="639" y="677"/>
                    <a:pt x="683" y="699"/>
                  </a:cubicBezTo>
                  <a:cubicBezTo>
                    <a:pt x="698" y="704"/>
                    <a:pt x="715" y="709"/>
                    <a:pt x="725" y="715"/>
                  </a:cubicBezTo>
                  <a:cubicBezTo>
                    <a:pt x="763" y="731"/>
                    <a:pt x="807" y="742"/>
                    <a:pt x="844" y="752"/>
                  </a:cubicBezTo>
                  <a:cubicBezTo>
                    <a:pt x="854" y="757"/>
                    <a:pt x="871" y="764"/>
                    <a:pt x="881" y="769"/>
                  </a:cubicBezTo>
                  <a:cubicBezTo>
                    <a:pt x="929" y="779"/>
                    <a:pt x="978" y="789"/>
                    <a:pt x="1026" y="801"/>
                  </a:cubicBezTo>
                  <a:cubicBezTo>
                    <a:pt x="1032" y="801"/>
                    <a:pt x="1037" y="806"/>
                    <a:pt x="1043" y="806"/>
                  </a:cubicBezTo>
                  <a:cubicBezTo>
                    <a:pt x="1102" y="816"/>
                    <a:pt x="1155" y="828"/>
                    <a:pt x="1214" y="833"/>
                  </a:cubicBezTo>
                  <a:cubicBezTo>
                    <a:pt x="887" y="757"/>
                    <a:pt x="468" y="650"/>
                    <a:pt x="247" y="365"/>
                  </a:cubicBezTo>
                  <a:cubicBezTo>
                    <a:pt x="150" y="241"/>
                    <a:pt x="98" y="119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4961225" y="2145825"/>
              <a:ext cx="403350" cy="702700"/>
            </a:xfrm>
            <a:custGeom>
              <a:rect b="b" l="l" r="r" t="t"/>
              <a:pathLst>
                <a:path extrusionOk="0" h="28108" w="16134">
                  <a:moveTo>
                    <a:pt x="14108" y="1"/>
                  </a:moveTo>
                  <a:cubicBezTo>
                    <a:pt x="14076" y="1"/>
                    <a:pt x="7344" y="1"/>
                    <a:pt x="4384" y="866"/>
                  </a:cubicBezTo>
                  <a:cubicBezTo>
                    <a:pt x="4266" y="834"/>
                    <a:pt x="4163" y="764"/>
                    <a:pt x="4088" y="662"/>
                  </a:cubicBezTo>
                  <a:cubicBezTo>
                    <a:pt x="4041" y="591"/>
                    <a:pt x="4009" y="511"/>
                    <a:pt x="3992" y="425"/>
                  </a:cubicBezTo>
                  <a:cubicBezTo>
                    <a:pt x="3315" y="640"/>
                    <a:pt x="2643" y="920"/>
                    <a:pt x="1988" y="1285"/>
                  </a:cubicBezTo>
                  <a:cubicBezTo>
                    <a:pt x="1859" y="1355"/>
                    <a:pt x="1708" y="1404"/>
                    <a:pt x="1612" y="1404"/>
                  </a:cubicBezTo>
                  <a:lnTo>
                    <a:pt x="1579" y="1404"/>
                  </a:lnTo>
                  <a:cubicBezTo>
                    <a:pt x="1430" y="1377"/>
                    <a:pt x="1295" y="1360"/>
                    <a:pt x="1166" y="1360"/>
                  </a:cubicBezTo>
                  <a:cubicBezTo>
                    <a:pt x="897" y="1360"/>
                    <a:pt x="672" y="1424"/>
                    <a:pt x="495" y="1548"/>
                  </a:cubicBezTo>
                  <a:cubicBezTo>
                    <a:pt x="553" y="1741"/>
                    <a:pt x="607" y="1940"/>
                    <a:pt x="661" y="2145"/>
                  </a:cubicBezTo>
                  <a:cubicBezTo>
                    <a:pt x="560" y="2349"/>
                    <a:pt x="585" y="2661"/>
                    <a:pt x="612" y="3004"/>
                  </a:cubicBezTo>
                  <a:cubicBezTo>
                    <a:pt x="919" y="6856"/>
                    <a:pt x="1101" y="10724"/>
                    <a:pt x="1527" y="14560"/>
                  </a:cubicBezTo>
                  <a:cubicBezTo>
                    <a:pt x="1730" y="16413"/>
                    <a:pt x="1574" y="18255"/>
                    <a:pt x="1730" y="20092"/>
                  </a:cubicBezTo>
                  <a:cubicBezTo>
                    <a:pt x="2107" y="20769"/>
                    <a:pt x="2461" y="21446"/>
                    <a:pt x="2154" y="22199"/>
                  </a:cubicBezTo>
                  <a:lnTo>
                    <a:pt x="2154" y="22226"/>
                  </a:lnTo>
                  <a:cubicBezTo>
                    <a:pt x="2042" y="23005"/>
                    <a:pt x="1585" y="23928"/>
                    <a:pt x="1145" y="24573"/>
                  </a:cubicBezTo>
                  <a:cubicBezTo>
                    <a:pt x="823" y="25041"/>
                    <a:pt x="527" y="25217"/>
                    <a:pt x="231" y="25701"/>
                  </a:cubicBezTo>
                  <a:cubicBezTo>
                    <a:pt x="248" y="26335"/>
                    <a:pt x="0" y="27260"/>
                    <a:pt x="178" y="27877"/>
                  </a:cubicBezTo>
                  <a:cubicBezTo>
                    <a:pt x="181" y="27891"/>
                    <a:pt x="203" y="27897"/>
                    <a:pt x="240" y="27897"/>
                  </a:cubicBezTo>
                  <a:cubicBezTo>
                    <a:pt x="497" y="27897"/>
                    <a:pt x="1502" y="27617"/>
                    <a:pt x="2542" y="27617"/>
                  </a:cubicBezTo>
                  <a:cubicBezTo>
                    <a:pt x="3205" y="27617"/>
                    <a:pt x="3882" y="27730"/>
                    <a:pt x="4389" y="28103"/>
                  </a:cubicBezTo>
                  <a:cubicBezTo>
                    <a:pt x="4424" y="28106"/>
                    <a:pt x="4457" y="28108"/>
                    <a:pt x="4489" y="28108"/>
                  </a:cubicBezTo>
                  <a:cubicBezTo>
                    <a:pt x="5113" y="28108"/>
                    <a:pt x="4955" y="27469"/>
                    <a:pt x="5190" y="27141"/>
                  </a:cubicBezTo>
                  <a:cubicBezTo>
                    <a:pt x="5424" y="26817"/>
                    <a:pt x="5682" y="26513"/>
                    <a:pt x="5944" y="26513"/>
                  </a:cubicBezTo>
                  <a:cubicBezTo>
                    <a:pt x="6139" y="26513"/>
                    <a:pt x="6336" y="26680"/>
                    <a:pt x="6528" y="27131"/>
                  </a:cubicBezTo>
                  <a:cubicBezTo>
                    <a:pt x="6765" y="27257"/>
                    <a:pt x="6959" y="27310"/>
                    <a:pt x="7120" y="27310"/>
                  </a:cubicBezTo>
                  <a:cubicBezTo>
                    <a:pt x="7703" y="27310"/>
                    <a:pt x="7865" y="26617"/>
                    <a:pt x="8096" y="26142"/>
                  </a:cubicBezTo>
                  <a:cubicBezTo>
                    <a:pt x="8281" y="25767"/>
                    <a:pt x="8426" y="25516"/>
                    <a:pt x="8645" y="25516"/>
                  </a:cubicBezTo>
                  <a:cubicBezTo>
                    <a:pt x="8788" y="25516"/>
                    <a:pt x="8964" y="25625"/>
                    <a:pt x="9203" y="25879"/>
                  </a:cubicBezTo>
                  <a:cubicBezTo>
                    <a:pt x="9486" y="26177"/>
                    <a:pt x="9776" y="26306"/>
                    <a:pt x="10040" y="26306"/>
                  </a:cubicBezTo>
                  <a:cubicBezTo>
                    <a:pt x="10453" y="26306"/>
                    <a:pt x="10804" y="25992"/>
                    <a:pt x="10971" y="25514"/>
                  </a:cubicBezTo>
                  <a:cubicBezTo>
                    <a:pt x="11383" y="24326"/>
                    <a:pt x="12303" y="23568"/>
                    <a:pt x="12980" y="22607"/>
                  </a:cubicBezTo>
                  <a:cubicBezTo>
                    <a:pt x="13178" y="22323"/>
                    <a:pt x="13501" y="22113"/>
                    <a:pt x="13474" y="21710"/>
                  </a:cubicBezTo>
                  <a:cubicBezTo>
                    <a:pt x="13463" y="21592"/>
                    <a:pt x="13468" y="21490"/>
                    <a:pt x="13479" y="21404"/>
                  </a:cubicBezTo>
                  <a:cubicBezTo>
                    <a:pt x="13506" y="21232"/>
                    <a:pt x="13565" y="21119"/>
                    <a:pt x="13657" y="21044"/>
                  </a:cubicBezTo>
                  <a:cubicBezTo>
                    <a:pt x="13667" y="21034"/>
                    <a:pt x="13684" y="21027"/>
                    <a:pt x="13699" y="21017"/>
                  </a:cubicBezTo>
                  <a:cubicBezTo>
                    <a:pt x="13704" y="21012"/>
                    <a:pt x="13716" y="21006"/>
                    <a:pt x="13726" y="21001"/>
                  </a:cubicBezTo>
                  <a:cubicBezTo>
                    <a:pt x="13823" y="20950"/>
                    <a:pt x="13942" y="20933"/>
                    <a:pt x="14072" y="20933"/>
                  </a:cubicBezTo>
                  <a:cubicBezTo>
                    <a:pt x="14244" y="20933"/>
                    <a:pt x="14435" y="20963"/>
                    <a:pt x="14618" y="20985"/>
                  </a:cubicBezTo>
                  <a:cubicBezTo>
                    <a:pt x="14863" y="20777"/>
                    <a:pt x="15104" y="20563"/>
                    <a:pt x="15350" y="20354"/>
                  </a:cubicBezTo>
                  <a:lnTo>
                    <a:pt x="15350" y="20354"/>
                  </a:lnTo>
                  <a:cubicBezTo>
                    <a:pt x="15346" y="20363"/>
                    <a:pt x="15342" y="20373"/>
                    <a:pt x="15338" y="20382"/>
                  </a:cubicBezTo>
                  <a:cubicBezTo>
                    <a:pt x="15338" y="20382"/>
                    <a:pt x="15343" y="20377"/>
                    <a:pt x="15348" y="20367"/>
                  </a:cubicBezTo>
                  <a:lnTo>
                    <a:pt x="15355" y="20350"/>
                  </a:lnTo>
                  <a:lnTo>
                    <a:pt x="15355" y="20350"/>
                  </a:lnTo>
                  <a:cubicBezTo>
                    <a:pt x="15353" y="20351"/>
                    <a:pt x="15352" y="20353"/>
                    <a:pt x="15350" y="20354"/>
                  </a:cubicBezTo>
                  <a:lnTo>
                    <a:pt x="15350" y="20354"/>
                  </a:lnTo>
                  <a:cubicBezTo>
                    <a:pt x="15461" y="20113"/>
                    <a:pt x="15638" y="20063"/>
                    <a:pt x="15835" y="20063"/>
                  </a:cubicBezTo>
                  <a:cubicBezTo>
                    <a:pt x="15932" y="20063"/>
                    <a:pt x="16033" y="20075"/>
                    <a:pt x="16133" y="20082"/>
                  </a:cubicBezTo>
                  <a:cubicBezTo>
                    <a:pt x="16052" y="19427"/>
                    <a:pt x="15967" y="18771"/>
                    <a:pt x="15886" y="18116"/>
                  </a:cubicBezTo>
                  <a:cubicBezTo>
                    <a:pt x="15886" y="18111"/>
                    <a:pt x="15886" y="18111"/>
                    <a:pt x="15891" y="18111"/>
                  </a:cubicBezTo>
                  <a:cubicBezTo>
                    <a:pt x="15923" y="18046"/>
                    <a:pt x="15896" y="17842"/>
                    <a:pt x="15843" y="17788"/>
                  </a:cubicBezTo>
                  <a:cubicBezTo>
                    <a:pt x="15821" y="17622"/>
                    <a:pt x="15806" y="17456"/>
                    <a:pt x="15784" y="17283"/>
                  </a:cubicBezTo>
                  <a:cubicBezTo>
                    <a:pt x="15392" y="16053"/>
                    <a:pt x="15193" y="14860"/>
                    <a:pt x="15214" y="13534"/>
                  </a:cubicBezTo>
                  <a:cubicBezTo>
                    <a:pt x="15219" y="13008"/>
                    <a:pt x="15231" y="12480"/>
                    <a:pt x="15231" y="11954"/>
                  </a:cubicBezTo>
                  <a:cubicBezTo>
                    <a:pt x="15010" y="10003"/>
                    <a:pt x="14790" y="8059"/>
                    <a:pt x="14569" y="6115"/>
                  </a:cubicBezTo>
                  <a:cubicBezTo>
                    <a:pt x="14634" y="6103"/>
                    <a:pt x="14704" y="6098"/>
                    <a:pt x="14768" y="6088"/>
                  </a:cubicBezTo>
                  <a:cubicBezTo>
                    <a:pt x="14720" y="5523"/>
                    <a:pt x="14678" y="4954"/>
                    <a:pt x="14634" y="4385"/>
                  </a:cubicBezTo>
                  <a:cubicBezTo>
                    <a:pt x="14581" y="3611"/>
                    <a:pt x="14457" y="2842"/>
                    <a:pt x="14349" y="2074"/>
                  </a:cubicBezTo>
                  <a:cubicBezTo>
                    <a:pt x="14323" y="2096"/>
                    <a:pt x="14301" y="2123"/>
                    <a:pt x="14274" y="2155"/>
                  </a:cubicBezTo>
                  <a:cubicBezTo>
                    <a:pt x="13994" y="1484"/>
                    <a:pt x="14043" y="839"/>
                    <a:pt x="14016" y="205"/>
                  </a:cubicBezTo>
                  <a:cubicBezTo>
                    <a:pt x="14043" y="130"/>
                    <a:pt x="14070" y="60"/>
                    <a:pt x="1410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3919700" y="2407475"/>
              <a:ext cx="907900" cy="787175"/>
            </a:xfrm>
            <a:custGeom>
              <a:rect b="b" l="l" r="r" t="t"/>
              <a:pathLst>
                <a:path extrusionOk="0" h="31487" w="36316">
                  <a:moveTo>
                    <a:pt x="19715" y="1"/>
                  </a:moveTo>
                  <a:cubicBezTo>
                    <a:pt x="19612" y="1"/>
                    <a:pt x="19506" y="4"/>
                    <a:pt x="19399" y="11"/>
                  </a:cubicBezTo>
                  <a:cubicBezTo>
                    <a:pt x="18980" y="38"/>
                    <a:pt x="18561" y="48"/>
                    <a:pt x="18142" y="53"/>
                  </a:cubicBezTo>
                  <a:cubicBezTo>
                    <a:pt x="17723" y="60"/>
                    <a:pt x="17304" y="60"/>
                    <a:pt x="16885" y="70"/>
                  </a:cubicBezTo>
                  <a:cubicBezTo>
                    <a:pt x="13710" y="414"/>
                    <a:pt x="10519" y="397"/>
                    <a:pt x="7333" y="548"/>
                  </a:cubicBezTo>
                  <a:cubicBezTo>
                    <a:pt x="5292" y="645"/>
                    <a:pt x="3251" y="720"/>
                    <a:pt x="1208" y="806"/>
                  </a:cubicBezTo>
                  <a:cubicBezTo>
                    <a:pt x="1199" y="806"/>
                    <a:pt x="1189" y="807"/>
                    <a:pt x="1179" y="807"/>
                  </a:cubicBezTo>
                  <a:cubicBezTo>
                    <a:pt x="1024" y="807"/>
                    <a:pt x="832" y="768"/>
                    <a:pt x="668" y="768"/>
                  </a:cubicBezTo>
                  <a:cubicBezTo>
                    <a:pt x="515" y="768"/>
                    <a:pt x="386" y="802"/>
                    <a:pt x="333" y="930"/>
                  </a:cubicBezTo>
                  <a:lnTo>
                    <a:pt x="60" y="1064"/>
                  </a:lnTo>
                  <a:cubicBezTo>
                    <a:pt x="38" y="1069"/>
                    <a:pt x="21" y="1069"/>
                    <a:pt x="0" y="1074"/>
                  </a:cubicBezTo>
                  <a:cubicBezTo>
                    <a:pt x="43" y="1139"/>
                    <a:pt x="97" y="1198"/>
                    <a:pt x="167" y="1246"/>
                  </a:cubicBezTo>
                  <a:cubicBezTo>
                    <a:pt x="204" y="1327"/>
                    <a:pt x="241" y="1402"/>
                    <a:pt x="279" y="1478"/>
                  </a:cubicBezTo>
                  <a:cubicBezTo>
                    <a:pt x="323" y="1553"/>
                    <a:pt x="360" y="1627"/>
                    <a:pt x="403" y="1697"/>
                  </a:cubicBezTo>
                  <a:cubicBezTo>
                    <a:pt x="913" y="2847"/>
                    <a:pt x="913" y="4174"/>
                    <a:pt x="2235" y="5029"/>
                  </a:cubicBezTo>
                  <a:cubicBezTo>
                    <a:pt x="2369" y="5076"/>
                    <a:pt x="2482" y="5136"/>
                    <a:pt x="2579" y="5210"/>
                  </a:cubicBezTo>
                  <a:cubicBezTo>
                    <a:pt x="2676" y="5292"/>
                    <a:pt x="2761" y="5378"/>
                    <a:pt x="2832" y="5480"/>
                  </a:cubicBezTo>
                  <a:cubicBezTo>
                    <a:pt x="3196" y="6157"/>
                    <a:pt x="3385" y="7161"/>
                    <a:pt x="3750" y="8111"/>
                  </a:cubicBezTo>
                  <a:cubicBezTo>
                    <a:pt x="3792" y="8230"/>
                    <a:pt x="3841" y="8349"/>
                    <a:pt x="3895" y="8466"/>
                  </a:cubicBezTo>
                  <a:cubicBezTo>
                    <a:pt x="4233" y="9487"/>
                    <a:pt x="5560" y="10154"/>
                    <a:pt x="6023" y="11969"/>
                  </a:cubicBezTo>
                  <a:lnTo>
                    <a:pt x="6023" y="12393"/>
                  </a:lnTo>
                  <a:cubicBezTo>
                    <a:pt x="6006" y="16417"/>
                    <a:pt x="5996" y="20441"/>
                    <a:pt x="6033" y="24465"/>
                  </a:cubicBezTo>
                  <a:cubicBezTo>
                    <a:pt x="6033" y="24916"/>
                    <a:pt x="5941" y="25152"/>
                    <a:pt x="5738" y="25266"/>
                  </a:cubicBezTo>
                  <a:lnTo>
                    <a:pt x="5738" y="25733"/>
                  </a:lnTo>
                  <a:cubicBezTo>
                    <a:pt x="5969" y="25851"/>
                    <a:pt x="6048" y="26087"/>
                    <a:pt x="6028" y="26528"/>
                  </a:cubicBezTo>
                  <a:cubicBezTo>
                    <a:pt x="5990" y="27232"/>
                    <a:pt x="5996" y="27935"/>
                    <a:pt x="6033" y="28634"/>
                  </a:cubicBezTo>
                  <a:cubicBezTo>
                    <a:pt x="6055" y="28655"/>
                    <a:pt x="6070" y="28683"/>
                    <a:pt x="6097" y="28703"/>
                  </a:cubicBezTo>
                  <a:cubicBezTo>
                    <a:pt x="6194" y="28805"/>
                    <a:pt x="6313" y="28876"/>
                    <a:pt x="6430" y="28929"/>
                  </a:cubicBezTo>
                  <a:cubicBezTo>
                    <a:pt x="6420" y="28817"/>
                    <a:pt x="6409" y="28703"/>
                    <a:pt x="6403" y="28586"/>
                  </a:cubicBezTo>
                  <a:cubicBezTo>
                    <a:pt x="8064" y="28586"/>
                    <a:pt x="9701" y="28615"/>
                    <a:pt x="11328" y="28615"/>
                  </a:cubicBezTo>
                  <a:cubicBezTo>
                    <a:pt x="12417" y="28615"/>
                    <a:pt x="13502" y="28602"/>
                    <a:pt x="14585" y="28559"/>
                  </a:cubicBezTo>
                  <a:cubicBezTo>
                    <a:pt x="15257" y="28532"/>
                    <a:pt x="15929" y="28528"/>
                    <a:pt x="16601" y="28528"/>
                  </a:cubicBezTo>
                  <a:cubicBezTo>
                    <a:pt x="16981" y="28528"/>
                    <a:pt x="17362" y="28529"/>
                    <a:pt x="17744" y="28529"/>
                  </a:cubicBezTo>
                  <a:cubicBezTo>
                    <a:pt x="18895" y="28529"/>
                    <a:pt x="20048" y="28515"/>
                    <a:pt x="21205" y="28403"/>
                  </a:cubicBezTo>
                  <a:cubicBezTo>
                    <a:pt x="24202" y="28108"/>
                    <a:pt x="27237" y="28160"/>
                    <a:pt x="30256" y="28080"/>
                  </a:cubicBezTo>
                  <a:cubicBezTo>
                    <a:pt x="30444" y="28080"/>
                    <a:pt x="30637" y="28236"/>
                    <a:pt x="30831" y="28333"/>
                  </a:cubicBezTo>
                  <a:cubicBezTo>
                    <a:pt x="30944" y="28762"/>
                    <a:pt x="31212" y="29166"/>
                    <a:pt x="31094" y="29643"/>
                  </a:cubicBezTo>
                  <a:cubicBezTo>
                    <a:pt x="30751" y="29826"/>
                    <a:pt x="30374" y="29982"/>
                    <a:pt x="30294" y="30433"/>
                  </a:cubicBezTo>
                  <a:cubicBezTo>
                    <a:pt x="30244" y="30425"/>
                    <a:pt x="30196" y="30419"/>
                    <a:pt x="30154" y="30419"/>
                  </a:cubicBezTo>
                  <a:cubicBezTo>
                    <a:pt x="30013" y="30419"/>
                    <a:pt x="29935" y="30481"/>
                    <a:pt x="30009" y="30696"/>
                  </a:cubicBezTo>
                  <a:cubicBezTo>
                    <a:pt x="29944" y="30680"/>
                    <a:pt x="29887" y="30672"/>
                    <a:pt x="29837" y="30672"/>
                  </a:cubicBezTo>
                  <a:cubicBezTo>
                    <a:pt x="29669" y="30672"/>
                    <a:pt x="29590" y="30764"/>
                    <a:pt x="29553" y="30900"/>
                  </a:cubicBezTo>
                  <a:cubicBezTo>
                    <a:pt x="29585" y="30981"/>
                    <a:pt x="29638" y="31061"/>
                    <a:pt x="29708" y="31121"/>
                  </a:cubicBezTo>
                  <a:cubicBezTo>
                    <a:pt x="29891" y="31272"/>
                    <a:pt x="30101" y="31395"/>
                    <a:pt x="30320" y="31487"/>
                  </a:cubicBezTo>
                  <a:cubicBezTo>
                    <a:pt x="30965" y="31443"/>
                    <a:pt x="31609" y="31411"/>
                    <a:pt x="32244" y="31299"/>
                  </a:cubicBezTo>
                  <a:cubicBezTo>
                    <a:pt x="32388" y="31272"/>
                    <a:pt x="32520" y="31257"/>
                    <a:pt x="32637" y="31257"/>
                  </a:cubicBezTo>
                  <a:cubicBezTo>
                    <a:pt x="32739" y="31257"/>
                    <a:pt x="32830" y="31268"/>
                    <a:pt x="32910" y="31293"/>
                  </a:cubicBezTo>
                  <a:cubicBezTo>
                    <a:pt x="32953" y="31266"/>
                    <a:pt x="32995" y="31244"/>
                    <a:pt x="33034" y="31217"/>
                  </a:cubicBezTo>
                  <a:cubicBezTo>
                    <a:pt x="33297" y="31051"/>
                    <a:pt x="33528" y="30836"/>
                    <a:pt x="33711" y="30578"/>
                  </a:cubicBezTo>
                  <a:cubicBezTo>
                    <a:pt x="33721" y="30520"/>
                    <a:pt x="33743" y="30455"/>
                    <a:pt x="33754" y="30396"/>
                  </a:cubicBezTo>
                  <a:cubicBezTo>
                    <a:pt x="33866" y="29799"/>
                    <a:pt x="33957" y="29198"/>
                    <a:pt x="34059" y="28596"/>
                  </a:cubicBezTo>
                  <a:cubicBezTo>
                    <a:pt x="34291" y="28494"/>
                    <a:pt x="34307" y="28279"/>
                    <a:pt x="34329" y="28064"/>
                  </a:cubicBezTo>
                  <a:cubicBezTo>
                    <a:pt x="34500" y="27994"/>
                    <a:pt x="34678" y="27935"/>
                    <a:pt x="34855" y="27882"/>
                  </a:cubicBezTo>
                  <a:cubicBezTo>
                    <a:pt x="34860" y="27806"/>
                    <a:pt x="34865" y="27731"/>
                    <a:pt x="34877" y="27667"/>
                  </a:cubicBezTo>
                  <a:cubicBezTo>
                    <a:pt x="34758" y="27543"/>
                    <a:pt x="34656" y="27366"/>
                    <a:pt x="34602" y="27103"/>
                  </a:cubicBezTo>
                  <a:cubicBezTo>
                    <a:pt x="34714" y="27022"/>
                    <a:pt x="34868" y="26974"/>
                    <a:pt x="35082" y="26974"/>
                  </a:cubicBezTo>
                  <a:cubicBezTo>
                    <a:pt x="35095" y="26974"/>
                    <a:pt x="35109" y="26974"/>
                    <a:pt x="35123" y="26974"/>
                  </a:cubicBezTo>
                  <a:lnTo>
                    <a:pt x="35102" y="26995"/>
                  </a:lnTo>
                  <a:cubicBezTo>
                    <a:pt x="36315" y="26442"/>
                    <a:pt x="36129" y="25330"/>
                    <a:pt x="36171" y="24309"/>
                  </a:cubicBezTo>
                  <a:cubicBezTo>
                    <a:pt x="36099" y="24248"/>
                    <a:pt x="36008" y="24228"/>
                    <a:pt x="35908" y="24228"/>
                  </a:cubicBezTo>
                  <a:cubicBezTo>
                    <a:pt x="35822" y="24228"/>
                    <a:pt x="35728" y="24243"/>
                    <a:pt x="35633" y="24260"/>
                  </a:cubicBezTo>
                  <a:cubicBezTo>
                    <a:pt x="35628" y="24240"/>
                    <a:pt x="35628" y="24223"/>
                    <a:pt x="35623" y="24202"/>
                  </a:cubicBezTo>
                  <a:cubicBezTo>
                    <a:pt x="35569" y="24223"/>
                    <a:pt x="35510" y="24234"/>
                    <a:pt x="35452" y="24234"/>
                  </a:cubicBezTo>
                  <a:cubicBezTo>
                    <a:pt x="35425" y="24234"/>
                    <a:pt x="35392" y="24228"/>
                    <a:pt x="35365" y="24228"/>
                  </a:cubicBezTo>
                  <a:cubicBezTo>
                    <a:pt x="35209" y="24202"/>
                    <a:pt x="35075" y="24158"/>
                    <a:pt x="34951" y="24099"/>
                  </a:cubicBezTo>
                  <a:cubicBezTo>
                    <a:pt x="34914" y="24035"/>
                    <a:pt x="34887" y="23955"/>
                    <a:pt x="34871" y="23841"/>
                  </a:cubicBezTo>
                  <a:cubicBezTo>
                    <a:pt x="34817" y="23815"/>
                    <a:pt x="34768" y="23777"/>
                    <a:pt x="34726" y="23739"/>
                  </a:cubicBezTo>
                  <a:cubicBezTo>
                    <a:pt x="34409" y="23665"/>
                    <a:pt x="34339" y="23390"/>
                    <a:pt x="34242" y="23015"/>
                  </a:cubicBezTo>
                  <a:cubicBezTo>
                    <a:pt x="34011" y="22358"/>
                    <a:pt x="34006" y="21483"/>
                    <a:pt x="33915" y="20726"/>
                  </a:cubicBezTo>
                  <a:cubicBezTo>
                    <a:pt x="33684" y="20334"/>
                    <a:pt x="33538" y="19920"/>
                    <a:pt x="33523" y="19464"/>
                  </a:cubicBezTo>
                  <a:cubicBezTo>
                    <a:pt x="33469" y="19388"/>
                    <a:pt x="33409" y="19318"/>
                    <a:pt x="33350" y="19259"/>
                  </a:cubicBezTo>
                  <a:cubicBezTo>
                    <a:pt x="33184" y="19259"/>
                    <a:pt x="33066" y="19167"/>
                    <a:pt x="32990" y="18986"/>
                  </a:cubicBezTo>
                  <a:cubicBezTo>
                    <a:pt x="32995" y="18986"/>
                    <a:pt x="33002" y="18980"/>
                    <a:pt x="33012" y="18980"/>
                  </a:cubicBezTo>
                  <a:cubicBezTo>
                    <a:pt x="32990" y="18964"/>
                    <a:pt x="32970" y="18953"/>
                    <a:pt x="32953" y="18942"/>
                  </a:cubicBezTo>
                  <a:lnTo>
                    <a:pt x="32953" y="18942"/>
                  </a:lnTo>
                  <a:cubicBezTo>
                    <a:pt x="32953" y="18948"/>
                    <a:pt x="32953" y="18958"/>
                    <a:pt x="32958" y="18964"/>
                  </a:cubicBezTo>
                  <a:cubicBezTo>
                    <a:pt x="32690" y="18921"/>
                    <a:pt x="32464" y="18813"/>
                    <a:pt x="32298" y="18614"/>
                  </a:cubicBezTo>
                  <a:cubicBezTo>
                    <a:pt x="31792" y="18405"/>
                    <a:pt x="31255" y="18239"/>
                    <a:pt x="30826" y="17959"/>
                  </a:cubicBezTo>
                  <a:lnTo>
                    <a:pt x="30826" y="17949"/>
                  </a:lnTo>
                  <a:cubicBezTo>
                    <a:pt x="30815" y="17917"/>
                    <a:pt x="30810" y="17905"/>
                    <a:pt x="30810" y="17905"/>
                  </a:cubicBezTo>
                  <a:cubicBezTo>
                    <a:pt x="30793" y="17890"/>
                    <a:pt x="30739" y="17873"/>
                    <a:pt x="30681" y="17857"/>
                  </a:cubicBezTo>
                  <a:cubicBezTo>
                    <a:pt x="30461" y="17685"/>
                    <a:pt x="30272" y="17481"/>
                    <a:pt x="30149" y="17201"/>
                  </a:cubicBezTo>
                  <a:cubicBezTo>
                    <a:pt x="29746" y="16256"/>
                    <a:pt x="30047" y="15123"/>
                    <a:pt x="30025" y="14129"/>
                  </a:cubicBezTo>
                  <a:cubicBezTo>
                    <a:pt x="30009" y="13452"/>
                    <a:pt x="29972" y="12705"/>
                    <a:pt x="29665" y="12093"/>
                  </a:cubicBezTo>
                  <a:cubicBezTo>
                    <a:pt x="29574" y="11899"/>
                    <a:pt x="29439" y="11706"/>
                    <a:pt x="29278" y="11540"/>
                  </a:cubicBezTo>
                  <a:cubicBezTo>
                    <a:pt x="28999" y="11431"/>
                    <a:pt x="28730" y="11314"/>
                    <a:pt x="28542" y="11083"/>
                  </a:cubicBezTo>
                  <a:cubicBezTo>
                    <a:pt x="28444" y="11059"/>
                    <a:pt x="28340" y="11044"/>
                    <a:pt x="28236" y="11044"/>
                  </a:cubicBezTo>
                  <a:cubicBezTo>
                    <a:pt x="28222" y="11044"/>
                    <a:pt x="28207" y="11044"/>
                    <a:pt x="28193" y="11045"/>
                  </a:cubicBezTo>
                  <a:cubicBezTo>
                    <a:pt x="28065" y="11134"/>
                    <a:pt x="27945" y="11257"/>
                    <a:pt x="27787" y="11257"/>
                  </a:cubicBezTo>
                  <a:cubicBezTo>
                    <a:pt x="27745" y="11257"/>
                    <a:pt x="27700" y="11248"/>
                    <a:pt x="27651" y="11228"/>
                  </a:cubicBezTo>
                  <a:cubicBezTo>
                    <a:pt x="27661" y="11206"/>
                    <a:pt x="27677" y="11190"/>
                    <a:pt x="27689" y="11168"/>
                  </a:cubicBezTo>
                  <a:lnTo>
                    <a:pt x="27689" y="11168"/>
                  </a:lnTo>
                  <a:cubicBezTo>
                    <a:pt x="27602" y="11201"/>
                    <a:pt x="27511" y="11223"/>
                    <a:pt x="27426" y="11238"/>
                  </a:cubicBezTo>
                  <a:cubicBezTo>
                    <a:pt x="27455" y="11241"/>
                    <a:pt x="27485" y="11243"/>
                    <a:pt x="27518" y="11243"/>
                  </a:cubicBezTo>
                  <a:cubicBezTo>
                    <a:pt x="27551" y="11243"/>
                    <a:pt x="27586" y="11241"/>
                    <a:pt x="27624" y="11238"/>
                  </a:cubicBezTo>
                  <a:lnTo>
                    <a:pt x="27624" y="11238"/>
                  </a:lnTo>
                  <a:cubicBezTo>
                    <a:pt x="27607" y="11302"/>
                    <a:pt x="27587" y="11362"/>
                    <a:pt x="27570" y="11416"/>
                  </a:cubicBezTo>
                  <a:cubicBezTo>
                    <a:pt x="27500" y="11426"/>
                    <a:pt x="27431" y="11431"/>
                    <a:pt x="27355" y="11431"/>
                  </a:cubicBezTo>
                  <a:cubicBezTo>
                    <a:pt x="27151" y="11431"/>
                    <a:pt x="26990" y="11373"/>
                    <a:pt x="26856" y="11287"/>
                  </a:cubicBezTo>
                  <a:cubicBezTo>
                    <a:pt x="26851" y="11277"/>
                    <a:pt x="26845" y="11260"/>
                    <a:pt x="26839" y="11250"/>
                  </a:cubicBezTo>
                  <a:cubicBezTo>
                    <a:pt x="26593" y="10637"/>
                    <a:pt x="26297" y="10030"/>
                    <a:pt x="26147" y="9380"/>
                  </a:cubicBezTo>
                  <a:cubicBezTo>
                    <a:pt x="26098" y="9256"/>
                    <a:pt x="26040" y="9133"/>
                    <a:pt x="25963" y="9014"/>
                  </a:cubicBezTo>
                  <a:cubicBezTo>
                    <a:pt x="25733" y="8627"/>
                    <a:pt x="25432" y="8305"/>
                    <a:pt x="25105" y="7999"/>
                  </a:cubicBezTo>
                  <a:cubicBezTo>
                    <a:pt x="24932" y="7962"/>
                    <a:pt x="24803" y="7860"/>
                    <a:pt x="24728" y="7677"/>
                  </a:cubicBezTo>
                  <a:cubicBezTo>
                    <a:pt x="24621" y="7585"/>
                    <a:pt x="24508" y="7494"/>
                    <a:pt x="24401" y="7409"/>
                  </a:cubicBezTo>
                  <a:cubicBezTo>
                    <a:pt x="24396" y="7414"/>
                    <a:pt x="24389" y="7419"/>
                    <a:pt x="24384" y="7429"/>
                  </a:cubicBezTo>
                  <a:cubicBezTo>
                    <a:pt x="24314" y="7360"/>
                    <a:pt x="24240" y="7295"/>
                    <a:pt x="24170" y="7231"/>
                  </a:cubicBezTo>
                  <a:cubicBezTo>
                    <a:pt x="24024" y="7215"/>
                    <a:pt x="23938" y="7144"/>
                    <a:pt x="23917" y="7015"/>
                  </a:cubicBezTo>
                  <a:cubicBezTo>
                    <a:pt x="23422" y="6608"/>
                    <a:pt x="22961" y="6177"/>
                    <a:pt x="22623" y="5624"/>
                  </a:cubicBezTo>
                  <a:cubicBezTo>
                    <a:pt x="22257" y="5023"/>
                    <a:pt x="22128" y="4416"/>
                    <a:pt x="22090" y="3799"/>
                  </a:cubicBezTo>
                  <a:cubicBezTo>
                    <a:pt x="21983" y="3331"/>
                    <a:pt x="22090" y="2825"/>
                    <a:pt x="22123" y="2337"/>
                  </a:cubicBezTo>
                  <a:lnTo>
                    <a:pt x="22123" y="2272"/>
                  </a:lnTo>
                  <a:cubicBezTo>
                    <a:pt x="22133" y="2068"/>
                    <a:pt x="22128" y="1870"/>
                    <a:pt x="22085" y="1676"/>
                  </a:cubicBezTo>
                  <a:cubicBezTo>
                    <a:pt x="22036" y="1461"/>
                    <a:pt x="21946" y="1257"/>
                    <a:pt x="21778" y="1064"/>
                  </a:cubicBezTo>
                  <a:cubicBezTo>
                    <a:pt x="21300" y="240"/>
                    <a:pt x="20568" y="1"/>
                    <a:pt x="1971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4666025" y="2829850"/>
              <a:ext cx="4175" cy="3625"/>
            </a:xfrm>
            <a:custGeom>
              <a:rect b="b" l="l" r="r" t="t"/>
              <a:pathLst>
                <a:path extrusionOk="0" h="145" w="167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570125" y="2247375"/>
              <a:ext cx="700" cy="575"/>
            </a:xfrm>
            <a:custGeom>
              <a:rect b="b" l="l" r="r" t="t"/>
              <a:pathLst>
                <a:path extrusionOk="0" h="23" w="28">
                  <a:moveTo>
                    <a:pt x="28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5484750" y="3949950"/>
              <a:ext cx="275" cy="275"/>
            </a:xfrm>
            <a:custGeom>
              <a:rect b="b" l="l" r="r" t="t"/>
              <a:pathLst>
                <a:path extrusionOk="0" h="11" w="11">
                  <a:moveTo>
                    <a:pt x="0" y="1"/>
                  </a:move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5478425" y="37824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5331225" y="3273675"/>
              <a:ext cx="753625" cy="762125"/>
            </a:xfrm>
            <a:custGeom>
              <a:rect b="b" l="l" r="r" t="t"/>
              <a:pathLst>
                <a:path extrusionOk="0" h="30485" w="30145">
                  <a:moveTo>
                    <a:pt x="13285" y="1"/>
                  </a:moveTo>
                  <a:cubicBezTo>
                    <a:pt x="13214" y="1"/>
                    <a:pt x="13136" y="7"/>
                    <a:pt x="13050" y="18"/>
                  </a:cubicBezTo>
                  <a:cubicBezTo>
                    <a:pt x="10815" y="330"/>
                    <a:pt x="8586" y="636"/>
                    <a:pt x="6350" y="932"/>
                  </a:cubicBezTo>
                  <a:cubicBezTo>
                    <a:pt x="6125" y="878"/>
                    <a:pt x="5938" y="782"/>
                    <a:pt x="5792" y="626"/>
                  </a:cubicBezTo>
                  <a:cubicBezTo>
                    <a:pt x="5749" y="583"/>
                    <a:pt x="5717" y="534"/>
                    <a:pt x="5685" y="481"/>
                  </a:cubicBezTo>
                  <a:cubicBezTo>
                    <a:pt x="5524" y="502"/>
                    <a:pt x="5368" y="524"/>
                    <a:pt x="5207" y="546"/>
                  </a:cubicBezTo>
                  <a:cubicBezTo>
                    <a:pt x="4976" y="712"/>
                    <a:pt x="4691" y="836"/>
                    <a:pt x="4294" y="883"/>
                  </a:cubicBezTo>
                  <a:cubicBezTo>
                    <a:pt x="2993" y="1050"/>
                    <a:pt x="1693" y="1206"/>
                    <a:pt x="393" y="1351"/>
                  </a:cubicBezTo>
                  <a:cubicBezTo>
                    <a:pt x="323" y="1404"/>
                    <a:pt x="265" y="1458"/>
                    <a:pt x="205" y="1528"/>
                  </a:cubicBezTo>
                  <a:cubicBezTo>
                    <a:pt x="188" y="1550"/>
                    <a:pt x="173" y="1571"/>
                    <a:pt x="156" y="1593"/>
                  </a:cubicBezTo>
                  <a:cubicBezTo>
                    <a:pt x="60" y="1738"/>
                    <a:pt x="17" y="1893"/>
                    <a:pt x="0" y="2054"/>
                  </a:cubicBezTo>
                  <a:cubicBezTo>
                    <a:pt x="136" y="2195"/>
                    <a:pt x="232" y="2398"/>
                    <a:pt x="312" y="2694"/>
                  </a:cubicBezTo>
                  <a:cubicBezTo>
                    <a:pt x="887" y="4773"/>
                    <a:pt x="1495" y="6847"/>
                    <a:pt x="2182" y="8888"/>
                  </a:cubicBezTo>
                  <a:cubicBezTo>
                    <a:pt x="2988" y="11284"/>
                    <a:pt x="3412" y="13809"/>
                    <a:pt x="4540" y="16097"/>
                  </a:cubicBezTo>
                  <a:cubicBezTo>
                    <a:pt x="4540" y="16097"/>
                    <a:pt x="4535" y="16092"/>
                    <a:pt x="4530" y="16092"/>
                  </a:cubicBezTo>
                  <a:lnTo>
                    <a:pt x="4530" y="16092"/>
                  </a:lnTo>
                  <a:cubicBezTo>
                    <a:pt x="4642" y="16785"/>
                    <a:pt x="4589" y="17548"/>
                    <a:pt x="5330" y="17972"/>
                  </a:cubicBezTo>
                  <a:cubicBezTo>
                    <a:pt x="5222" y="18381"/>
                    <a:pt x="5985" y="18423"/>
                    <a:pt x="5733" y="18897"/>
                  </a:cubicBezTo>
                  <a:lnTo>
                    <a:pt x="5733" y="18902"/>
                  </a:lnTo>
                  <a:cubicBezTo>
                    <a:pt x="5787" y="19299"/>
                    <a:pt x="5841" y="19697"/>
                    <a:pt x="5899" y="20094"/>
                  </a:cubicBezTo>
                  <a:cubicBezTo>
                    <a:pt x="5889" y="20191"/>
                    <a:pt x="5878" y="20283"/>
                    <a:pt x="5867" y="20374"/>
                  </a:cubicBezTo>
                  <a:cubicBezTo>
                    <a:pt x="5873" y="20369"/>
                    <a:pt x="5878" y="20369"/>
                    <a:pt x="5883" y="20363"/>
                  </a:cubicBezTo>
                  <a:lnTo>
                    <a:pt x="5883" y="20363"/>
                  </a:lnTo>
                  <a:cubicBezTo>
                    <a:pt x="5539" y="21502"/>
                    <a:pt x="5003" y="22625"/>
                    <a:pt x="5609" y="23833"/>
                  </a:cubicBezTo>
                  <a:lnTo>
                    <a:pt x="5598" y="23833"/>
                  </a:lnTo>
                  <a:cubicBezTo>
                    <a:pt x="5615" y="24059"/>
                    <a:pt x="5609" y="24295"/>
                    <a:pt x="5878" y="24392"/>
                  </a:cubicBezTo>
                  <a:cubicBezTo>
                    <a:pt x="6415" y="25230"/>
                    <a:pt x="5470" y="26219"/>
                    <a:pt x="6136" y="27041"/>
                  </a:cubicBezTo>
                  <a:cubicBezTo>
                    <a:pt x="6238" y="27357"/>
                    <a:pt x="6340" y="27674"/>
                    <a:pt x="6657" y="27847"/>
                  </a:cubicBezTo>
                  <a:cubicBezTo>
                    <a:pt x="6576" y="27932"/>
                    <a:pt x="6501" y="28073"/>
                    <a:pt x="6415" y="28083"/>
                  </a:cubicBezTo>
                  <a:cubicBezTo>
                    <a:pt x="6345" y="28093"/>
                    <a:pt x="6275" y="28098"/>
                    <a:pt x="6211" y="28110"/>
                  </a:cubicBezTo>
                  <a:lnTo>
                    <a:pt x="6228" y="28137"/>
                  </a:lnTo>
                  <a:cubicBezTo>
                    <a:pt x="6281" y="28227"/>
                    <a:pt x="6362" y="28298"/>
                    <a:pt x="6453" y="28341"/>
                  </a:cubicBezTo>
                  <a:cubicBezTo>
                    <a:pt x="6453" y="28373"/>
                    <a:pt x="6447" y="28432"/>
                    <a:pt x="6442" y="28480"/>
                  </a:cubicBezTo>
                  <a:cubicBezTo>
                    <a:pt x="6635" y="28529"/>
                    <a:pt x="6808" y="28653"/>
                    <a:pt x="6942" y="28911"/>
                  </a:cubicBezTo>
                  <a:lnTo>
                    <a:pt x="6930" y="28911"/>
                  </a:lnTo>
                  <a:lnTo>
                    <a:pt x="6952" y="28931"/>
                  </a:lnTo>
                  <a:lnTo>
                    <a:pt x="6952" y="28921"/>
                  </a:lnTo>
                  <a:cubicBezTo>
                    <a:pt x="7253" y="29104"/>
                    <a:pt x="7022" y="29652"/>
                    <a:pt x="7473" y="29732"/>
                  </a:cubicBezTo>
                  <a:cubicBezTo>
                    <a:pt x="7626" y="30185"/>
                    <a:pt x="7917" y="30287"/>
                    <a:pt x="8234" y="30287"/>
                  </a:cubicBezTo>
                  <a:cubicBezTo>
                    <a:pt x="8461" y="30287"/>
                    <a:pt x="8702" y="30234"/>
                    <a:pt x="8913" y="30221"/>
                  </a:cubicBezTo>
                  <a:cubicBezTo>
                    <a:pt x="13255" y="29958"/>
                    <a:pt x="17589" y="29705"/>
                    <a:pt x="21919" y="29323"/>
                  </a:cubicBezTo>
                  <a:cubicBezTo>
                    <a:pt x="22031" y="29313"/>
                    <a:pt x="22137" y="29308"/>
                    <a:pt x="22239" y="29308"/>
                  </a:cubicBezTo>
                  <a:cubicBezTo>
                    <a:pt x="22888" y="29308"/>
                    <a:pt x="23324" y="29519"/>
                    <a:pt x="23751" y="29980"/>
                  </a:cubicBezTo>
                  <a:cubicBezTo>
                    <a:pt x="23888" y="30300"/>
                    <a:pt x="24132" y="30484"/>
                    <a:pt x="24416" y="30484"/>
                  </a:cubicBezTo>
                  <a:cubicBezTo>
                    <a:pt x="24455" y="30484"/>
                    <a:pt x="24495" y="30481"/>
                    <a:pt x="24536" y="30473"/>
                  </a:cubicBezTo>
                  <a:cubicBezTo>
                    <a:pt x="24670" y="30414"/>
                    <a:pt x="24767" y="30334"/>
                    <a:pt x="24842" y="30258"/>
                  </a:cubicBezTo>
                  <a:cubicBezTo>
                    <a:pt x="24901" y="30076"/>
                    <a:pt x="24804" y="29807"/>
                    <a:pt x="24837" y="29608"/>
                  </a:cubicBezTo>
                  <a:cubicBezTo>
                    <a:pt x="24955" y="28824"/>
                    <a:pt x="24401" y="28093"/>
                    <a:pt x="24638" y="27299"/>
                  </a:cubicBezTo>
                  <a:cubicBezTo>
                    <a:pt x="24791" y="27178"/>
                    <a:pt x="24943" y="27126"/>
                    <a:pt x="25096" y="27126"/>
                  </a:cubicBezTo>
                  <a:cubicBezTo>
                    <a:pt x="25275" y="27126"/>
                    <a:pt x="25454" y="27198"/>
                    <a:pt x="25632" y="27315"/>
                  </a:cubicBezTo>
                  <a:cubicBezTo>
                    <a:pt x="25691" y="27536"/>
                    <a:pt x="25852" y="27586"/>
                    <a:pt x="26023" y="27586"/>
                  </a:cubicBezTo>
                  <a:cubicBezTo>
                    <a:pt x="26068" y="27586"/>
                    <a:pt x="26113" y="27582"/>
                    <a:pt x="26158" y="27578"/>
                  </a:cubicBezTo>
                  <a:cubicBezTo>
                    <a:pt x="26364" y="27555"/>
                    <a:pt x="26562" y="27542"/>
                    <a:pt x="26748" y="27542"/>
                  </a:cubicBezTo>
                  <a:cubicBezTo>
                    <a:pt x="27060" y="27542"/>
                    <a:pt x="27337" y="27581"/>
                    <a:pt x="27560" y="27686"/>
                  </a:cubicBezTo>
                  <a:cubicBezTo>
                    <a:pt x="27641" y="27637"/>
                    <a:pt x="27721" y="27567"/>
                    <a:pt x="27797" y="27481"/>
                  </a:cubicBezTo>
                  <a:cubicBezTo>
                    <a:pt x="27845" y="27416"/>
                    <a:pt x="27888" y="27347"/>
                    <a:pt x="27921" y="27277"/>
                  </a:cubicBezTo>
                  <a:cubicBezTo>
                    <a:pt x="28119" y="26868"/>
                    <a:pt x="28060" y="26364"/>
                    <a:pt x="27985" y="25998"/>
                  </a:cubicBezTo>
                  <a:cubicBezTo>
                    <a:pt x="27544" y="23753"/>
                    <a:pt x="28452" y="21867"/>
                    <a:pt x="29414" y="19874"/>
                  </a:cubicBezTo>
                  <a:cubicBezTo>
                    <a:pt x="29634" y="19412"/>
                    <a:pt x="29865" y="18939"/>
                    <a:pt x="30074" y="18461"/>
                  </a:cubicBezTo>
                  <a:cubicBezTo>
                    <a:pt x="30145" y="18311"/>
                    <a:pt x="30133" y="18150"/>
                    <a:pt x="30063" y="18010"/>
                  </a:cubicBezTo>
                  <a:cubicBezTo>
                    <a:pt x="29919" y="18166"/>
                    <a:pt x="29741" y="18300"/>
                    <a:pt x="29521" y="18391"/>
                  </a:cubicBezTo>
                  <a:cubicBezTo>
                    <a:pt x="29543" y="18343"/>
                    <a:pt x="29565" y="18294"/>
                    <a:pt x="29585" y="18247"/>
                  </a:cubicBezTo>
                  <a:cubicBezTo>
                    <a:pt x="29550" y="18214"/>
                    <a:pt x="29500" y="18206"/>
                    <a:pt x="29440" y="18206"/>
                  </a:cubicBezTo>
                  <a:cubicBezTo>
                    <a:pt x="29372" y="18206"/>
                    <a:pt x="29293" y="18217"/>
                    <a:pt x="29215" y="18217"/>
                  </a:cubicBezTo>
                  <a:cubicBezTo>
                    <a:pt x="29078" y="18217"/>
                    <a:pt x="28943" y="18183"/>
                    <a:pt x="28871" y="17994"/>
                  </a:cubicBezTo>
                  <a:cubicBezTo>
                    <a:pt x="28855" y="17984"/>
                    <a:pt x="28833" y="17972"/>
                    <a:pt x="28817" y="17962"/>
                  </a:cubicBezTo>
                  <a:cubicBezTo>
                    <a:pt x="28591" y="17823"/>
                    <a:pt x="28360" y="17682"/>
                    <a:pt x="28129" y="17548"/>
                  </a:cubicBezTo>
                  <a:lnTo>
                    <a:pt x="28129" y="17543"/>
                  </a:lnTo>
                  <a:cubicBezTo>
                    <a:pt x="27904" y="16995"/>
                    <a:pt x="27738" y="16430"/>
                    <a:pt x="27770" y="15829"/>
                  </a:cubicBezTo>
                  <a:cubicBezTo>
                    <a:pt x="27463" y="15636"/>
                    <a:pt x="27420" y="15356"/>
                    <a:pt x="27507" y="15029"/>
                  </a:cubicBezTo>
                  <a:lnTo>
                    <a:pt x="27507" y="15029"/>
                  </a:lnTo>
                  <a:cubicBezTo>
                    <a:pt x="27436" y="15034"/>
                    <a:pt x="27368" y="15036"/>
                    <a:pt x="27304" y="15036"/>
                  </a:cubicBezTo>
                  <a:cubicBezTo>
                    <a:pt x="26110" y="15036"/>
                    <a:pt x="25880" y="14208"/>
                    <a:pt x="25905" y="13159"/>
                  </a:cubicBezTo>
                  <a:cubicBezTo>
                    <a:pt x="24901" y="13100"/>
                    <a:pt x="24842" y="12101"/>
                    <a:pt x="24321" y="11558"/>
                  </a:cubicBezTo>
                  <a:cubicBezTo>
                    <a:pt x="24259" y="11567"/>
                    <a:pt x="24200" y="11572"/>
                    <a:pt x="24144" y="11572"/>
                  </a:cubicBezTo>
                  <a:cubicBezTo>
                    <a:pt x="23786" y="11572"/>
                    <a:pt x="23563" y="11377"/>
                    <a:pt x="23488" y="10972"/>
                  </a:cubicBezTo>
                  <a:cubicBezTo>
                    <a:pt x="23215" y="10779"/>
                    <a:pt x="23010" y="10531"/>
                    <a:pt x="22828" y="10268"/>
                  </a:cubicBezTo>
                  <a:cubicBezTo>
                    <a:pt x="22526" y="9829"/>
                    <a:pt x="22290" y="9339"/>
                    <a:pt x="21919" y="8947"/>
                  </a:cubicBezTo>
                  <a:cubicBezTo>
                    <a:pt x="21511" y="8840"/>
                    <a:pt x="20979" y="8937"/>
                    <a:pt x="20834" y="8362"/>
                  </a:cubicBezTo>
                  <a:cubicBezTo>
                    <a:pt x="20820" y="8362"/>
                    <a:pt x="20805" y="8363"/>
                    <a:pt x="20791" y="8363"/>
                  </a:cubicBezTo>
                  <a:cubicBezTo>
                    <a:pt x="20623" y="8363"/>
                    <a:pt x="20521" y="8302"/>
                    <a:pt x="20560" y="8093"/>
                  </a:cubicBezTo>
                  <a:lnTo>
                    <a:pt x="20560" y="8093"/>
                  </a:lnTo>
                  <a:cubicBezTo>
                    <a:pt x="20502" y="8114"/>
                    <a:pt x="20451" y="8124"/>
                    <a:pt x="20404" y="8124"/>
                  </a:cubicBezTo>
                  <a:cubicBezTo>
                    <a:pt x="20224" y="8124"/>
                    <a:pt x="20117" y="7982"/>
                    <a:pt x="20023" y="7803"/>
                  </a:cubicBezTo>
                  <a:lnTo>
                    <a:pt x="20029" y="7803"/>
                  </a:lnTo>
                  <a:cubicBezTo>
                    <a:pt x="19942" y="7722"/>
                    <a:pt x="19862" y="7642"/>
                    <a:pt x="19781" y="7561"/>
                  </a:cubicBezTo>
                  <a:cubicBezTo>
                    <a:pt x="19481" y="7502"/>
                    <a:pt x="19287" y="7320"/>
                    <a:pt x="19211" y="7018"/>
                  </a:cubicBezTo>
                  <a:cubicBezTo>
                    <a:pt x="18400" y="6277"/>
                    <a:pt x="17401" y="5708"/>
                    <a:pt x="17175" y="4466"/>
                  </a:cubicBezTo>
                  <a:cubicBezTo>
                    <a:pt x="17165" y="4402"/>
                    <a:pt x="17128" y="4343"/>
                    <a:pt x="17068" y="4290"/>
                  </a:cubicBezTo>
                  <a:cubicBezTo>
                    <a:pt x="16902" y="4124"/>
                    <a:pt x="16585" y="3983"/>
                    <a:pt x="16375" y="3827"/>
                  </a:cubicBezTo>
                  <a:cubicBezTo>
                    <a:pt x="15779" y="3645"/>
                    <a:pt x="15177" y="3462"/>
                    <a:pt x="14705" y="3021"/>
                  </a:cubicBezTo>
                  <a:cubicBezTo>
                    <a:pt x="14479" y="3016"/>
                    <a:pt x="14254" y="3011"/>
                    <a:pt x="14157" y="2753"/>
                  </a:cubicBezTo>
                  <a:cubicBezTo>
                    <a:pt x="13937" y="2753"/>
                    <a:pt x="13716" y="2737"/>
                    <a:pt x="13625" y="2480"/>
                  </a:cubicBezTo>
                  <a:cubicBezTo>
                    <a:pt x="13329" y="2420"/>
                    <a:pt x="13114" y="2280"/>
                    <a:pt x="13093" y="1947"/>
                  </a:cubicBezTo>
                  <a:cubicBezTo>
                    <a:pt x="12685" y="1770"/>
                    <a:pt x="12803" y="1593"/>
                    <a:pt x="13087" y="1416"/>
                  </a:cubicBezTo>
                  <a:cubicBezTo>
                    <a:pt x="13093" y="1195"/>
                    <a:pt x="13099" y="970"/>
                    <a:pt x="13356" y="878"/>
                  </a:cubicBezTo>
                  <a:cubicBezTo>
                    <a:pt x="13419" y="676"/>
                    <a:pt x="13529" y="568"/>
                    <a:pt x="13694" y="568"/>
                  </a:cubicBezTo>
                  <a:cubicBezTo>
                    <a:pt x="13753" y="568"/>
                    <a:pt x="13819" y="582"/>
                    <a:pt x="13893" y="610"/>
                  </a:cubicBezTo>
                  <a:cubicBezTo>
                    <a:pt x="13872" y="330"/>
                    <a:pt x="13791" y="164"/>
                    <a:pt x="13641" y="78"/>
                  </a:cubicBezTo>
                  <a:cubicBezTo>
                    <a:pt x="13646" y="67"/>
                    <a:pt x="13652" y="56"/>
                    <a:pt x="13657" y="45"/>
                  </a:cubicBezTo>
                  <a:lnTo>
                    <a:pt x="13657" y="45"/>
                  </a:lnTo>
                  <a:cubicBezTo>
                    <a:pt x="13635" y="51"/>
                    <a:pt x="13619" y="51"/>
                    <a:pt x="13597" y="56"/>
                  </a:cubicBezTo>
                  <a:cubicBezTo>
                    <a:pt x="13512" y="19"/>
                    <a:pt x="13410" y="1"/>
                    <a:pt x="1328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5845350" y="3475450"/>
              <a:ext cx="550" cy="450"/>
            </a:xfrm>
            <a:custGeom>
              <a:rect b="b" l="l" r="r" t="t"/>
              <a:pathLst>
                <a:path extrusionOk="0" h="18" w="22">
                  <a:moveTo>
                    <a:pt x="22" y="17"/>
                  </a:moveTo>
                  <a:lnTo>
                    <a:pt x="22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6019150" y="3649250"/>
              <a:ext cx="275" cy="150"/>
            </a:xfrm>
            <a:custGeom>
              <a:rect b="b" l="l" r="r" t="t"/>
              <a:pathLst>
                <a:path extrusionOk="0" h="6" w="11">
                  <a:moveTo>
                    <a:pt x="0" y="0"/>
                  </a:moveTo>
                  <a:lnTo>
                    <a:pt x="10" y="6"/>
                  </a:lnTo>
                  <a:cubicBezTo>
                    <a:pt x="10" y="6"/>
                    <a:pt x="5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5658925" y="33224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5938825" y="3562225"/>
              <a:ext cx="550" cy="400"/>
            </a:xfrm>
            <a:custGeom>
              <a:rect b="b" l="l" r="r" t="t"/>
              <a:pathLst>
                <a:path extrusionOk="0" h="16" w="22">
                  <a:moveTo>
                    <a:pt x="0" y="0"/>
                  </a:moveTo>
                  <a:cubicBezTo>
                    <a:pt x="7" y="5"/>
                    <a:pt x="12" y="11"/>
                    <a:pt x="17" y="16"/>
                  </a:cubicBezTo>
                  <a:lnTo>
                    <a:pt x="22" y="16"/>
                  </a:lnTo>
                  <a:cubicBezTo>
                    <a:pt x="22" y="16"/>
                    <a:pt x="17" y="11"/>
                    <a:pt x="1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5978850" y="3602375"/>
              <a:ext cx="275" cy="300"/>
            </a:xfrm>
            <a:custGeom>
              <a:rect b="b" l="l" r="r" t="t"/>
              <a:pathLst>
                <a:path extrusionOk="0" h="12" w="11">
                  <a:moveTo>
                    <a:pt x="0" y="1"/>
                  </a:moveTo>
                  <a:lnTo>
                    <a:pt x="0" y="11"/>
                  </a:lnTo>
                  <a:lnTo>
                    <a:pt x="11" y="11"/>
                  </a:lnTo>
                  <a:cubicBezTo>
                    <a:pt x="11" y="6"/>
                    <a:pt x="6" y="6"/>
                    <a:pt x="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5939350" y="3562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5658375" y="3321950"/>
              <a:ext cx="575" cy="550"/>
            </a:xfrm>
            <a:custGeom>
              <a:rect b="b" l="l" r="r" t="t"/>
              <a:pathLst>
                <a:path extrusionOk="0" h="22" w="23">
                  <a:moveTo>
                    <a:pt x="1" y="1"/>
                  </a:moveTo>
                  <a:cubicBezTo>
                    <a:pt x="1" y="6"/>
                    <a:pt x="7" y="11"/>
                    <a:pt x="7" y="16"/>
                  </a:cubicBezTo>
                  <a:cubicBezTo>
                    <a:pt x="13" y="16"/>
                    <a:pt x="18" y="21"/>
                    <a:pt x="23" y="2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5671575" y="3335225"/>
              <a:ext cx="825" cy="700"/>
            </a:xfrm>
            <a:custGeom>
              <a:rect b="b" l="l" r="r" t="t"/>
              <a:pathLst>
                <a:path extrusionOk="0" h="28" w="33">
                  <a:moveTo>
                    <a:pt x="0" y="1"/>
                  </a:moveTo>
                  <a:lnTo>
                    <a:pt x="0" y="1"/>
                  </a:lnTo>
                  <a:cubicBezTo>
                    <a:pt x="5" y="11"/>
                    <a:pt x="5" y="11"/>
                    <a:pt x="11" y="18"/>
                  </a:cubicBezTo>
                  <a:cubicBezTo>
                    <a:pt x="15" y="22"/>
                    <a:pt x="25" y="23"/>
                    <a:pt x="31" y="27"/>
                  </a:cubicBezTo>
                  <a:lnTo>
                    <a:pt x="31" y="27"/>
                  </a:lnTo>
                  <a:lnTo>
                    <a:pt x="0" y="1"/>
                  </a:lnTo>
                  <a:close/>
                  <a:moveTo>
                    <a:pt x="31" y="27"/>
                  </a:moveTo>
                  <a:lnTo>
                    <a:pt x="32" y="28"/>
                  </a:lnTo>
                  <a:cubicBezTo>
                    <a:pt x="32" y="28"/>
                    <a:pt x="32" y="27"/>
                    <a:pt x="31" y="2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5851950" y="3482025"/>
              <a:ext cx="675" cy="700"/>
            </a:xfrm>
            <a:custGeom>
              <a:rect b="b" l="l" r="r" t="t"/>
              <a:pathLst>
                <a:path extrusionOk="0" h="28" w="27">
                  <a:moveTo>
                    <a:pt x="0" y="0"/>
                  </a:moveTo>
                  <a:cubicBezTo>
                    <a:pt x="5" y="12"/>
                    <a:pt x="5" y="17"/>
                    <a:pt x="5" y="28"/>
                  </a:cubicBezTo>
                  <a:lnTo>
                    <a:pt x="26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5684975" y="3341950"/>
              <a:ext cx="700" cy="550"/>
            </a:xfrm>
            <a:custGeom>
              <a:rect b="b" l="l" r="r" t="t"/>
              <a:pathLst>
                <a:path extrusionOk="0" h="22" w="28">
                  <a:moveTo>
                    <a:pt x="1" y="0"/>
                  </a:moveTo>
                  <a:cubicBezTo>
                    <a:pt x="1" y="12"/>
                    <a:pt x="7" y="12"/>
                    <a:pt x="7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6018875" y="3649250"/>
              <a:ext cx="550" cy="150"/>
            </a:xfrm>
            <a:custGeom>
              <a:rect b="b" l="l" r="r" t="t"/>
              <a:pathLst>
                <a:path extrusionOk="0" h="6" w="22">
                  <a:moveTo>
                    <a:pt x="1" y="0"/>
                  </a:moveTo>
                  <a:lnTo>
                    <a:pt x="1" y="6"/>
                  </a:lnTo>
                  <a:lnTo>
                    <a:pt x="21" y="6"/>
                  </a:lnTo>
                  <a:cubicBezTo>
                    <a:pt x="11" y="6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6025450" y="3668975"/>
              <a:ext cx="575" cy="825"/>
            </a:xfrm>
            <a:custGeom>
              <a:rect b="b" l="l" r="r" t="t"/>
              <a:pathLst>
                <a:path extrusionOk="0" h="33" w="23">
                  <a:moveTo>
                    <a:pt x="6" y="1"/>
                  </a:moveTo>
                  <a:cubicBezTo>
                    <a:pt x="1" y="6"/>
                    <a:pt x="1" y="12"/>
                    <a:pt x="1" y="17"/>
                  </a:cubicBezTo>
                  <a:cubicBezTo>
                    <a:pt x="11" y="22"/>
                    <a:pt x="16" y="28"/>
                    <a:pt x="23" y="3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5658375" y="3308775"/>
              <a:ext cx="575" cy="825"/>
            </a:xfrm>
            <a:custGeom>
              <a:rect b="b" l="l" r="r" t="t"/>
              <a:pathLst>
                <a:path extrusionOk="0" h="33" w="23">
                  <a:moveTo>
                    <a:pt x="23" y="0"/>
                  </a:moveTo>
                  <a:lnTo>
                    <a:pt x="23" y="0"/>
                  </a:lnTo>
                  <a:cubicBezTo>
                    <a:pt x="18" y="5"/>
                    <a:pt x="13" y="5"/>
                    <a:pt x="1" y="12"/>
                  </a:cubicBezTo>
                  <a:lnTo>
                    <a:pt x="1" y="3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5678525" y="3289300"/>
              <a:ext cx="325" cy="150"/>
            </a:xfrm>
            <a:custGeom>
              <a:rect b="b" l="l" r="r" t="t"/>
              <a:pathLst>
                <a:path extrusionOk="0" h="6" w="13">
                  <a:moveTo>
                    <a:pt x="12" y="1"/>
                  </a:moveTo>
                  <a:cubicBezTo>
                    <a:pt x="7" y="1"/>
                    <a:pt x="1" y="6"/>
                    <a:pt x="1" y="6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5825200" y="346200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0" y="1"/>
                  </a:moveTo>
                  <a:cubicBezTo>
                    <a:pt x="2" y="3"/>
                    <a:pt x="3" y="6"/>
                    <a:pt x="5" y="8"/>
                  </a:cubicBezTo>
                  <a:lnTo>
                    <a:pt x="5" y="8"/>
                  </a:lnTo>
                  <a:lnTo>
                    <a:pt x="0" y="1"/>
                  </a:lnTo>
                  <a:close/>
                  <a:moveTo>
                    <a:pt x="5" y="8"/>
                  </a:moveTo>
                  <a:lnTo>
                    <a:pt x="12" y="18"/>
                  </a:lnTo>
                  <a:lnTo>
                    <a:pt x="18" y="22"/>
                  </a:lnTo>
                  <a:lnTo>
                    <a:pt x="18" y="22"/>
                  </a:lnTo>
                  <a:cubicBezTo>
                    <a:pt x="14" y="17"/>
                    <a:pt x="9" y="13"/>
                    <a:pt x="5" y="8"/>
                  </a:cubicBezTo>
                  <a:close/>
                  <a:moveTo>
                    <a:pt x="18" y="22"/>
                  </a:moveTo>
                  <a:cubicBezTo>
                    <a:pt x="20" y="24"/>
                    <a:pt x="21" y="26"/>
                    <a:pt x="22" y="28"/>
                  </a:cubicBezTo>
                  <a:lnTo>
                    <a:pt x="27" y="28"/>
                  </a:lnTo>
                  <a:lnTo>
                    <a:pt x="18" y="22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5678525" y="3288925"/>
              <a:ext cx="450" cy="525"/>
            </a:xfrm>
            <a:custGeom>
              <a:rect b="b" l="l" r="r" t="t"/>
              <a:pathLst>
                <a:path extrusionOk="0" h="21" w="18">
                  <a:moveTo>
                    <a:pt x="1" y="0"/>
                  </a:moveTo>
                  <a:lnTo>
                    <a:pt x="1" y="21"/>
                  </a:lnTo>
                  <a:cubicBezTo>
                    <a:pt x="7" y="16"/>
                    <a:pt x="12" y="10"/>
                    <a:pt x="17" y="5"/>
                  </a:cubicBezTo>
                  <a:cubicBezTo>
                    <a:pt x="12" y="0"/>
                    <a:pt x="7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5845200" y="3475450"/>
              <a:ext cx="575" cy="575"/>
            </a:xfrm>
            <a:custGeom>
              <a:rect b="b" l="l" r="r" t="t"/>
              <a:pathLst>
                <a:path extrusionOk="0" h="23" w="23">
                  <a:moveTo>
                    <a:pt x="6" y="0"/>
                  </a:moveTo>
                  <a:cubicBezTo>
                    <a:pt x="6" y="6"/>
                    <a:pt x="6" y="17"/>
                    <a:pt x="1" y="22"/>
                  </a:cubicBezTo>
                  <a:cubicBezTo>
                    <a:pt x="12" y="22"/>
                    <a:pt x="18" y="17"/>
                    <a:pt x="23" y="17"/>
                  </a:cubicBezTo>
                  <a:cubicBezTo>
                    <a:pt x="18" y="11"/>
                    <a:pt x="12" y="6"/>
                    <a:pt x="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5698300" y="3348675"/>
              <a:ext cx="825" cy="550"/>
            </a:xfrm>
            <a:custGeom>
              <a:rect b="b" l="l" r="r" t="t"/>
              <a:pathLst>
                <a:path extrusionOk="0" h="22" w="33">
                  <a:moveTo>
                    <a:pt x="0" y="1"/>
                  </a:moveTo>
                  <a:cubicBezTo>
                    <a:pt x="5" y="6"/>
                    <a:pt x="16" y="11"/>
                    <a:pt x="22" y="21"/>
                  </a:cubicBezTo>
                  <a:lnTo>
                    <a:pt x="32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5665000" y="3295500"/>
              <a:ext cx="650" cy="700"/>
            </a:xfrm>
            <a:custGeom>
              <a:rect b="b" l="l" r="r" t="t"/>
              <a:pathLst>
                <a:path extrusionOk="0" h="28" w="26">
                  <a:moveTo>
                    <a:pt x="26" y="0"/>
                  </a:moveTo>
                  <a:cubicBezTo>
                    <a:pt x="21" y="0"/>
                    <a:pt x="16" y="5"/>
                    <a:pt x="5" y="5"/>
                  </a:cubicBezTo>
                  <a:cubicBezTo>
                    <a:pt x="5" y="10"/>
                    <a:pt x="5" y="16"/>
                    <a:pt x="0" y="2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3810775" y="1896150"/>
              <a:ext cx="826250" cy="553250"/>
            </a:xfrm>
            <a:custGeom>
              <a:rect b="b" l="l" r="r" t="t"/>
              <a:pathLst>
                <a:path extrusionOk="0" h="22130" w="33050">
                  <a:moveTo>
                    <a:pt x="26460" y="1"/>
                  </a:moveTo>
                  <a:cubicBezTo>
                    <a:pt x="26349" y="1"/>
                    <a:pt x="26242" y="59"/>
                    <a:pt x="26174" y="141"/>
                  </a:cubicBezTo>
                  <a:cubicBezTo>
                    <a:pt x="26066" y="184"/>
                    <a:pt x="25921" y="206"/>
                    <a:pt x="25723" y="211"/>
                  </a:cubicBezTo>
                  <a:cubicBezTo>
                    <a:pt x="18905" y="360"/>
                    <a:pt x="12093" y="554"/>
                    <a:pt x="5275" y="737"/>
                  </a:cubicBezTo>
                  <a:cubicBezTo>
                    <a:pt x="5131" y="732"/>
                    <a:pt x="4990" y="721"/>
                    <a:pt x="4851" y="710"/>
                  </a:cubicBezTo>
                  <a:cubicBezTo>
                    <a:pt x="4583" y="754"/>
                    <a:pt x="4298" y="774"/>
                    <a:pt x="3965" y="774"/>
                  </a:cubicBezTo>
                  <a:cubicBezTo>
                    <a:pt x="3696" y="774"/>
                    <a:pt x="3428" y="759"/>
                    <a:pt x="3153" y="742"/>
                  </a:cubicBezTo>
                  <a:cubicBezTo>
                    <a:pt x="2998" y="774"/>
                    <a:pt x="2837" y="818"/>
                    <a:pt x="2676" y="883"/>
                  </a:cubicBezTo>
                  <a:cubicBezTo>
                    <a:pt x="2285" y="919"/>
                    <a:pt x="1987" y="948"/>
                    <a:pt x="1759" y="948"/>
                  </a:cubicBezTo>
                  <a:cubicBezTo>
                    <a:pt x="1429" y="948"/>
                    <a:pt x="1248" y="888"/>
                    <a:pt x="1149" y="710"/>
                  </a:cubicBezTo>
                  <a:cubicBezTo>
                    <a:pt x="1102" y="715"/>
                    <a:pt x="1058" y="727"/>
                    <a:pt x="1010" y="737"/>
                  </a:cubicBezTo>
                  <a:cubicBezTo>
                    <a:pt x="968" y="747"/>
                    <a:pt x="683" y="861"/>
                    <a:pt x="639" y="871"/>
                  </a:cubicBezTo>
                  <a:lnTo>
                    <a:pt x="33" y="6571"/>
                  </a:lnTo>
                  <a:cubicBezTo>
                    <a:pt x="33" y="6636"/>
                    <a:pt x="33" y="6705"/>
                    <a:pt x="26" y="6770"/>
                  </a:cubicBezTo>
                  <a:cubicBezTo>
                    <a:pt x="11" y="7221"/>
                    <a:pt x="1" y="7635"/>
                    <a:pt x="6" y="8016"/>
                  </a:cubicBezTo>
                  <a:cubicBezTo>
                    <a:pt x="6" y="8167"/>
                    <a:pt x="11" y="8307"/>
                    <a:pt x="21" y="8446"/>
                  </a:cubicBezTo>
                  <a:cubicBezTo>
                    <a:pt x="6" y="8924"/>
                    <a:pt x="86" y="9365"/>
                    <a:pt x="226" y="9773"/>
                  </a:cubicBezTo>
                  <a:cubicBezTo>
                    <a:pt x="269" y="9908"/>
                    <a:pt x="323" y="10042"/>
                    <a:pt x="381" y="10171"/>
                  </a:cubicBezTo>
                  <a:cubicBezTo>
                    <a:pt x="264" y="10868"/>
                    <a:pt x="537" y="11471"/>
                    <a:pt x="956" y="12040"/>
                  </a:cubicBezTo>
                  <a:cubicBezTo>
                    <a:pt x="1037" y="12153"/>
                    <a:pt x="1129" y="12266"/>
                    <a:pt x="1225" y="12378"/>
                  </a:cubicBezTo>
                  <a:cubicBezTo>
                    <a:pt x="1483" y="12685"/>
                    <a:pt x="1697" y="13023"/>
                    <a:pt x="1875" y="13383"/>
                  </a:cubicBezTo>
                  <a:cubicBezTo>
                    <a:pt x="1935" y="13506"/>
                    <a:pt x="1993" y="13625"/>
                    <a:pt x="2047" y="13749"/>
                  </a:cubicBezTo>
                  <a:cubicBezTo>
                    <a:pt x="2128" y="14076"/>
                    <a:pt x="2230" y="14399"/>
                    <a:pt x="2337" y="14721"/>
                  </a:cubicBezTo>
                  <a:cubicBezTo>
                    <a:pt x="2374" y="14828"/>
                    <a:pt x="2412" y="14930"/>
                    <a:pt x="2450" y="15038"/>
                  </a:cubicBezTo>
                  <a:cubicBezTo>
                    <a:pt x="1950" y="16660"/>
                    <a:pt x="3277" y="17321"/>
                    <a:pt x="3100" y="18798"/>
                  </a:cubicBezTo>
                  <a:cubicBezTo>
                    <a:pt x="3105" y="18916"/>
                    <a:pt x="3110" y="19030"/>
                    <a:pt x="3121" y="19147"/>
                  </a:cubicBezTo>
                  <a:cubicBezTo>
                    <a:pt x="3192" y="20287"/>
                    <a:pt x="4357" y="21527"/>
                    <a:pt x="4357" y="21527"/>
                  </a:cubicBezTo>
                  <a:cubicBezTo>
                    <a:pt x="4486" y="21522"/>
                    <a:pt x="5818" y="21247"/>
                    <a:pt x="5947" y="21242"/>
                  </a:cubicBezTo>
                  <a:cubicBezTo>
                    <a:pt x="7859" y="21162"/>
                    <a:pt x="9778" y="21093"/>
                    <a:pt x="11690" y="21001"/>
                  </a:cubicBezTo>
                  <a:cubicBezTo>
                    <a:pt x="14876" y="20850"/>
                    <a:pt x="18067" y="20867"/>
                    <a:pt x="21242" y="20523"/>
                  </a:cubicBezTo>
                  <a:cubicBezTo>
                    <a:pt x="21661" y="20513"/>
                    <a:pt x="22080" y="20513"/>
                    <a:pt x="22499" y="20506"/>
                  </a:cubicBezTo>
                  <a:cubicBezTo>
                    <a:pt x="22918" y="20501"/>
                    <a:pt x="23337" y="20491"/>
                    <a:pt x="23756" y="20464"/>
                  </a:cubicBezTo>
                  <a:cubicBezTo>
                    <a:pt x="23863" y="20457"/>
                    <a:pt x="23969" y="20454"/>
                    <a:pt x="24072" y="20454"/>
                  </a:cubicBezTo>
                  <a:cubicBezTo>
                    <a:pt x="24925" y="20454"/>
                    <a:pt x="25657" y="20693"/>
                    <a:pt x="26135" y="21517"/>
                  </a:cubicBezTo>
                  <a:cubicBezTo>
                    <a:pt x="26303" y="21710"/>
                    <a:pt x="26393" y="21914"/>
                    <a:pt x="26442" y="22129"/>
                  </a:cubicBezTo>
                  <a:lnTo>
                    <a:pt x="26464" y="22129"/>
                  </a:lnTo>
                  <a:cubicBezTo>
                    <a:pt x="26668" y="22129"/>
                    <a:pt x="26899" y="22070"/>
                    <a:pt x="27055" y="21860"/>
                  </a:cubicBezTo>
                  <a:cubicBezTo>
                    <a:pt x="27082" y="21807"/>
                    <a:pt x="27097" y="21748"/>
                    <a:pt x="27119" y="21694"/>
                  </a:cubicBezTo>
                  <a:cubicBezTo>
                    <a:pt x="27285" y="21312"/>
                    <a:pt x="27114" y="21039"/>
                    <a:pt x="26851" y="20786"/>
                  </a:cubicBezTo>
                  <a:cubicBezTo>
                    <a:pt x="28134" y="20163"/>
                    <a:pt x="29096" y="18798"/>
                    <a:pt x="29165" y="17386"/>
                  </a:cubicBezTo>
                  <a:cubicBezTo>
                    <a:pt x="29177" y="17198"/>
                    <a:pt x="29048" y="17004"/>
                    <a:pt x="28929" y="16843"/>
                  </a:cubicBezTo>
                  <a:cubicBezTo>
                    <a:pt x="28892" y="16767"/>
                    <a:pt x="28838" y="16692"/>
                    <a:pt x="28768" y="16618"/>
                  </a:cubicBezTo>
                  <a:cubicBezTo>
                    <a:pt x="28069" y="15532"/>
                    <a:pt x="29197" y="14984"/>
                    <a:pt x="29988" y="14490"/>
                  </a:cubicBezTo>
                  <a:cubicBezTo>
                    <a:pt x="30816" y="13980"/>
                    <a:pt x="31686" y="13754"/>
                    <a:pt x="32217" y="12851"/>
                  </a:cubicBezTo>
                  <a:cubicBezTo>
                    <a:pt x="32750" y="11959"/>
                    <a:pt x="33023" y="11148"/>
                    <a:pt x="32969" y="10364"/>
                  </a:cubicBezTo>
                  <a:cubicBezTo>
                    <a:pt x="33050" y="10112"/>
                    <a:pt x="33007" y="9896"/>
                    <a:pt x="32840" y="9698"/>
                  </a:cubicBezTo>
                  <a:cubicBezTo>
                    <a:pt x="32690" y="9236"/>
                    <a:pt x="32427" y="8785"/>
                    <a:pt x="32013" y="8322"/>
                  </a:cubicBezTo>
                  <a:cubicBezTo>
                    <a:pt x="31267" y="7506"/>
                    <a:pt x="30375" y="6523"/>
                    <a:pt x="29450" y="5911"/>
                  </a:cubicBezTo>
                  <a:cubicBezTo>
                    <a:pt x="28778" y="5465"/>
                    <a:pt x="28081" y="5066"/>
                    <a:pt x="27650" y="4357"/>
                  </a:cubicBezTo>
                  <a:cubicBezTo>
                    <a:pt x="27270" y="3729"/>
                    <a:pt x="27521" y="2929"/>
                    <a:pt x="27630" y="2230"/>
                  </a:cubicBezTo>
                  <a:cubicBezTo>
                    <a:pt x="27801" y="1935"/>
                    <a:pt x="27731" y="1511"/>
                    <a:pt x="27635" y="1215"/>
                  </a:cubicBezTo>
                  <a:cubicBezTo>
                    <a:pt x="27484" y="764"/>
                    <a:pt x="27027" y="382"/>
                    <a:pt x="26673" y="82"/>
                  </a:cubicBezTo>
                  <a:cubicBezTo>
                    <a:pt x="26606" y="25"/>
                    <a:pt x="26532" y="1"/>
                    <a:pt x="2646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6305475" y="3322200"/>
              <a:ext cx="700" cy="725"/>
            </a:xfrm>
            <a:custGeom>
              <a:rect b="b" l="l" r="r" t="t"/>
              <a:pathLst>
                <a:path extrusionOk="0" h="29" w="28">
                  <a:moveTo>
                    <a:pt x="0" y="1"/>
                  </a:moveTo>
                  <a:lnTo>
                    <a:pt x="12" y="11"/>
                  </a:lnTo>
                  <a:cubicBezTo>
                    <a:pt x="17" y="16"/>
                    <a:pt x="27" y="28"/>
                    <a:pt x="27" y="28"/>
                  </a:cubicBezTo>
                  <a:cubicBezTo>
                    <a:pt x="27" y="16"/>
                    <a:pt x="22" y="11"/>
                    <a:pt x="22" y="6"/>
                  </a:cubicBezTo>
                  <a:cubicBezTo>
                    <a:pt x="12" y="6"/>
                    <a:pt x="7" y="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6318775" y="33357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6292050" y="3315625"/>
              <a:ext cx="700" cy="550"/>
            </a:xfrm>
            <a:custGeom>
              <a:rect b="b" l="l" r="r" t="t"/>
              <a:pathLst>
                <a:path extrusionOk="0" h="22" w="28">
                  <a:moveTo>
                    <a:pt x="21" y="1"/>
                  </a:moveTo>
                  <a:cubicBezTo>
                    <a:pt x="11" y="1"/>
                    <a:pt x="11" y="1"/>
                    <a:pt x="1" y="6"/>
                  </a:cubicBezTo>
                  <a:lnTo>
                    <a:pt x="28" y="22"/>
                  </a:lnTo>
                  <a:cubicBezTo>
                    <a:pt x="21" y="16"/>
                    <a:pt x="21" y="6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6272050" y="3302325"/>
              <a:ext cx="575" cy="450"/>
            </a:xfrm>
            <a:custGeom>
              <a:rect b="b" l="l" r="r" t="t"/>
              <a:pathLst>
                <a:path extrusionOk="0" h="18" w="23">
                  <a:moveTo>
                    <a:pt x="0" y="0"/>
                  </a:moveTo>
                  <a:lnTo>
                    <a:pt x="22" y="1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5771750" y="3222425"/>
              <a:ext cx="450" cy="275"/>
            </a:xfrm>
            <a:custGeom>
              <a:rect b="b" l="l" r="r" t="t"/>
              <a:pathLst>
                <a:path extrusionOk="0" h="11" w="18">
                  <a:moveTo>
                    <a:pt x="17" y="0"/>
                  </a:moveTo>
                  <a:cubicBezTo>
                    <a:pt x="6" y="5"/>
                    <a:pt x="0" y="11"/>
                    <a:pt x="0" y="1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6338925" y="3348925"/>
              <a:ext cx="575" cy="575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lnTo>
                    <a:pt x="20" y="20"/>
                  </a:lnTo>
                  <a:lnTo>
                    <a:pt x="20" y="20"/>
                  </a:lnTo>
                  <a:cubicBezTo>
                    <a:pt x="16" y="15"/>
                    <a:pt x="15" y="9"/>
                    <a:pt x="11" y="1"/>
                  </a:cubicBezTo>
                  <a:close/>
                  <a:moveTo>
                    <a:pt x="20" y="20"/>
                  </a:moveTo>
                  <a:cubicBezTo>
                    <a:pt x="20" y="21"/>
                    <a:pt x="21" y="22"/>
                    <a:pt x="22" y="23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6225425" y="3268900"/>
              <a:ext cx="450" cy="550"/>
            </a:xfrm>
            <a:custGeom>
              <a:rect b="b" l="l" r="r" t="t"/>
              <a:pathLst>
                <a:path extrusionOk="0" h="22" w="18">
                  <a:moveTo>
                    <a:pt x="18" y="0"/>
                  </a:moveTo>
                  <a:cubicBezTo>
                    <a:pt x="11" y="6"/>
                    <a:pt x="6" y="6"/>
                    <a:pt x="1" y="6"/>
                  </a:cubicBezTo>
                  <a:lnTo>
                    <a:pt x="18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6292050" y="33157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6225425" y="3269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6212000" y="325545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0" y="1"/>
                  </a:moveTo>
                  <a:lnTo>
                    <a:pt x="12" y="11"/>
                  </a:lnTo>
                  <a:cubicBezTo>
                    <a:pt x="22" y="18"/>
                    <a:pt x="27" y="28"/>
                    <a:pt x="27" y="28"/>
                  </a:cubicBezTo>
                  <a:cubicBezTo>
                    <a:pt x="27" y="18"/>
                    <a:pt x="22" y="11"/>
                    <a:pt x="22" y="6"/>
                  </a:cubicBezTo>
                  <a:cubicBezTo>
                    <a:pt x="17" y="6"/>
                    <a:pt x="7" y="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6178700" y="3235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6245450" y="32823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6258725" y="3288925"/>
              <a:ext cx="700" cy="525"/>
            </a:xfrm>
            <a:custGeom>
              <a:rect b="b" l="l" r="r" t="t"/>
              <a:pathLst>
                <a:path extrusionOk="0" h="21" w="28">
                  <a:moveTo>
                    <a:pt x="1" y="0"/>
                  </a:moveTo>
                  <a:lnTo>
                    <a:pt x="28" y="21"/>
                  </a:lnTo>
                  <a:cubicBezTo>
                    <a:pt x="28" y="16"/>
                    <a:pt x="23" y="10"/>
                    <a:pt x="23" y="5"/>
                  </a:cubicBezTo>
                  <a:cubicBezTo>
                    <a:pt x="17" y="0"/>
                    <a:pt x="7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6245450" y="3282175"/>
              <a:ext cx="575" cy="700"/>
            </a:xfrm>
            <a:custGeom>
              <a:rect b="b" l="l" r="r" t="t"/>
              <a:pathLst>
                <a:path extrusionOk="0" h="28" w="23">
                  <a:moveTo>
                    <a:pt x="16" y="1"/>
                  </a:moveTo>
                  <a:cubicBezTo>
                    <a:pt x="11" y="6"/>
                    <a:pt x="6" y="6"/>
                    <a:pt x="0" y="6"/>
                  </a:cubicBezTo>
                  <a:lnTo>
                    <a:pt x="11" y="17"/>
                  </a:lnTo>
                  <a:lnTo>
                    <a:pt x="22" y="28"/>
                  </a:lnTo>
                  <a:cubicBezTo>
                    <a:pt x="22" y="17"/>
                    <a:pt x="16" y="12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6272050" y="3302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6318775" y="3335650"/>
              <a:ext cx="575" cy="550"/>
            </a:xfrm>
            <a:custGeom>
              <a:rect b="b" l="l" r="r" t="t"/>
              <a:pathLst>
                <a:path extrusionOk="0" h="22" w="23">
                  <a:moveTo>
                    <a:pt x="23" y="1"/>
                  </a:moveTo>
                  <a:cubicBezTo>
                    <a:pt x="19" y="3"/>
                    <a:pt x="16" y="3"/>
                    <a:pt x="13" y="3"/>
                  </a:cubicBezTo>
                  <a:cubicBezTo>
                    <a:pt x="10" y="3"/>
                    <a:pt x="6" y="3"/>
                    <a:pt x="1" y="6"/>
                  </a:cubicBezTo>
                  <a:lnTo>
                    <a:pt x="23" y="21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5991750" y="3215575"/>
              <a:ext cx="575" cy="550"/>
            </a:xfrm>
            <a:custGeom>
              <a:rect b="b" l="l" r="r" t="t"/>
              <a:pathLst>
                <a:path extrusionOk="0" h="22" w="23">
                  <a:moveTo>
                    <a:pt x="0" y="1"/>
                  </a:moveTo>
                  <a:lnTo>
                    <a:pt x="22" y="22"/>
                  </a:lnTo>
                  <a:cubicBezTo>
                    <a:pt x="17" y="11"/>
                    <a:pt x="17" y="6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6005175" y="3222025"/>
              <a:ext cx="700" cy="675"/>
            </a:xfrm>
            <a:custGeom>
              <a:rect b="b" l="l" r="r" t="t"/>
              <a:pathLst>
                <a:path extrusionOk="0" h="27" w="28">
                  <a:moveTo>
                    <a:pt x="1" y="1"/>
                  </a:moveTo>
                  <a:lnTo>
                    <a:pt x="28" y="2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5991750" y="3215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6178700" y="3235575"/>
              <a:ext cx="575" cy="450"/>
            </a:xfrm>
            <a:custGeom>
              <a:rect b="b" l="l" r="r" t="t"/>
              <a:pathLst>
                <a:path extrusionOk="0" h="18" w="23">
                  <a:moveTo>
                    <a:pt x="0" y="0"/>
                  </a:moveTo>
                  <a:lnTo>
                    <a:pt x="22" y="17"/>
                  </a:lnTo>
                  <a:cubicBezTo>
                    <a:pt x="17" y="12"/>
                    <a:pt x="17" y="7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6198700" y="3248875"/>
              <a:ext cx="575" cy="575"/>
            </a:xfrm>
            <a:custGeom>
              <a:rect b="b" l="l" r="r" t="t"/>
              <a:pathLst>
                <a:path extrusionOk="0" h="23" w="23">
                  <a:moveTo>
                    <a:pt x="16" y="1"/>
                  </a:moveTo>
                  <a:cubicBezTo>
                    <a:pt x="11" y="1"/>
                    <a:pt x="6" y="1"/>
                    <a:pt x="1" y="6"/>
                  </a:cubicBezTo>
                  <a:lnTo>
                    <a:pt x="23" y="23"/>
                  </a:lnTo>
                  <a:cubicBezTo>
                    <a:pt x="23" y="16"/>
                    <a:pt x="16" y="6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5751850" y="3235575"/>
              <a:ext cx="575" cy="575"/>
            </a:xfrm>
            <a:custGeom>
              <a:rect b="b" l="l" r="r" t="t"/>
              <a:pathLst>
                <a:path extrusionOk="0" h="23" w="23">
                  <a:moveTo>
                    <a:pt x="7" y="0"/>
                  </a:moveTo>
                  <a:cubicBezTo>
                    <a:pt x="7" y="7"/>
                    <a:pt x="7" y="12"/>
                    <a:pt x="1" y="22"/>
                  </a:cubicBezTo>
                  <a:lnTo>
                    <a:pt x="23" y="7"/>
                  </a:lnTo>
                  <a:cubicBezTo>
                    <a:pt x="18" y="0"/>
                    <a:pt x="13" y="0"/>
                    <a:pt x="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4784725" y="2583250"/>
              <a:ext cx="978725" cy="519675"/>
            </a:xfrm>
            <a:custGeom>
              <a:rect b="b" l="l" r="r" t="t"/>
              <a:pathLst>
                <a:path extrusionOk="0" h="20787" w="39149">
                  <a:moveTo>
                    <a:pt x="24939" y="1"/>
                  </a:moveTo>
                  <a:cubicBezTo>
                    <a:pt x="24919" y="1"/>
                    <a:pt x="24898" y="4"/>
                    <a:pt x="24875" y="12"/>
                  </a:cubicBezTo>
                  <a:cubicBezTo>
                    <a:pt x="24832" y="23"/>
                    <a:pt x="24821" y="125"/>
                    <a:pt x="24800" y="195"/>
                  </a:cubicBezTo>
                  <a:cubicBezTo>
                    <a:pt x="24681" y="210"/>
                    <a:pt x="24574" y="227"/>
                    <a:pt x="24471" y="254"/>
                  </a:cubicBezTo>
                  <a:cubicBezTo>
                    <a:pt x="24384" y="264"/>
                    <a:pt x="24300" y="269"/>
                    <a:pt x="24220" y="269"/>
                  </a:cubicBezTo>
                  <a:cubicBezTo>
                    <a:pt x="23928" y="269"/>
                    <a:pt x="23686" y="201"/>
                    <a:pt x="23483" y="71"/>
                  </a:cubicBezTo>
                  <a:cubicBezTo>
                    <a:pt x="23322" y="178"/>
                    <a:pt x="23182" y="296"/>
                    <a:pt x="23070" y="436"/>
                  </a:cubicBezTo>
                  <a:cubicBezTo>
                    <a:pt x="23027" y="495"/>
                    <a:pt x="22983" y="549"/>
                    <a:pt x="22951" y="614"/>
                  </a:cubicBezTo>
                  <a:cubicBezTo>
                    <a:pt x="22946" y="614"/>
                    <a:pt x="22946" y="614"/>
                    <a:pt x="22946" y="619"/>
                  </a:cubicBezTo>
                  <a:cubicBezTo>
                    <a:pt x="23027" y="1274"/>
                    <a:pt x="23112" y="1930"/>
                    <a:pt x="23193" y="2590"/>
                  </a:cubicBezTo>
                  <a:cubicBezTo>
                    <a:pt x="23090" y="2581"/>
                    <a:pt x="22986" y="2568"/>
                    <a:pt x="22886" y="2568"/>
                  </a:cubicBezTo>
                  <a:cubicBezTo>
                    <a:pt x="22693" y="2568"/>
                    <a:pt x="22519" y="2619"/>
                    <a:pt x="22410" y="2857"/>
                  </a:cubicBezTo>
                  <a:lnTo>
                    <a:pt x="22410" y="2857"/>
                  </a:lnTo>
                  <a:cubicBezTo>
                    <a:pt x="22164" y="3066"/>
                    <a:pt x="21923" y="3280"/>
                    <a:pt x="21678" y="3488"/>
                  </a:cubicBezTo>
                  <a:cubicBezTo>
                    <a:pt x="21495" y="3466"/>
                    <a:pt x="21304" y="3436"/>
                    <a:pt x="21132" y="3436"/>
                  </a:cubicBezTo>
                  <a:cubicBezTo>
                    <a:pt x="21002" y="3436"/>
                    <a:pt x="20883" y="3453"/>
                    <a:pt x="20786" y="3504"/>
                  </a:cubicBezTo>
                  <a:cubicBezTo>
                    <a:pt x="20776" y="3509"/>
                    <a:pt x="20764" y="3515"/>
                    <a:pt x="20759" y="3520"/>
                  </a:cubicBezTo>
                  <a:cubicBezTo>
                    <a:pt x="20744" y="3530"/>
                    <a:pt x="20727" y="3537"/>
                    <a:pt x="20717" y="3547"/>
                  </a:cubicBezTo>
                  <a:cubicBezTo>
                    <a:pt x="20625" y="3622"/>
                    <a:pt x="20566" y="3735"/>
                    <a:pt x="20539" y="3907"/>
                  </a:cubicBezTo>
                  <a:cubicBezTo>
                    <a:pt x="20528" y="3993"/>
                    <a:pt x="20523" y="4095"/>
                    <a:pt x="20534" y="4213"/>
                  </a:cubicBezTo>
                  <a:cubicBezTo>
                    <a:pt x="20561" y="4616"/>
                    <a:pt x="20238" y="4826"/>
                    <a:pt x="20040" y="5110"/>
                  </a:cubicBezTo>
                  <a:cubicBezTo>
                    <a:pt x="19363" y="6071"/>
                    <a:pt x="18443" y="6829"/>
                    <a:pt x="18031" y="8017"/>
                  </a:cubicBezTo>
                  <a:cubicBezTo>
                    <a:pt x="17864" y="8495"/>
                    <a:pt x="17513" y="8809"/>
                    <a:pt x="17100" y="8809"/>
                  </a:cubicBezTo>
                  <a:cubicBezTo>
                    <a:pt x="16836" y="8809"/>
                    <a:pt x="16546" y="8680"/>
                    <a:pt x="16263" y="8382"/>
                  </a:cubicBezTo>
                  <a:cubicBezTo>
                    <a:pt x="16024" y="8128"/>
                    <a:pt x="15848" y="8019"/>
                    <a:pt x="15705" y="8019"/>
                  </a:cubicBezTo>
                  <a:cubicBezTo>
                    <a:pt x="15486" y="8019"/>
                    <a:pt x="15341" y="8270"/>
                    <a:pt x="15156" y="8645"/>
                  </a:cubicBezTo>
                  <a:cubicBezTo>
                    <a:pt x="14925" y="9120"/>
                    <a:pt x="14763" y="9813"/>
                    <a:pt x="14180" y="9813"/>
                  </a:cubicBezTo>
                  <a:cubicBezTo>
                    <a:pt x="14019" y="9813"/>
                    <a:pt x="13825" y="9760"/>
                    <a:pt x="13588" y="9634"/>
                  </a:cubicBezTo>
                  <a:cubicBezTo>
                    <a:pt x="13396" y="9183"/>
                    <a:pt x="13199" y="9016"/>
                    <a:pt x="13004" y="9016"/>
                  </a:cubicBezTo>
                  <a:cubicBezTo>
                    <a:pt x="12742" y="9016"/>
                    <a:pt x="12484" y="9320"/>
                    <a:pt x="12250" y="9644"/>
                  </a:cubicBezTo>
                  <a:cubicBezTo>
                    <a:pt x="12015" y="9972"/>
                    <a:pt x="12173" y="10611"/>
                    <a:pt x="11549" y="10611"/>
                  </a:cubicBezTo>
                  <a:cubicBezTo>
                    <a:pt x="11517" y="10611"/>
                    <a:pt x="11484" y="10609"/>
                    <a:pt x="11449" y="10606"/>
                  </a:cubicBezTo>
                  <a:cubicBezTo>
                    <a:pt x="10804" y="10132"/>
                    <a:pt x="9972" y="9975"/>
                    <a:pt x="9212" y="9975"/>
                  </a:cubicBezTo>
                  <a:cubicBezTo>
                    <a:pt x="8300" y="9975"/>
                    <a:pt x="7493" y="10202"/>
                    <a:pt x="7238" y="10380"/>
                  </a:cubicBezTo>
                  <a:cubicBezTo>
                    <a:pt x="7201" y="10402"/>
                    <a:pt x="7168" y="10428"/>
                    <a:pt x="7136" y="10450"/>
                  </a:cubicBezTo>
                  <a:cubicBezTo>
                    <a:pt x="7012" y="10547"/>
                    <a:pt x="6936" y="10708"/>
                    <a:pt x="6931" y="10869"/>
                  </a:cubicBezTo>
                  <a:cubicBezTo>
                    <a:pt x="6926" y="10869"/>
                    <a:pt x="6921" y="10874"/>
                    <a:pt x="6916" y="10874"/>
                  </a:cubicBezTo>
                  <a:cubicBezTo>
                    <a:pt x="6921" y="11052"/>
                    <a:pt x="6921" y="11229"/>
                    <a:pt x="6916" y="11407"/>
                  </a:cubicBezTo>
                  <a:cubicBezTo>
                    <a:pt x="6620" y="11481"/>
                    <a:pt x="6582" y="11685"/>
                    <a:pt x="6641" y="11943"/>
                  </a:cubicBezTo>
                  <a:cubicBezTo>
                    <a:pt x="6281" y="12121"/>
                    <a:pt x="6266" y="12304"/>
                    <a:pt x="6646" y="12481"/>
                  </a:cubicBezTo>
                  <a:cubicBezTo>
                    <a:pt x="6690" y="12964"/>
                    <a:pt x="6415" y="13222"/>
                    <a:pt x="5981" y="13259"/>
                  </a:cubicBezTo>
                  <a:cubicBezTo>
                    <a:pt x="4777" y="13368"/>
                    <a:pt x="4342" y="13921"/>
                    <a:pt x="4868" y="15070"/>
                  </a:cubicBezTo>
                  <a:cubicBezTo>
                    <a:pt x="5099" y="15570"/>
                    <a:pt x="4777" y="15875"/>
                    <a:pt x="4519" y="16209"/>
                  </a:cubicBezTo>
                  <a:lnTo>
                    <a:pt x="4256" y="16209"/>
                  </a:lnTo>
                  <a:cubicBezTo>
                    <a:pt x="4167" y="16012"/>
                    <a:pt x="4025" y="15930"/>
                    <a:pt x="3840" y="15930"/>
                  </a:cubicBezTo>
                  <a:cubicBezTo>
                    <a:pt x="3803" y="15930"/>
                    <a:pt x="3765" y="15934"/>
                    <a:pt x="3725" y="15940"/>
                  </a:cubicBezTo>
                  <a:cubicBezTo>
                    <a:pt x="3669" y="15716"/>
                    <a:pt x="3536" y="15650"/>
                    <a:pt x="3369" y="15650"/>
                  </a:cubicBezTo>
                  <a:cubicBezTo>
                    <a:pt x="3309" y="15650"/>
                    <a:pt x="3244" y="15659"/>
                    <a:pt x="3177" y="15672"/>
                  </a:cubicBezTo>
                  <a:cubicBezTo>
                    <a:pt x="2823" y="15339"/>
                    <a:pt x="2492" y="15166"/>
                    <a:pt x="2199" y="15166"/>
                  </a:cubicBezTo>
                  <a:cubicBezTo>
                    <a:pt x="1818" y="15166"/>
                    <a:pt x="1499" y="15455"/>
                    <a:pt x="1270" y="16064"/>
                  </a:cubicBezTo>
                  <a:cubicBezTo>
                    <a:pt x="1183" y="16301"/>
                    <a:pt x="1076" y="16477"/>
                    <a:pt x="941" y="16596"/>
                  </a:cubicBezTo>
                  <a:cubicBezTo>
                    <a:pt x="952" y="16784"/>
                    <a:pt x="985" y="16978"/>
                    <a:pt x="1022" y="17171"/>
                  </a:cubicBezTo>
                  <a:cubicBezTo>
                    <a:pt x="1027" y="17192"/>
                    <a:pt x="1027" y="17209"/>
                    <a:pt x="1032" y="17229"/>
                  </a:cubicBezTo>
                  <a:cubicBezTo>
                    <a:pt x="1127" y="17212"/>
                    <a:pt x="1221" y="17197"/>
                    <a:pt x="1307" y="17197"/>
                  </a:cubicBezTo>
                  <a:cubicBezTo>
                    <a:pt x="1407" y="17197"/>
                    <a:pt x="1498" y="17217"/>
                    <a:pt x="1570" y="17278"/>
                  </a:cubicBezTo>
                  <a:cubicBezTo>
                    <a:pt x="1528" y="18299"/>
                    <a:pt x="1714" y="19411"/>
                    <a:pt x="501" y="19964"/>
                  </a:cubicBezTo>
                  <a:lnTo>
                    <a:pt x="522" y="19943"/>
                  </a:lnTo>
                  <a:cubicBezTo>
                    <a:pt x="508" y="19943"/>
                    <a:pt x="494" y="19943"/>
                    <a:pt x="481" y="19943"/>
                  </a:cubicBezTo>
                  <a:cubicBezTo>
                    <a:pt x="267" y="19943"/>
                    <a:pt x="113" y="19991"/>
                    <a:pt x="1" y="20072"/>
                  </a:cubicBezTo>
                  <a:cubicBezTo>
                    <a:pt x="55" y="20335"/>
                    <a:pt x="157" y="20512"/>
                    <a:pt x="276" y="20636"/>
                  </a:cubicBezTo>
                  <a:cubicBezTo>
                    <a:pt x="335" y="20700"/>
                    <a:pt x="405" y="20749"/>
                    <a:pt x="469" y="20786"/>
                  </a:cubicBezTo>
                  <a:cubicBezTo>
                    <a:pt x="2133" y="20324"/>
                    <a:pt x="3886" y="20469"/>
                    <a:pt x="5572" y="20201"/>
                  </a:cubicBezTo>
                  <a:cubicBezTo>
                    <a:pt x="5644" y="20189"/>
                    <a:pt x="5719" y="20185"/>
                    <a:pt x="5795" y="20185"/>
                  </a:cubicBezTo>
                  <a:cubicBezTo>
                    <a:pt x="5993" y="20185"/>
                    <a:pt x="6200" y="20214"/>
                    <a:pt x="6399" y="20214"/>
                  </a:cubicBezTo>
                  <a:cubicBezTo>
                    <a:pt x="6719" y="20214"/>
                    <a:pt x="7018" y="20139"/>
                    <a:pt x="7226" y="19750"/>
                  </a:cubicBezTo>
                  <a:lnTo>
                    <a:pt x="7233" y="19750"/>
                  </a:lnTo>
                  <a:cubicBezTo>
                    <a:pt x="7716" y="19470"/>
                    <a:pt x="8151" y="19019"/>
                    <a:pt x="8709" y="18981"/>
                  </a:cubicBezTo>
                  <a:cubicBezTo>
                    <a:pt x="8733" y="18980"/>
                    <a:pt x="8757" y="18979"/>
                    <a:pt x="8782" y="18979"/>
                  </a:cubicBezTo>
                  <a:cubicBezTo>
                    <a:pt x="8948" y="18979"/>
                    <a:pt x="9125" y="19015"/>
                    <a:pt x="9322" y="19105"/>
                  </a:cubicBezTo>
                  <a:cubicBezTo>
                    <a:pt x="10836" y="18938"/>
                    <a:pt x="12378" y="18992"/>
                    <a:pt x="13878" y="18610"/>
                  </a:cubicBezTo>
                  <a:cubicBezTo>
                    <a:pt x="15205" y="18508"/>
                    <a:pt x="16531" y="18406"/>
                    <a:pt x="17858" y="18304"/>
                  </a:cubicBezTo>
                  <a:cubicBezTo>
                    <a:pt x="21130" y="18009"/>
                    <a:pt x="24396" y="17735"/>
                    <a:pt x="27662" y="17423"/>
                  </a:cubicBezTo>
                  <a:cubicBezTo>
                    <a:pt x="29070" y="17288"/>
                    <a:pt x="30466" y="17080"/>
                    <a:pt x="31864" y="16859"/>
                  </a:cubicBezTo>
                  <a:cubicBezTo>
                    <a:pt x="32207" y="16746"/>
                    <a:pt x="32546" y="16617"/>
                    <a:pt x="32879" y="16477"/>
                  </a:cubicBezTo>
                  <a:cubicBezTo>
                    <a:pt x="32826" y="16408"/>
                    <a:pt x="32772" y="16333"/>
                    <a:pt x="32734" y="16242"/>
                  </a:cubicBezTo>
                  <a:cubicBezTo>
                    <a:pt x="32691" y="16150"/>
                    <a:pt x="32675" y="16064"/>
                    <a:pt x="32680" y="15979"/>
                  </a:cubicBezTo>
                  <a:cubicBezTo>
                    <a:pt x="32772" y="15940"/>
                    <a:pt x="32863" y="15908"/>
                    <a:pt x="32955" y="15865"/>
                  </a:cubicBezTo>
                  <a:cubicBezTo>
                    <a:pt x="33255" y="15478"/>
                    <a:pt x="33647" y="15220"/>
                    <a:pt x="34056" y="14941"/>
                  </a:cubicBezTo>
                  <a:cubicBezTo>
                    <a:pt x="34555" y="14598"/>
                    <a:pt x="34969" y="14189"/>
                    <a:pt x="35378" y="13754"/>
                  </a:cubicBezTo>
                  <a:lnTo>
                    <a:pt x="35378" y="13743"/>
                  </a:lnTo>
                  <a:cubicBezTo>
                    <a:pt x="35673" y="12798"/>
                    <a:pt x="36414" y="12126"/>
                    <a:pt x="37161" y="11492"/>
                  </a:cubicBezTo>
                  <a:cubicBezTo>
                    <a:pt x="37166" y="11487"/>
                    <a:pt x="37171" y="11487"/>
                    <a:pt x="37177" y="11481"/>
                  </a:cubicBezTo>
                  <a:cubicBezTo>
                    <a:pt x="37317" y="11363"/>
                    <a:pt x="37451" y="11251"/>
                    <a:pt x="37590" y="11132"/>
                  </a:cubicBezTo>
                  <a:cubicBezTo>
                    <a:pt x="37617" y="11111"/>
                    <a:pt x="37644" y="11084"/>
                    <a:pt x="37671" y="11057"/>
                  </a:cubicBezTo>
                  <a:cubicBezTo>
                    <a:pt x="37736" y="10955"/>
                    <a:pt x="37805" y="10869"/>
                    <a:pt x="37907" y="10837"/>
                  </a:cubicBezTo>
                  <a:cubicBezTo>
                    <a:pt x="38197" y="10547"/>
                    <a:pt x="38467" y="10235"/>
                    <a:pt x="38783" y="9972"/>
                  </a:cubicBezTo>
                  <a:cubicBezTo>
                    <a:pt x="38944" y="9832"/>
                    <a:pt x="39079" y="9649"/>
                    <a:pt x="39122" y="9467"/>
                  </a:cubicBezTo>
                  <a:cubicBezTo>
                    <a:pt x="39149" y="9354"/>
                    <a:pt x="39137" y="9247"/>
                    <a:pt x="39079" y="9145"/>
                  </a:cubicBezTo>
                  <a:cubicBezTo>
                    <a:pt x="39041" y="9096"/>
                    <a:pt x="38993" y="9048"/>
                    <a:pt x="38939" y="8999"/>
                  </a:cubicBezTo>
                  <a:lnTo>
                    <a:pt x="38939" y="8999"/>
                  </a:lnTo>
                  <a:lnTo>
                    <a:pt x="38966" y="9021"/>
                  </a:lnTo>
                  <a:cubicBezTo>
                    <a:pt x="38961" y="9010"/>
                    <a:pt x="38955" y="9005"/>
                    <a:pt x="38950" y="8994"/>
                  </a:cubicBezTo>
                  <a:cubicBezTo>
                    <a:pt x="38928" y="8972"/>
                    <a:pt x="38906" y="8957"/>
                    <a:pt x="38879" y="8940"/>
                  </a:cubicBezTo>
                  <a:cubicBezTo>
                    <a:pt x="38698" y="8823"/>
                    <a:pt x="38509" y="8720"/>
                    <a:pt x="38321" y="8623"/>
                  </a:cubicBezTo>
                  <a:cubicBezTo>
                    <a:pt x="38202" y="8565"/>
                    <a:pt x="38090" y="8500"/>
                    <a:pt x="37983" y="8436"/>
                  </a:cubicBezTo>
                  <a:cubicBezTo>
                    <a:pt x="37848" y="8387"/>
                    <a:pt x="37725" y="8323"/>
                    <a:pt x="37629" y="8221"/>
                  </a:cubicBezTo>
                  <a:cubicBezTo>
                    <a:pt x="37451" y="8139"/>
                    <a:pt x="37339" y="8017"/>
                    <a:pt x="37252" y="7866"/>
                  </a:cubicBezTo>
                  <a:cubicBezTo>
                    <a:pt x="36156" y="6840"/>
                    <a:pt x="35452" y="5260"/>
                    <a:pt x="35635" y="3815"/>
                  </a:cubicBezTo>
                  <a:cubicBezTo>
                    <a:pt x="35619" y="3762"/>
                    <a:pt x="35592" y="3708"/>
                    <a:pt x="35566" y="3654"/>
                  </a:cubicBezTo>
                  <a:cubicBezTo>
                    <a:pt x="35603" y="3542"/>
                    <a:pt x="35646" y="3428"/>
                    <a:pt x="35710" y="3321"/>
                  </a:cubicBezTo>
                  <a:lnTo>
                    <a:pt x="35710" y="3321"/>
                  </a:lnTo>
                  <a:cubicBezTo>
                    <a:pt x="35613" y="3364"/>
                    <a:pt x="35517" y="3401"/>
                    <a:pt x="35415" y="3413"/>
                  </a:cubicBezTo>
                  <a:cubicBezTo>
                    <a:pt x="35076" y="3150"/>
                    <a:pt x="34701" y="2924"/>
                    <a:pt x="34378" y="2644"/>
                  </a:cubicBezTo>
                  <a:cubicBezTo>
                    <a:pt x="34270" y="2553"/>
                    <a:pt x="34168" y="2456"/>
                    <a:pt x="34077" y="2349"/>
                  </a:cubicBezTo>
                  <a:cubicBezTo>
                    <a:pt x="33788" y="2013"/>
                    <a:pt x="33564" y="1875"/>
                    <a:pt x="33302" y="1875"/>
                  </a:cubicBezTo>
                  <a:cubicBezTo>
                    <a:pt x="33062" y="1875"/>
                    <a:pt x="32789" y="1991"/>
                    <a:pt x="32407" y="2176"/>
                  </a:cubicBezTo>
                  <a:cubicBezTo>
                    <a:pt x="31696" y="2520"/>
                    <a:pt x="30889" y="2886"/>
                    <a:pt x="30056" y="2886"/>
                  </a:cubicBezTo>
                  <a:cubicBezTo>
                    <a:pt x="29559" y="2886"/>
                    <a:pt x="29054" y="2756"/>
                    <a:pt x="28554" y="2414"/>
                  </a:cubicBezTo>
                  <a:cubicBezTo>
                    <a:pt x="27781" y="1876"/>
                    <a:pt x="26556" y="2112"/>
                    <a:pt x="26132" y="984"/>
                  </a:cubicBezTo>
                  <a:lnTo>
                    <a:pt x="26132" y="984"/>
                  </a:lnTo>
                  <a:lnTo>
                    <a:pt x="26154" y="1006"/>
                  </a:lnTo>
                  <a:cubicBezTo>
                    <a:pt x="26073" y="821"/>
                    <a:pt x="25971" y="673"/>
                    <a:pt x="25794" y="673"/>
                  </a:cubicBezTo>
                  <a:cubicBezTo>
                    <a:pt x="25744" y="673"/>
                    <a:pt x="25689" y="684"/>
                    <a:pt x="25626" y="710"/>
                  </a:cubicBezTo>
                  <a:cubicBezTo>
                    <a:pt x="25675" y="501"/>
                    <a:pt x="25566" y="451"/>
                    <a:pt x="25405" y="451"/>
                  </a:cubicBezTo>
                  <a:cubicBezTo>
                    <a:pt x="25388" y="451"/>
                    <a:pt x="25371" y="452"/>
                    <a:pt x="25353" y="452"/>
                  </a:cubicBezTo>
                  <a:cubicBezTo>
                    <a:pt x="25368" y="259"/>
                    <a:pt x="25251" y="200"/>
                    <a:pt x="25084" y="189"/>
                  </a:cubicBezTo>
                  <a:cubicBezTo>
                    <a:pt x="25075" y="82"/>
                    <a:pt x="25033" y="1"/>
                    <a:pt x="2493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6385925" y="2501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6379350" y="2515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6392500" y="2487750"/>
              <a:ext cx="700" cy="850"/>
            </a:xfrm>
            <a:custGeom>
              <a:rect b="b" l="l" r="r" t="t"/>
              <a:pathLst>
                <a:path extrusionOk="0" h="34" w="28">
                  <a:moveTo>
                    <a:pt x="27" y="1"/>
                  </a:moveTo>
                  <a:cubicBezTo>
                    <a:pt x="17" y="7"/>
                    <a:pt x="12" y="7"/>
                    <a:pt x="0" y="13"/>
                  </a:cubicBezTo>
                  <a:cubicBezTo>
                    <a:pt x="7" y="18"/>
                    <a:pt x="7" y="28"/>
                    <a:pt x="7" y="33"/>
                  </a:cubicBezTo>
                  <a:cubicBezTo>
                    <a:pt x="7" y="33"/>
                    <a:pt x="12" y="23"/>
                    <a:pt x="17" y="18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6392650" y="2488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6312450" y="2414175"/>
              <a:ext cx="725" cy="575"/>
            </a:xfrm>
            <a:custGeom>
              <a:rect b="b" l="l" r="r" t="t"/>
              <a:pathLst>
                <a:path extrusionOk="0" h="23" w="29">
                  <a:moveTo>
                    <a:pt x="1" y="0"/>
                  </a:moveTo>
                  <a:cubicBezTo>
                    <a:pt x="1" y="6"/>
                    <a:pt x="6" y="17"/>
                    <a:pt x="6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6379225" y="2514525"/>
              <a:ext cx="575" cy="650"/>
            </a:xfrm>
            <a:custGeom>
              <a:rect b="b" l="l" r="r" t="t"/>
              <a:pathLst>
                <a:path extrusionOk="0" h="26" w="23">
                  <a:moveTo>
                    <a:pt x="22" y="0"/>
                  </a:moveTo>
                  <a:cubicBezTo>
                    <a:pt x="10" y="5"/>
                    <a:pt x="10" y="10"/>
                    <a:pt x="0" y="16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5" y="26"/>
                    <a:pt x="10" y="21"/>
                    <a:pt x="10" y="1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6385925" y="2501200"/>
              <a:ext cx="575" cy="700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2" y="1"/>
                    <a:pt x="5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5871800" y="2834950"/>
              <a:ext cx="700" cy="575"/>
            </a:xfrm>
            <a:custGeom>
              <a:rect b="b" l="l" r="r" t="t"/>
              <a:pathLst>
                <a:path extrusionOk="0" h="23" w="28">
                  <a:moveTo>
                    <a:pt x="1" y="0"/>
                  </a:moveTo>
                  <a:cubicBezTo>
                    <a:pt x="6" y="5"/>
                    <a:pt x="12" y="12"/>
                    <a:pt x="22" y="22"/>
                  </a:cubicBezTo>
                  <a:cubicBezTo>
                    <a:pt x="22" y="17"/>
                    <a:pt x="22" y="17"/>
                    <a:pt x="28" y="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6165550" y="2514525"/>
              <a:ext cx="525" cy="650"/>
            </a:xfrm>
            <a:custGeom>
              <a:rect b="b" l="l" r="r" t="t"/>
              <a:pathLst>
                <a:path extrusionOk="0" h="26" w="21">
                  <a:moveTo>
                    <a:pt x="21" y="0"/>
                  </a:moveTo>
                  <a:lnTo>
                    <a:pt x="0" y="26"/>
                  </a:lnTo>
                  <a:cubicBezTo>
                    <a:pt x="5" y="21"/>
                    <a:pt x="11" y="21"/>
                    <a:pt x="16" y="16"/>
                  </a:cubicBezTo>
                  <a:cubicBezTo>
                    <a:pt x="16" y="10"/>
                    <a:pt x="21" y="5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6132075" y="2527800"/>
              <a:ext cx="575" cy="575"/>
            </a:xfrm>
            <a:custGeom>
              <a:rect b="b" l="l" r="r" t="t"/>
              <a:pathLst>
                <a:path extrusionOk="0" h="23" w="23">
                  <a:moveTo>
                    <a:pt x="23" y="0"/>
                  </a:moveTo>
                  <a:lnTo>
                    <a:pt x="1" y="22"/>
                  </a:lnTo>
                  <a:lnTo>
                    <a:pt x="18" y="22"/>
                  </a:lnTo>
                  <a:cubicBezTo>
                    <a:pt x="18" y="17"/>
                    <a:pt x="23" y="5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5992000" y="2788075"/>
              <a:ext cx="575" cy="700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2" y="6"/>
                    <a:pt x="12" y="11"/>
                    <a:pt x="7" y="17"/>
                  </a:cubicBezTo>
                  <a:cubicBezTo>
                    <a:pt x="0" y="23"/>
                    <a:pt x="0" y="28"/>
                    <a:pt x="0" y="28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6085350" y="2594675"/>
              <a:ext cx="575" cy="575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cubicBezTo>
                    <a:pt x="6" y="6"/>
                    <a:pt x="12" y="17"/>
                    <a:pt x="17" y="23"/>
                  </a:cubicBezTo>
                  <a:lnTo>
                    <a:pt x="22" y="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6252150" y="2434450"/>
              <a:ext cx="700" cy="575"/>
            </a:xfrm>
            <a:custGeom>
              <a:rect b="b" l="l" r="r" t="t"/>
              <a:pathLst>
                <a:path extrusionOk="0" h="23" w="28">
                  <a:moveTo>
                    <a:pt x="1" y="0"/>
                  </a:moveTo>
                  <a:cubicBezTo>
                    <a:pt x="6" y="6"/>
                    <a:pt x="6" y="12"/>
                    <a:pt x="12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6232125" y="2421175"/>
              <a:ext cx="725" cy="525"/>
            </a:xfrm>
            <a:custGeom>
              <a:rect b="b" l="l" r="r" t="t"/>
              <a:pathLst>
                <a:path extrusionOk="0" h="21" w="29">
                  <a:moveTo>
                    <a:pt x="1" y="0"/>
                  </a:moveTo>
                  <a:cubicBezTo>
                    <a:pt x="7" y="5"/>
                    <a:pt x="7" y="11"/>
                    <a:pt x="13" y="16"/>
                  </a:cubicBezTo>
                  <a:cubicBezTo>
                    <a:pt x="16" y="16"/>
                    <a:pt x="20" y="16"/>
                    <a:pt x="24" y="18"/>
                  </a:cubicBezTo>
                  <a:lnTo>
                    <a:pt x="24" y="18"/>
                  </a:lnTo>
                  <a:lnTo>
                    <a:pt x="1" y="0"/>
                  </a:lnTo>
                  <a:close/>
                  <a:moveTo>
                    <a:pt x="24" y="18"/>
                  </a:moveTo>
                  <a:lnTo>
                    <a:pt x="28" y="21"/>
                  </a:lnTo>
                  <a:cubicBezTo>
                    <a:pt x="27" y="20"/>
                    <a:pt x="25" y="19"/>
                    <a:pt x="24" y="18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6245450" y="242775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6" y="0"/>
                  </a:moveTo>
                  <a:cubicBezTo>
                    <a:pt x="0" y="11"/>
                    <a:pt x="0" y="22"/>
                    <a:pt x="0" y="27"/>
                  </a:cubicBezTo>
                  <a:cubicBezTo>
                    <a:pt x="11" y="27"/>
                    <a:pt x="22" y="27"/>
                    <a:pt x="28" y="2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6225425" y="2414425"/>
              <a:ext cx="700" cy="700"/>
            </a:xfrm>
            <a:custGeom>
              <a:rect b="b" l="l" r="r" t="t"/>
              <a:pathLst>
                <a:path extrusionOk="0" h="28" w="28">
                  <a:moveTo>
                    <a:pt x="1" y="1"/>
                  </a:moveTo>
                  <a:lnTo>
                    <a:pt x="1" y="28"/>
                  </a:lnTo>
                  <a:cubicBezTo>
                    <a:pt x="11" y="28"/>
                    <a:pt x="18" y="23"/>
                    <a:pt x="28" y="23"/>
                  </a:cubicBezTo>
                  <a:cubicBezTo>
                    <a:pt x="23" y="18"/>
                    <a:pt x="11" y="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6025450" y="2694725"/>
              <a:ext cx="425" cy="575"/>
            </a:xfrm>
            <a:custGeom>
              <a:rect b="b" l="l" r="r" t="t"/>
              <a:pathLst>
                <a:path extrusionOk="0" h="23" w="17">
                  <a:moveTo>
                    <a:pt x="16" y="1"/>
                  </a:moveTo>
                  <a:lnTo>
                    <a:pt x="1" y="23"/>
                  </a:lnTo>
                  <a:cubicBezTo>
                    <a:pt x="6" y="17"/>
                    <a:pt x="11" y="12"/>
                    <a:pt x="16" y="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5818350" y="2854950"/>
              <a:ext cx="700" cy="575"/>
            </a:xfrm>
            <a:custGeom>
              <a:rect b="b" l="l" r="r" t="t"/>
              <a:pathLst>
                <a:path extrusionOk="0" h="23" w="28">
                  <a:moveTo>
                    <a:pt x="1" y="1"/>
                  </a:moveTo>
                  <a:cubicBezTo>
                    <a:pt x="2" y="2"/>
                    <a:pt x="4" y="4"/>
                    <a:pt x="7" y="6"/>
                  </a:cubicBezTo>
                  <a:lnTo>
                    <a:pt x="7" y="6"/>
                  </a:lnTo>
                  <a:lnTo>
                    <a:pt x="1" y="1"/>
                  </a:lnTo>
                  <a:close/>
                  <a:moveTo>
                    <a:pt x="7" y="6"/>
                  </a:moveTo>
                  <a:lnTo>
                    <a:pt x="28" y="23"/>
                  </a:lnTo>
                  <a:lnTo>
                    <a:pt x="23" y="18"/>
                  </a:lnTo>
                  <a:cubicBezTo>
                    <a:pt x="18" y="13"/>
                    <a:pt x="12" y="9"/>
                    <a:pt x="7" y="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811500" y="2848250"/>
              <a:ext cx="825" cy="825"/>
            </a:xfrm>
            <a:custGeom>
              <a:rect b="b" l="l" r="r" t="t"/>
              <a:pathLst>
                <a:path extrusionOk="0" h="33" w="33">
                  <a:moveTo>
                    <a:pt x="7" y="1"/>
                  </a:moveTo>
                  <a:cubicBezTo>
                    <a:pt x="7" y="16"/>
                    <a:pt x="7" y="21"/>
                    <a:pt x="0" y="33"/>
                  </a:cubicBezTo>
                  <a:cubicBezTo>
                    <a:pt x="12" y="28"/>
                    <a:pt x="22" y="28"/>
                    <a:pt x="32" y="2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5845075" y="2854950"/>
              <a:ext cx="700" cy="575"/>
            </a:xfrm>
            <a:custGeom>
              <a:rect b="b" l="l" r="r" t="t"/>
              <a:pathLst>
                <a:path extrusionOk="0" h="23" w="28">
                  <a:moveTo>
                    <a:pt x="28" y="1"/>
                  </a:moveTo>
                  <a:lnTo>
                    <a:pt x="1" y="23"/>
                  </a:lnTo>
                  <a:lnTo>
                    <a:pt x="11" y="23"/>
                  </a:lnTo>
                  <a:cubicBezTo>
                    <a:pt x="17" y="18"/>
                    <a:pt x="23" y="1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6005450" y="2768050"/>
              <a:ext cx="425" cy="700"/>
            </a:xfrm>
            <a:custGeom>
              <a:rect b="b" l="l" r="r" t="t"/>
              <a:pathLst>
                <a:path extrusionOk="0" h="28" w="17">
                  <a:moveTo>
                    <a:pt x="17" y="1"/>
                  </a:moveTo>
                  <a:lnTo>
                    <a:pt x="0" y="28"/>
                  </a:lnTo>
                  <a:cubicBezTo>
                    <a:pt x="5" y="23"/>
                    <a:pt x="10" y="18"/>
                    <a:pt x="17" y="6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6018750" y="2701300"/>
              <a:ext cx="550" cy="700"/>
            </a:xfrm>
            <a:custGeom>
              <a:rect b="b" l="l" r="r" t="t"/>
              <a:pathLst>
                <a:path extrusionOk="0" h="28" w="22">
                  <a:moveTo>
                    <a:pt x="16" y="1"/>
                  </a:moveTo>
                  <a:lnTo>
                    <a:pt x="1" y="28"/>
                  </a:lnTo>
                  <a:lnTo>
                    <a:pt x="21" y="28"/>
                  </a:lnTo>
                  <a:cubicBezTo>
                    <a:pt x="16" y="23"/>
                    <a:pt x="21" y="12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6005300" y="2728050"/>
              <a:ext cx="575" cy="675"/>
            </a:xfrm>
            <a:custGeom>
              <a:rect b="b" l="l" r="r" t="t"/>
              <a:pathLst>
                <a:path extrusionOk="0" h="27" w="23">
                  <a:moveTo>
                    <a:pt x="23" y="1"/>
                  </a:moveTo>
                  <a:cubicBezTo>
                    <a:pt x="20" y="3"/>
                    <a:pt x="18" y="5"/>
                    <a:pt x="17" y="8"/>
                  </a:cubicBezTo>
                  <a:lnTo>
                    <a:pt x="17" y="8"/>
                  </a:lnTo>
                  <a:lnTo>
                    <a:pt x="23" y="1"/>
                  </a:lnTo>
                  <a:close/>
                  <a:moveTo>
                    <a:pt x="17" y="8"/>
                  </a:moveTo>
                  <a:lnTo>
                    <a:pt x="1" y="27"/>
                  </a:lnTo>
                  <a:cubicBezTo>
                    <a:pt x="6" y="21"/>
                    <a:pt x="11" y="21"/>
                    <a:pt x="11" y="16"/>
                  </a:cubicBezTo>
                  <a:cubicBezTo>
                    <a:pt x="14" y="13"/>
                    <a:pt x="15" y="10"/>
                    <a:pt x="17" y="8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6265475" y="2441175"/>
              <a:ext cx="700" cy="550"/>
            </a:xfrm>
            <a:custGeom>
              <a:rect b="b" l="l" r="r" t="t"/>
              <a:pathLst>
                <a:path extrusionOk="0" h="22" w="28">
                  <a:moveTo>
                    <a:pt x="0" y="1"/>
                  </a:moveTo>
                  <a:cubicBezTo>
                    <a:pt x="10" y="11"/>
                    <a:pt x="16" y="16"/>
                    <a:pt x="21" y="22"/>
                  </a:cubicBezTo>
                  <a:cubicBezTo>
                    <a:pt x="21" y="22"/>
                    <a:pt x="27" y="22"/>
                    <a:pt x="27" y="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6279175" y="2387575"/>
              <a:ext cx="400" cy="575"/>
            </a:xfrm>
            <a:custGeom>
              <a:rect b="b" l="l" r="r" t="t"/>
              <a:pathLst>
                <a:path extrusionOk="0" h="23" w="16">
                  <a:moveTo>
                    <a:pt x="0" y="1"/>
                  </a:moveTo>
                  <a:lnTo>
                    <a:pt x="16" y="23"/>
                  </a:lnTo>
                  <a:cubicBezTo>
                    <a:pt x="16" y="18"/>
                    <a:pt x="16" y="18"/>
                    <a:pt x="10" y="11"/>
                  </a:cubicBezTo>
                  <a:cubicBezTo>
                    <a:pt x="10" y="6"/>
                    <a:pt x="5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6285875" y="2407475"/>
              <a:ext cx="700" cy="825"/>
            </a:xfrm>
            <a:custGeom>
              <a:rect b="b" l="l" r="r" t="t"/>
              <a:pathLst>
                <a:path extrusionOk="0" h="33" w="28">
                  <a:moveTo>
                    <a:pt x="0" y="0"/>
                  </a:moveTo>
                  <a:lnTo>
                    <a:pt x="22" y="32"/>
                  </a:lnTo>
                  <a:cubicBezTo>
                    <a:pt x="22" y="21"/>
                    <a:pt x="22" y="16"/>
                    <a:pt x="27" y="5"/>
                  </a:cubicBezTo>
                  <a:cubicBezTo>
                    <a:pt x="17" y="5"/>
                    <a:pt x="11" y="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6178700" y="2387450"/>
              <a:ext cx="575" cy="700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7" y="6"/>
                    <a:pt x="11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6265600" y="2380875"/>
              <a:ext cx="825" cy="700"/>
            </a:xfrm>
            <a:custGeom>
              <a:rect b="b" l="l" r="r" t="t"/>
              <a:pathLst>
                <a:path extrusionOk="0" h="28" w="33">
                  <a:moveTo>
                    <a:pt x="0" y="1"/>
                  </a:moveTo>
                  <a:lnTo>
                    <a:pt x="33" y="28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6071925" y="2454325"/>
              <a:ext cx="550" cy="425"/>
            </a:xfrm>
            <a:custGeom>
              <a:rect b="b" l="l" r="r" t="t"/>
              <a:pathLst>
                <a:path extrusionOk="0" h="17" w="22">
                  <a:moveTo>
                    <a:pt x="16" y="1"/>
                  </a:moveTo>
                  <a:cubicBezTo>
                    <a:pt x="11" y="6"/>
                    <a:pt x="6" y="11"/>
                    <a:pt x="1" y="16"/>
                  </a:cubicBezTo>
                  <a:lnTo>
                    <a:pt x="22" y="6"/>
                  </a:lnTo>
                  <a:cubicBezTo>
                    <a:pt x="22" y="1"/>
                    <a:pt x="16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6265725" y="2380575"/>
              <a:ext cx="700" cy="1000"/>
            </a:xfrm>
            <a:custGeom>
              <a:rect b="b" l="l" r="r" t="t"/>
              <a:pathLst>
                <a:path extrusionOk="0" h="40" w="28">
                  <a:moveTo>
                    <a:pt x="28" y="1"/>
                  </a:moveTo>
                  <a:cubicBezTo>
                    <a:pt x="22" y="7"/>
                    <a:pt x="11" y="7"/>
                    <a:pt x="0" y="13"/>
                  </a:cubicBezTo>
                  <a:cubicBezTo>
                    <a:pt x="11" y="18"/>
                    <a:pt x="17" y="28"/>
                    <a:pt x="28" y="40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6605775" y="2581100"/>
              <a:ext cx="575" cy="450"/>
            </a:xfrm>
            <a:custGeom>
              <a:rect b="b" l="l" r="r" t="t"/>
              <a:pathLst>
                <a:path extrusionOk="0" h="18" w="23">
                  <a:moveTo>
                    <a:pt x="23" y="1"/>
                  </a:moveTo>
                  <a:cubicBezTo>
                    <a:pt x="18" y="6"/>
                    <a:pt x="11" y="6"/>
                    <a:pt x="6" y="12"/>
                  </a:cubicBezTo>
                  <a:lnTo>
                    <a:pt x="1" y="18"/>
                  </a:lnTo>
                  <a:lnTo>
                    <a:pt x="18" y="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5012650" y="1479675"/>
              <a:ext cx="5275" cy="5025"/>
            </a:xfrm>
            <a:custGeom>
              <a:rect b="b" l="l" r="r" t="t"/>
              <a:pathLst>
                <a:path extrusionOk="0" h="201" w="211">
                  <a:moveTo>
                    <a:pt x="189" y="0"/>
                  </a:moveTo>
                  <a:cubicBezTo>
                    <a:pt x="125" y="22"/>
                    <a:pt x="65" y="44"/>
                    <a:pt x="1" y="60"/>
                  </a:cubicBezTo>
                  <a:cubicBezTo>
                    <a:pt x="33" y="109"/>
                    <a:pt x="60" y="151"/>
                    <a:pt x="92" y="200"/>
                  </a:cubicBezTo>
                  <a:cubicBezTo>
                    <a:pt x="130" y="141"/>
                    <a:pt x="167" y="87"/>
                    <a:pt x="211" y="27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5667125" y="2244950"/>
              <a:ext cx="632075" cy="617425"/>
            </a:xfrm>
            <a:custGeom>
              <a:rect b="b" l="l" r="r" t="t"/>
              <a:pathLst>
                <a:path extrusionOk="0" h="24697" w="25283">
                  <a:moveTo>
                    <a:pt x="24491" y="5711"/>
                  </a:moveTo>
                  <a:cubicBezTo>
                    <a:pt x="24491" y="5713"/>
                    <a:pt x="24492" y="5714"/>
                    <a:pt x="24492" y="5716"/>
                  </a:cubicBezTo>
                  <a:cubicBezTo>
                    <a:pt x="24492" y="5714"/>
                    <a:pt x="24492" y="5713"/>
                    <a:pt x="24491" y="5711"/>
                  </a:cubicBezTo>
                  <a:close/>
                  <a:moveTo>
                    <a:pt x="8591" y="0"/>
                  </a:moveTo>
                  <a:cubicBezTo>
                    <a:pt x="8462" y="0"/>
                    <a:pt x="8338" y="43"/>
                    <a:pt x="8242" y="129"/>
                  </a:cubicBezTo>
                  <a:cubicBezTo>
                    <a:pt x="8231" y="140"/>
                    <a:pt x="8220" y="151"/>
                    <a:pt x="8209" y="156"/>
                  </a:cubicBezTo>
                  <a:cubicBezTo>
                    <a:pt x="8204" y="162"/>
                    <a:pt x="8204" y="167"/>
                    <a:pt x="8193" y="172"/>
                  </a:cubicBezTo>
                  <a:cubicBezTo>
                    <a:pt x="8167" y="489"/>
                    <a:pt x="8113" y="801"/>
                    <a:pt x="8026" y="1118"/>
                  </a:cubicBezTo>
                  <a:cubicBezTo>
                    <a:pt x="8006" y="1198"/>
                    <a:pt x="7957" y="1279"/>
                    <a:pt x="7903" y="1365"/>
                  </a:cubicBezTo>
                  <a:cubicBezTo>
                    <a:pt x="7897" y="1644"/>
                    <a:pt x="7914" y="1977"/>
                    <a:pt x="7930" y="2375"/>
                  </a:cubicBezTo>
                  <a:cubicBezTo>
                    <a:pt x="8574" y="2918"/>
                    <a:pt x="8038" y="3826"/>
                    <a:pt x="8457" y="4389"/>
                  </a:cubicBezTo>
                  <a:cubicBezTo>
                    <a:pt x="8376" y="4900"/>
                    <a:pt x="8279" y="5410"/>
                    <a:pt x="8204" y="5926"/>
                  </a:cubicBezTo>
                  <a:cubicBezTo>
                    <a:pt x="8177" y="6098"/>
                    <a:pt x="8155" y="6270"/>
                    <a:pt x="8135" y="6437"/>
                  </a:cubicBezTo>
                  <a:cubicBezTo>
                    <a:pt x="7979" y="7731"/>
                    <a:pt x="6484" y="9333"/>
                    <a:pt x="5190" y="9563"/>
                  </a:cubicBezTo>
                  <a:cubicBezTo>
                    <a:pt x="5056" y="9643"/>
                    <a:pt x="4927" y="9725"/>
                    <a:pt x="4793" y="9805"/>
                  </a:cubicBezTo>
                  <a:lnTo>
                    <a:pt x="4755" y="9869"/>
                  </a:lnTo>
                  <a:cubicBezTo>
                    <a:pt x="4357" y="10052"/>
                    <a:pt x="4191" y="10374"/>
                    <a:pt x="4185" y="10799"/>
                  </a:cubicBezTo>
                  <a:cubicBezTo>
                    <a:pt x="3761" y="11202"/>
                    <a:pt x="3595" y="11659"/>
                    <a:pt x="3739" y="12266"/>
                  </a:cubicBezTo>
                  <a:cubicBezTo>
                    <a:pt x="3836" y="12657"/>
                    <a:pt x="3745" y="12795"/>
                    <a:pt x="3564" y="12795"/>
                  </a:cubicBezTo>
                  <a:cubicBezTo>
                    <a:pt x="3446" y="12795"/>
                    <a:pt x="3290" y="12736"/>
                    <a:pt x="3124" y="12650"/>
                  </a:cubicBezTo>
                  <a:lnTo>
                    <a:pt x="3124" y="12650"/>
                  </a:lnTo>
                  <a:cubicBezTo>
                    <a:pt x="2927" y="12472"/>
                    <a:pt x="2775" y="12400"/>
                    <a:pt x="2651" y="12400"/>
                  </a:cubicBezTo>
                  <a:cubicBezTo>
                    <a:pt x="2384" y="12400"/>
                    <a:pt x="2247" y="12738"/>
                    <a:pt x="2068" y="13077"/>
                  </a:cubicBezTo>
                  <a:cubicBezTo>
                    <a:pt x="1602" y="13979"/>
                    <a:pt x="2075" y="14951"/>
                    <a:pt x="1790" y="15859"/>
                  </a:cubicBezTo>
                  <a:cubicBezTo>
                    <a:pt x="1381" y="15973"/>
                    <a:pt x="1172" y="16214"/>
                    <a:pt x="1242" y="16650"/>
                  </a:cubicBezTo>
                  <a:cubicBezTo>
                    <a:pt x="1183" y="16633"/>
                    <a:pt x="1126" y="16626"/>
                    <a:pt x="1071" y="16626"/>
                  </a:cubicBezTo>
                  <a:cubicBezTo>
                    <a:pt x="834" y="16626"/>
                    <a:pt x="627" y="16757"/>
                    <a:pt x="414" y="16853"/>
                  </a:cubicBezTo>
                  <a:cubicBezTo>
                    <a:pt x="350" y="16960"/>
                    <a:pt x="307" y="17074"/>
                    <a:pt x="270" y="17186"/>
                  </a:cubicBezTo>
                  <a:cubicBezTo>
                    <a:pt x="275" y="17191"/>
                    <a:pt x="275" y="17197"/>
                    <a:pt x="280" y="17208"/>
                  </a:cubicBezTo>
                  <a:cubicBezTo>
                    <a:pt x="270" y="17235"/>
                    <a:pt x="253" y="17267"/>
                    <a:pt x="248" y="17304"/>
                  </a:cubicBezTo>
                  <a:cubicBezTo>
                    <a:pt x="0" y="19647"/>
                    <a:pt x="1344" y="21414"/>
                    <a:pt x="3030" y="22832"/>
                  </a:cubicBezTo>
                  <a:cubicBezTo>
                    <a:pt x="3600" y="23310"/>
                    <a:pt x="5158" y="24487"/>
                    <a:pt x="6330" y="24611"/>
                  </a:cubicBezTo>
                  <a:cubicBezTo>
                    <a:pt x="6429" y="24667"/>
                    <a:pt x="6529" y="24697"/>
                    <a:pt x="6630" y="24697"/>
                  </a:cubicBezTo>
                  <a:cubicBezTo>
                    <a:pt x="6763" y="24697"/>
                    <a:pt x="6896" y="24644"/>
                    <a:pt x="7027" y="24525"/>
                  </a:cubicBezTo>
                  <a:cubicBezTo>
                    <a:pt x="7086" y="24498"/>
                    <a:pt x="7146" y="24471"/>
                    <a:pt x="7200" y="24433"/>
                  </a:cubicBezTo>
                  <a:cubicBezTo>
                    <a:pt x="7236" y="24441"/>
                    <a:pt x="7271" y="24444"/>
                    <a:pt x="7303" y="24444"/>
                  </a:cubicBezTo>
                  <a:cubicBezTo>
                    <a:pt x="7482" y="24444"/>
                    <a:pt x="7605" y="24333"/>
                    <a:pt x="7677" y="24134"/>
                  </a:cubicBezTo>
                  <a:lnTo>
                    <a:pt x="7677" y="24134"/>
                  </a:lnTo>
                  <a:cubicBezTo>
                    <a:pt x="7852" y="23964"/>
                    <a:pt x="8028" y="23792"/>
                    <a:pt x="8209" y="23622"/>
                  </a:cubicBezTo>
                  <a:cubicBezTo>
                    <a:pt x="8199" y="23612"/>
                    <a:pt x="8193" y="23605"/>
                    <a:pt x="8188" y="23600"/>
                  </a:cubicBezTo>
                  <a:lnTo>
                    <a:pt x="8188" y="23600"/>
                  </a:lnTo>
                  <a:lnTo>
                    <a:pt x="8215" y="23617"/>
                  </a:lnTo>
                  <a:cubicBezTo>
                    <a:pt x="8209" y="23617"/>
                    <a:pt x="8209" y="23617"/>
                    <a:pt x="8209" y="23622"/>
                  </a:cubicBezTo>
                  <a:cubicBezTo>
                    <a:pt x="8379" y="23797"/>
                    <a:pt x="8507" y="24094"/>
                    <a:pt x="8737" y="24094"/>
                  </a:cubicBezTo>
                  <a:cubicBezTo>
                    <a:pt x="8833" y="24094"/>
                    <a:pt x="8947" y="24042"/>
                    <a:pt x="9090" y="23907"/>
                  </a:cubicBezTo>
                  <a:cubicBezTo>
                    <a:pt x="9488" y="23885"/>
                    <a:pt x="9950" y="23821"/>
                    <a:pt x="10198" y="23573"/>
                  </a:cubicBezTo>
                  <a:cubicBezTo>
                    <a:pt x="10230" y="23536"/>
                    <a:pt x="10262" y="23498"/>
                    <a:pt x="10288" y="23456"/>
                  </a:cubicBezTo>
                  <a:cubicBezTo>
                    <a:pt x="10718" y="22720"/>
                    <a:pt x="11401" y="22457"/>
                    <a:pt x="12093" y="22204"/>
                  </a:cubicBezTo>
                  <a:cubicBezTo>
                    <a:pt x="12432" y="22134"/>
                    <a:pt x="12770" y="22053"/>
                    <a:pt x="13039" y="21871"/>
                  </a:cubicBezTo>
                  <a:cubicBezTo>
                    <a:pt x="13324" y="21678"/>
                    <a:pt x="13447" y="21500"/>
                    <a:pt x="13496" y="21312"/>
                  </a:cubicBezTo>
                  <a:cubicBezTo>
                    <a:pt x="13570" y="21210"/>
                    <a:pt x="13598" y="21091"/>
                    <a:pt x="13550" y="20930"/>
                  </a:cubicBezTo>
                  <a:lnTo>
                    <a:pt x="13550" y="20930"/>
                  </a:lnTo>
                  <a:cubicBezTo>
                    <a:pt x="13543" y="20942"/>
                    <a:pt x="13538" y="20947"/>
                    <a:pt x="13533" y="20952"/>
                  </a:cubicBezTo>
                  <a:lnTo>
                    <a:pt x="13550" y="20925"/>
                  </a:lnTo>
                  <a:lnTo>
                    <a:pt x="13550" y="20930"/>
                  </a:lnTo>
                  <a:cubicBezTo>
                    <a:pt x="13872" y="20543"/>
                    <a:pt x="13592" y="20146"/>
                    <a:pt x="13511" y="19754"/>
                  </a:cubicBezTo>
                  <a:cubicBezTo>
                    <a:pt x="13555" y="19576"/>
                    <a:pt x="13614" y="19394"/>
                    <a:pt x="13694" y="19211"/>
                  </a:cubicBezTo>
                  <a:cubicBezTo>
                    <a:pt x="13930" y="18991"/>
                    <a:pt x="14071" y="18728"/>
                    <a:pt x="14076" y="18395"/>
                  </a:cubicBezTo>
                  <a:cubicBezTo>
                    <a:pt x="14098" y="18358"/>
                    <a:pt x="14113" y="18314"/>
                    <a:pt x="14135" y="18277"/>
                  </a:cubicBezTo>
                  <a:cubicBezTo>
                    <a:pt x="14291" y="18271"/>
                    <a:pt x="14323" y="18132"/>
                    <a:pt x="14349" y="17997"/>
                  </a:cubicBezTo>
                  <a:lnTo>
                    <a:pt x="14349" y="17997"/>
                  </a:lnTo>
                  <a:cubicBezTo>
                    <a:pt x="14344" y="18003"/>
                    <a:pt x="14339" y="18008"/>
                    <a:pt x="14334" y="18014"/>
                  </a:cubicBezTo>
                  <a:lnTo>
                    <a:pt x="14349" y="17992"/>
                  </a:lnTo>
                  <a:lnTo>
                    <a:pt x="14349" y="17997"/>
                  </a:lnTo>
                  <a:cubicBezTo>
                    <a:pt x="14731" y="17654"/>
                    <a:pt x="14726" y="17148"/>
                    <a:pt x="14882" y="16708"/>
                  </a:cubicBezTo>
                  <a:cubicBezTo>
                    <a:pt x="15026" y="16300"/>
                    <a:pt x="15102" y="15876"/>
                    <a:pt x="15182" y="15445"/>
                  </a:cubicBezTo>
                  <a:cubicBezTo>
                    <a:pt x="15263" y="15279"/>
                    <a:pt x="15338" y="15107"/>
                    <a:pt x="15440" y="14941"/>
                  </a:cubicBezTo>
                  <a:cubicBezTo>
                    <a:pt x="15871" y="14205"/>
                    <a:pt x="16466" y="14425"/>
                    <a:pt x="17036" y="14322"/>
                  </a:cubicBezTo>
                  <a:cubicBezTo>
                    <a:pt x="17142" y="14404"/>
                    <a:pt x="17248" y="14446"/>
                    <a:pt x="17351" y="14446"/>
                  </a:cubicBezTo>
                  <a:cubicBezTo>
                    <a:pt x="17579" y="14446"/>
                    <a:pt x="17791" y="14239"/>
                    <a:pt x="17954" y="13813"/>
                  </a:cubicBezTo>
                  <a:cubicBezTo>
                    <a:pt x="18019" y="13640"/>
                    <a:pt x="18073" y="13464"/>
                    <a:pt x="18127" y="13286"/>
                  </a:cubicBezTo>
                  <a:cubicBezTo>
                    <a:pt x="18282" y="12969"/>
                    <a:pt x="18417" y="12636"/>
                    <a:pt x="18556" y="12335"/>
                  </a:cubicBezTo>
                  <a:cubicBezTo>
                    <a:pt x="18965" y="11475"/>
                    <a:pt x="19164" y="11949"/>
                    <a:pt x="19776" y="11589"/>
                  </a:cubicBezTo>
                  <a:cubicBezTo>
                    <a:pt x="20270" y="11304"/>
                    <a:pt x="20570" y="10525"/>
                    <a:pt x="20759" y="9859"/>
                  </a:cubicBezTo>
                  <a:cubicBezTo>
                    <a:pt x="20835" y="9772"/>
                    <a:pt x="20904" y="9681"/>
                    <a:pt x="20947" y="9574"/>
                  </a:cubicBezTo>
                  <a:cubicBezTo>
                    <a:pt x="20989" y="9472"/>
                    <a:pt x="21011" y="9358"/>
                    <a:pt x="21011" y="9229"/>
                  </a:cubicBezTo>
                  <a:cubicBezTo>
                    <a:pt x="21016" y="8720"/>
                    <a:pt x="21113" y="8237"/>
                    <a:pt x="21247" y="7753"/>
                  </a:cubicBezTo>
                  <a:cubicBezTo>
                    <a:pt x="21378" y="7409"/>
                    <a:pt x="21564" y="7140"/>
                    <a:pt x="21839" y="7140"/>
                  </a:cubicBezTo>
                  <a:cubicBezTo>
                    <a:pt x="21938" y="7140"/>
                    <a:pt x="22048" y="7175"/>
                    <a:pt x="22172" y="7253"/>
                  </a:cubicBezTo>
                  <a:cubicBezTo>
                    <a:pt x="22714" y="7592"/>
                    <a:pt x="23230" y="7876"/>
                    <a:pt x="23843" y="8064"/>
                  </a:cubicBezTo>
                  <a:cubicBezTo>
                    <a:pt x="23968" y="8103"/>
                    <a:pt x="24094" y="8121"/>
                    <a:pt x="24211" y="8121"/>
                  </a:cubicBezTo>
                  <a:cubicBezTo>
                    <a:pt x="24239" y="8121"/>
                    <a:pt x="24267" y="8120"/>
                    <a:pt x="24294" y="8118"/>
                  </a:cubicBezTo>
                  <a:cubicBezTo>
                    <a:pt x="24340" y="8134"/>
                    <a:pt x="24384" y="8142"/>
                    <a:pt x="24425" y="8142"/>
                  </a:cubicBezTo>
                  <a:cubicBezTo>
                    <a:pt x="24545" y="8142"/>
                    <a:pt x="24642" y="8076"/>
                    <a:pt x="24718" y="7967"/>
                  </a:cubicBezTo>
                  <a:cubicBezTo>
                    <a:pt x="24917" y="7838"/>
                    <a:pt x="25067" y="7635"/>
                    <a:pt x="25137" y="7377"/>
                  </a:cubicBezTo>
                  <a:cubicBezTo>
                    <a:pt x="25169" y="7248"/>
                    <a:pt x="25127" y="7146"/>
                    <a:pt x="25057" y="7076"/>
                  </a:cubicBezTo>
                  <a:cubicBezTo>
                    <a:pt x="25105" y="6995"/>
                    <a:pt x="25159" y="6925"/>
                    <a:pt x="25223" y="6876"/>
                  </a:cubicBezTo>
                  <a:cubicBezTo>
                    <a:pt x="25229" y="6802"/>
                    <a:pt x="25239" y="6732"/>
                    <a:pt x="25256" y="6678"/>
                  </a:cubicBezTo>
                  <a:cubicBezTo>
                    <a:pt x="25276" y="6619"/>
                    <a:pt x="25283" y="6554"/>
                    <a:pt x="25276" y="6490"/>
                  </a:cubicBezTo>
                  <a:lnTo>
                    <a:pt x="25276" y="6490"/>
                  </a:lnTo>
                  <a:cubicBezTo>
                    <a:pt x="25157" y="6498"/>
                    <a:pt x="25032" y="6517"/>
                    <a:pt x="24913" y="6517"/>
                  </a:cubicBezTo>
                  <a:cubicBezTo>
                    <a:pt x="24867" y="6517"/>
                    <a:pt x="24821" y="6514"/>
                    <a:pt x="24777" y="6506"/>
                  </a:cubicBezTo>
                  <a:cubicBezTo>
                    <a:pt x="24772" y="6517"/>
                    <a:pt x="24772" y="6522"/>
                    <a:pt x="24772" y="6533"/>
                  </a:cubicBezTo>
                  <a:lnTo>
                    <a:pt x="24750" y="6501"/>
                  </a:lnTo>
                  <a:lnTo>
                    <a:pt x="24750" y="6501"/>
                  </a:lnTo>
                  <a:cubicBezTo>
                    <a:pt x="24761" y="6506"/>
                    <a:pt x="24767" y="6506"/>
                    <a:pt x="24777" y="6506"/>
                  </a:cubicBezTo>
                  <a:cubicBezTo>
                    <a:pt x="24869" y="6179"/>
                    <a:pt x="24708" y="5937"/>
                    <a:pt x="24492" y="5716"/>
                  </a:cubicBezTo>
                  <a:lnTo>
                    <a:pt x="24492" y="5716"/>
                  </a:lnTo>
                  <a:cubicBezTo>
                    <a:pt x="24498" y="5723"/>
                    <a:pt x="24498" y="5723"/>
                    <a:pt x="24498" y="5728"/>
                  </a:cubicBezTo>
                  <a:lnTo>
                    <a:pt x="24482" y="5706"/>
                  </a:lnTo>
                  <a:lnTo>
                    <a:pt x="24482" y="5706"/>
                  </a:lnTo>
                  <a:cubicBezTo>
                    <a:pt x="24486" y="5706"/>
                    <a:pt x="24489" y="5708"/>
                    <a:pt x="24491" y="5711"/>
                  </a:cubicBezTo>
                  <a:lnTo>
                    <a:pt x="24491" y="5711"/>
                  </a:lnTo>
                  <a:cubicBezTo>
                    <a:pt x="24429" y="5507"/>
                    <a:pt x="24312" y="5397"/>
                    <a:pt x="24138" y="5397"/>
                  </a:cubicBezTo>
                  <a:cubicBezTo>
                    <a:pt x="24088" y="5397"/>
                    <a:pt x="24032" y="5407"/>
                    <a:pt x="23972" y="5426"/>
                  </a:cubicBezTo>
                  <a:lnTo>
                    <a:pt x="23972" y="5465"/>
                  </a:lnTo>
                  <a:cubicBezTo>
                    <a:pt x="23961" y="5453"/>
                    <a:pt x="23955" y="5443"/>
                    <a:pt x="23944" y="5438"/>
                  </a:cubicBezTo>
                  <a:cubicBezTo>
                    <a:pt x="23955" y="5432"/>
                    <a:pt x="23966" y="5432"/>
                    <a:pt x="23972" y="5426"/>
                  </a:cubicBezTo>
                  <a:cubicBezTo>
                    <a:pt x="24030" y="4966"/>
                    <a:pt x="23963" y="4642"/>
                    <a:pt x="23365" y="4642"/>
                  </a:cubicBezTo>
                  <a:cubicBezTo>
                    <a:pt x="23356" y="4642"/>
                    <a:pt x="23347" y="4642"/>
                    <a:pt x="23337" y="4642"/>
                  </a:cubicBezTo>
                  <a:cubicBezTo>
                    <a:pt x="22389" y="4669"/>
                    <a:pt x="21476" y="4743"/>
                    <a:pt x="20742" y="5438"/>
                  </a:cubicBezTo>
                  <a:lnTo>
                    <a:pt x="20742" y="5438"/>
                  </a:lnTo>
                  <a:cubicBezTo>
                    <a:pt x="20567" y="5447"/>
                    <a:pt x="20480" y="5538"/>
                    <a:pt x="20463" y="5706"/>
                  </a:cubicBezTo>
                  <a:cubicBezTo>
                    <a:pt x="20474" y="5706"/>
                    <a:pt x="20480" y="5706"/>
                    <a:pt x="20485" y="5701"/>
                  </a:cubicBezTo>
                  <a:lnTo>
                    <a:pt x="20485" y="5701"/>
                  </a:lnTo>
                  <a:lnTo>
                    <a:pt x="20463" y="5728"/>
                  </a:lnTo>
                  <a:lnTo>
                    <a:pt x="20463" y="5706"/>
                  </a:lnTo>
                  <a:cubicBezTo>
                    <a:pt x="20265" y="5733"/>
                    <a:pt x="20173" y="5845"/>
                    <a:pt x="20211" y="6060"/>
                  </a:cubicBezTo>
                  <a:cubicBezTo>
                    <a:pt x="19944" y="5919"/>
                    <a:pt x="19701" y="5842"/>
                    <a:pt x="19474" y="5842"/>
                  </a:cubicBezTo>
                  <a:cubicBezTo>
                    <a:pt x="19193" y="5842"/>
                    <a:pt x="18935" y="5959"/>
                    <a:pt x="18685" y="6211"/>
                  </a:cubicBezTo>
                  <a:cubicBezTo>
                    <a:pt x="18621" y="6281"/>
                    <a:pt x="18556" y="6356"/>
                    <a:pt x="18497" y="6437"/>
                  </a:cubicBezTo>
                  <a:cubicBezTo>
                    <a:pt x="18030" y="7060"/>
                    <a:pt x="17411" y="7565"/>
                    <a:pt x="16863" y="8118"/>
                  </a:cubicBezTo>
                  <a:cubicBezTo>
                    <a:pt x="16808" y="8104"/>
                    <a:pt x="16755" y="8098"/>
                    <a:pt x="16706" y="8098"/>
                  </a:cubicBezTo>
                  <a:cubicBezTo>
                    <a:pt x="16501" y="8098"/>
                    <a:pt x="16342" y="8207"/>
                    <a:pt x="16208" y="8376"/>
                  </a:cubicBezTo>
                  <a:cubicBezTo>
                    <a:pt x="16208" y="8376"/>
                    <a:pt x="16214" y="8376"/>
                    <a:pt x="16214" y="8381"/>
                  </a:cubicBezTo>
                  <a:lnTo>
                    <a:pt x="16193" y="8391"/>
                  </a:lnTo>
                  <a:cubicBezTo>
                    <a:pt x="16198" y="8386"/>
                    <a:pt x="16203" y="8381"/>
                    <a:pt x="16208" y="8376"/>
                  </a:cubicBezTo>
                  <a:cubicBezTo>
                    <a:pt x="15510" y="7871"/>
                    <a:pt x="15252" y="6829"/>
                    <a:pt x="15489" y="6001"/>
                  </a:cubicBezTo>
                  <a:cubicBezTo>
                    <a:pt x="15387" y="5824"/>
                    <a:pt x="15258" y="5663"/>
                    <a:pt x="15085" y="5545"/>
                  </a:cubicBezTo>
                  <a:cubicBezTo>
                    <a:pt x="15026" y="5502"/>
                    <a:pt x="14968" y="5465"/>
                    <a:pt x="14904" y="5432"/>
                  </a:cubicBezTo>
                  <a:cubicBezTo>
                    <a:pt x="14865" y="5416"/>
                    <a:pt x="14833" y="5405"/>
                    <a:pt x="14795" y="5389"/>
                  </a:cubicBezTo>
                  <a:cubicBezTo>
                    <a:pt x="13474" y="5582"/>
                    <a:pt x="12147" y="5775"/>
                    <a:pt x="10831" y="6033"/>
                  </a:cubicBezTo>
                  <a:cubicBezTo>
                    <a:pt x="10689" y="6061"/>
                    <a:pt x="10563" y="6075"/>
                    <a:pt x="10451" y="6075"/>
                  </a:cubicBezTo>
                  <a:cubicBezTo>
                    <a:pt x="9913" y="6075"/>
                    <a:pt x="9694" y="5758"/>
                    <a:pt x="9595" y="5153"/>
                  </a:cubicBezTo>
                  <a:cubicBezTo>
                    <a:pt x="9316" y="3444"/>
                    <a:pt x="9015" y="1731"/>
                    <a:pt x="8730" y="22"/>
                  </a:cubicBezTo>
                  <a:cubicBezTo>
                    <a:pt x="8683" y="6"/>
                    <a:pt x="8639" y="0"/>
                    <a:pt x="859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5648325" y="3196075"/>
              <a:ext cx="711700" cy="537400"/>
            </a:xfrm>
            <a:custGeom>
              <a:rect b="b" l="l" r="r" t="t"/>
              <a:pathLst>
                <a:path extrusionOk="0" h="21496" w="28468">
                  <a:moveTo>
                    <a:pt x="7075" y="10638"/>
                  </a:moveTo>
                  <a:lnTo>
                    <a:pt x="7080" y="10645"/>
                  </a:lnTo>
                  <a:lnTo>
                    <a:pt x="7080" y="10645"/>
                  </a:lnTo>
                  <a:cubicBezTo>
                    <a:pt x="7078" y="10643"/>
                    <a:pt x="7077" y="10640"/>
                    <a:pt x="7075" y="10638"/>
                  </a:cubicBezTo>
                  <a:close/>
                  <a:moveTo>
                    <a:pt x="7881" y="11175"/>
                  </a:moveTo>
                  <a:lnTo>
                    <a:pt x="7881" y="11175"/>
                  </a:lnTo>
                  <a:lnTo>
                    <a:pt x="7881" y="11175"/>
                  </a:lnTo>
                  <a:cubicBezTo>
                    <a:pt x="7887" y="11181"/>
                    <a:pt x="7893" y="11186"/>
                    <a:pt x="7898" y="11192"/>
                  </a:cubicBezTo>
                  <a:cubicBezTo>
                    <a:pt x="7893" y="11192"/>
                    <a:pt x="7887" y="11197"/>
                    <a:pt x="7876" y="11197"/>
                  </a:cubicBezTo>
                  <a:cubicBezTo>
                    <a:pt x="7881" y="11192"/>
                    <a:pt x="7881" y="11181"/>
                    <a:pt x="7881" y="11175"/>
                  </a:cubicBezTo>
                  <a:close/>
                  <a:moveTo>
                    <a:pt x="14823" y="18127"/>
                  </a:moveTo>
                  <a:cubicBezTo>
                    <a:pt x="14833" y="18127"/>
                    <a:pt x="14833" y="18133"/>
                    <a:pt x="14843" y="18133"/>
                  </a:cubicBezTo>
                  <a:lnTo>
                    <a:pt x="14823" y="18133"/>
                  </a:lnTo>
                  <a:lnTo>
                    <a:pt x="14823" y="18127"/>
                  </a:lnTo>
                  <a:close/>
                  <a:moveTo>
                    <a:pt x="11964" y="1"/>
                  </a:moveTo>
                  <a:cubicBezTo>
                    <a:pt x="11588" y="55"/>
                    <a:pt x="11196" y="168"/>
                    <a:pt x="10814" y="248"/>
                  </a:cubicBezTo>
                  <a:cubicBezTo>
                    <a:pt x="10417" y="345"/>
                    <a:pt x="10020" y="437"/>
                    <a:pt x="9622" y="533"/>
                  </a:cubicBezTo>
                  <a:cubicBezTo>
                    <a:pt x="9166" y="482"/>
                    <a:pt x="8713" y="455"/>
                    <a:pt x="8262" y="455"/>
                  </a:cubicBezTo>
                  <a:cubicBezTo>
                    <a:pt x="7139" y="455"/>
                    <a:pt x="6036" y="628"/>
                    <a:pt x="4963" y="1053"/>
                  </a:cubicBezTo>
                  <a:lnTo>
                    <a:pt x="4963" y="1053"/>
                  </a:lnTo>
                  <a:cubicBezTo>
                    <a:pt x="4965" y="1051"/>
                    <a:pt x="4965" y="1047"/>
                    <a:pt x="4965" y="1044"/>
                  </a:cubicBezTo>
                  <a:cubicBezTo>
                    <a:pt x="4921" y="1041"/>
                    <a:pt x="4878" y="1039"/>
                    <a:pt x="4836" y="1039"/>
                  </a:cubicBezTo>
                  <a:cubicBezTo>
                    <a:pt x="4484" y="1039"/>
                    <a:pt x="4215" y="1154"/>
                    <a:pt x="4148" y="1580"/>
                  </a:cubicBezTo>
                  <a:cubicBezTo>
                    <a:pt x="4154" y="1580"/>
                    <a:pt x="4159" y="1580"/>
                    <a:pt x="4164" y="1587"/>
                  </a:cubicBezTo>
                  <a:lnTo>
                    <a:pt x="4142" y="1602"/>
                  </a:lnTo>
                  <a:cubicBezTo>
                    <a:pt x="4148" y="1592"/>
                    <a:pt x="4148" y="1587"/>
                    <a:pt x="4148" y="1580"/>
                  </a:cubicBezTo>
                  <a:cubicBezTo>
                    <a:pt x="4069" y="1550"/>
                    <a:pt x="3999" y="1536"/>
                    <a:pt x="3938" y="1536"/>
                  </a:cubicBezTo>
                  <a:cubicBezTo>
                    <a:pt x="3751" y="1536"/>
                    <a:pt x="3645" y="1672"/>
                    <a:pt x="3606" y="1919"/>
                  </a:cubicBezTo>
                  <a:cubicBezTo>
                    <a:pt x="3192" y="2086"/>
                    <a:pt x="2778" y="2257"/>
                    <a:pt x="2364" y="2430"/>
                  </a:cubicBezTo>
                  <a:cubicBezTo>
                    <a:pt x="2026" y="2472"/>
                    <a:pt x="1687" y="2515"/>
                    <a:pt x="1349" y="2564"/>
                  </a:cubicBezTo>
                  <a:cubicBezTo>
                    <a:pt x="1247" y="2703"/>
                    <a:pt x="1156" y="2849"/>
                    <a:pt x="1080" y="2983"/>
                  </a:cubicBezTo>
                  <a:cubicBezTo>
                    <a:pt x="1042" y="3042"/>
                    <a:pt x="1010" y="3095"/>
                    <a:pt x="973" y="3149"/>
                  </a:cubicBezTo>
                  <a:cubicBezTo>
                    <a:pt x="968" y="3160"/>
                    <a:pt x="962" y="3171"/>
                    <a:pt x="957" y="3182"/>
                  </a:cubicBezTo>
                  <a:cubicBezTo>
                    <a:pt x="1107" y="3268"/>
                    <a:pt x="1188" y="3434"/>
                    <a:pt x="1209" y="3714"/>
                  </a:cubicBezTo>
                  <a:cubicBezTo>
                    <a:pt x="1215" y="3714"/>
                    <a:pt x="1220" y="3714"/>
                    <a:pt x="1225" y="3719"/>
                  </a:cubicBezTo>
                  <a:cubicBezTo>
                    <a:pt x="1220" y="3724"/>
                    <a:pt x="1215" y="3730"/>
                    <a:pt x="1209" y="3735"/>
                  </a:cubicBezTo>
                  <a:lnTo>
                    <a:pt x="1209" y="3714"/>
                  </a:lnTo>
                  <a:cubicBezTo>
                    <a:pt x="1135" y="3686"/>
                    <a:pt x="1069" y="3672"/>
                    <a:pt x="1010" y="3672"/>
                  </a:cubicBezTo>
                  <a:cubicBezTo>
                    <a:pt x="845" y="3672"/>
                    <a:pt x="735" y="3780"/>
                    <a:pt x="672" y="3982"/>
                  </a:cubicBezTo>
                  <a:cubicBezTo>
                    <a:pt x="683" y="3982"/>
                    <a:pt x="688" y="3977"/>
                    <a:pt x="693" y="3977"/>
                  </a:cubicBezTo>
                  <a:lnTo>
                    <a:pt x="693" y="3977"/>
                  </a:lnTo>
                  <a:lnTo>
                    <a:pt x="667" y="4004"/>
                  </a:lnTo>
                  <a:cubicBezTo>
                    <a:pt x="672" y="3993"/>
                    <a:pt x="672" y="3987"/>
                    <a:pt x="672" y="3982"/>
                  </a:cubicBezTo>
                  <a:lnTo>
                    <a:pt x="672" y="3982"/>
                  </a:lnTo>
                  <a:cubicBezTo>
                    <a:pt x="415" y="4074"/>
                    <a:pt x="409" y="4299"/>
                    <a:pt x="403" y="4520"/>
                  </a:cubicBezTo>
                  <a:cubicBezTo>
                    <a:pt x="415" y="4513"/>
                    <a:pt x="420" y="4513"/>
                    <a:pt x="425" y="4508"/>
                  </a:cubicBezTo>
                  <a:lnTo>
                    <a:pt x="425" y="4508"/>
                  </a:lnTo>
                  <a:lnTo>
                    <a:pt x="403" y="4541"/>
                  </a:lnTo>
                  <a:lnTo>
                    <a:pt x="403" y="4520"/>
                  </a:lnTo>
                  <a:lnTo>
                    <a:pt x="403" y="4520"/>
                  </a:lnTo>
                  <a:cubicBezTo>
                    <a:pt x="119" y="4697"/>
                    <a:pt x="1" y="4874"/>
                    <a:pt x="409" y="5051"/>
                  </a:cubicBezTo>
                  <a:cubicBezTo>
                    <a:pt x="409" y="5046"/>
                    <a:pt x="403" y="5041"/>
                    <a:pt x="403" y="5036"/>
                  </a:cubicBezTo>
                  <a:lnTo>
                    <a:pt x="403" y="5036"/>
                  </a:lnTo>
                  <a:lnTo>
                    <a:pt x="425" y="5056"/>
                  </a:lnTo>
                  <a:cubicBezTo>
                    <a:pt x="420" y="5056"/>
                    <a:pt x="415" y="5051"/>
                    <a:pt x="409" y="5051"/>
                  </a:cubicBezTo>
                  <a:lnTo>
                    <a:pt x="409" y="5051"/>
                  </a:lnTo>
                  <a:cubicBezTo>
                    <a:pt x="430" y="5384"/>
                    <a:pt x="645" y="5524"/>
                    <a:pt x="941" y="5584"/>
                  </a:cubicBezTo>
                  <a:cubicBezTo>
                    <a:pt x="935" y="5577"/>
                    <a:pt x="935" y="5577"/>
                    <a:pt x="930" y="5567"/>
                  </a:cubicBezTo>
                  <a:lnTo>
                    <a:pt x="930" y="5567"/>
                  </a:lnTo>
                  <a:lnTo>
                    <a:pt x="961" y="5593"/>
                  </a:lnTo>
                  <a:lnTo>
                    <a:pt x="961" y="5593"/>
                  </a:lnTo>
                  <a:cubicBezTo>
                    <a:pt x="955" y="5589"/>
                    <a:pt x="945" y="5588"/>
                    <a:pt x="941" y="5584"/>
                  </a:cubicBezTo>
                  <a:lnTo>
                    <a:pt x="941" y="5584"/>
                  </a:lnTo>
                  <a:cubicBezTo>
                    <a:pt x="1032" y="5841"/>
                    <a:pt x="1253" y="5857"/>
                    <a:pt x="1473" y="5857"/>
                  </a:cubicBezTo>
                  <a:cubicBezTo>
                    <a:pt x="1473" y="5847"/>
                    <a:pt x="1467" y="5847"/>
                    <a:pt x="1467" y="5835"/>
                  </a:cubicBezTo>
                  <a:lnTo>
                    <a:pt x="1467" y="5835"/>
                  </a:lnTo>
                  <a:lnTo>
                    <a:pt x="1494" y="5857"/>
                  </a:lnTo>
                  <a:lnTo>
                    <a:pt x="1473" y="5857"/>
                  </a:lnTo>
                  <a:cubicBezTo>
                    <a:pt x="1570" y="6115"/>
                    <a:pt x="1795" y="6120"/>
                    <a:pt x="2021" y="6125"/>
                  </a:cubicBezTo>
                  <a:cubicBezTo>
                    <a:pt x="2015" y="6115"/>
                    <a:pt x="2004" y="6110"/>
                    <a:pt x="1999" y="6105"/>
                  </a:cubicBezTo>
                  <a:lnTo>
                    <a:pt x="1999" y="6105"/>
                  </a:lnTo>
                  <a:lnTo>
                    <a:pt x="2031" y="6125"/>
                  </a:lnTo>
                  <a:lnTo>
                    <a:pt x="2021" y="6125"/>
                  </a:lnTo>
                  <a:cubicBezTo>
                    <a:pt x="2493" y="6566"/>
                    <a:pt x="3095" y="6749"/>
                    <a:pt x="3691" y="6931"/>
                  </a:cubicBezTo>
                  <a:cubicBezTo>
                    <a:pt x="3901" y="7087"/>
                    <a:pt x="4218" y="7228"/>
                    <a:pt x="4384" y="7394"/>
                  </a:cubicBezTo>
                  <a:cubicBezTo>
                    <a:pt x="4444" y="7447"/>
                    <a:pt x="4481" y="7506"/>
                    <a:pt x="4491" y="7570"/>
                  </a:cubicBezTo>
                  <a:cubicBezTo>
                    <a:pt x="4717" y="8812"/>
                    <a:pt x="5716" y="9381"/>
                    <a:pt x="6527" y="10122"/>
                  </a:cubicBezTo>
                  <a:cubicBezTo>
                    <a:pt x="6603" y="10424"/>
                    <a:pt x="6797" y="10606"/>
                    <a:pt x="7097" y="10665"/>
                  </a:cubicBezTo>
                  <a:cubicBezTo>
                    <a:pt x="7096" y="10663"/>
                    <a:pt x="7095" y="10661"/>
                    <a:pt x="7093" y="10659"/>
                  </a:cubicBezTo>
                  <a:lnTo>
                    <a:pt x="7093" y="10659"/>
                  </a:lnTo>
                  <a:lnTo>
                    <a:pt x="7102" y="10665"/>
                  </a:lnTo>
                  <a:lnTo>
                    <a:pt x="7097" y="10665"/>
                  </a:lnTo>
                  <a:cubicBezTo>
                    <a:pt x="7178" y="10746"/>
                    <a:pt x="7258" y="10826"/>
                    <a:pt x="7345" y="10907"/>
                  </a:cubicBezTo>
                  <a:lnTo>
                    <a:pt x="7339" y="10907"/>
                  </a:lnTo>
                  <a:cubicBezTo>
                    <a:pt x="7433" y="11086"/>
                    <a:pt x="7540" y="11228"/>
                    <a:pt x="7720" y="11228"/>
                  </a:cubicBezTo>
                  <a:cubicBezTo>
                    <a:pt x="7767" y="11228"/>
                    <a:pt x="7818" y="11218"/>
                    <a:pt x="7876" y="11197"/>
                  </a:cubicBezTo>
                  <a:lnTo>
                    <a:pt x="7876" y="11197"/>
                  </a:lnTo>
                  <a:cubicBezTo>
                    <a:pt x="7837" y="11406"/>
                    <a:pt x="7939" y="11467"/>
                    <a:pt x="8107" y="11467"/>
                  </a:cubicBezTo>
                  <a:cubicBezTo>
                    <a:pt x="8121" y="11467"/>
                    <a:pt x="8136" y="11466"/>
                    <a:pt x="8150" y="11466"/>
                  </a:cubicBezTo>
                  <a:cubicBezTo>
                    <a:pt x="8150" y="11455"/>
                    <a:pt x="8150" y="11450"/>
                    <a:pt x="8145" y="11438"/>
                  </a:cubicBezTo>
                  <a:lnTo>
                    <a:pt x="8145" y="11438"/>
                  </a:lnTo>
                  <a:lnTo>
                    <a:pt x="8171" y="11466"/>
                  </a:lnTo>
                  <a:lnTo>
                    <a:pt x="8150" y="11466"/>
                  </a:lnTo>
                  <a:cubicBezTo>
                    <a:pt x="8295" y="12041"/>
                    <a:pt x="8827" y="11944"/>
                    <a:pt x="9235" y="12051"/>
                  </a:cubicBezTo>
                  <a:cubicBezTo>
                    <a:pt x="9606" y="12443"/>
                    <a:pt x="9842" y="12933"/>
                    <a:pt x="10144" y="13372"/>
                  </a:cubicBezTo>
                  <a:cubicBezTo>
                    <a:pt x="10326" y="13635"/>
                    <a:pt x="10531" y="13883"/>
                    <a:pt x="10804" y="14076"/>
                  </a:cubicBezTo>
                  <a:cubicBezTo>
                    <a:pt x="10879" y="14481"/>
                    <a:pt x="11102" y="14676"/>
                    <a:pt x="11460" y="14676"/>
                  </a:cubicBezTo>
                  <a:cubicBezTo>
                    <a:pt x="11516" y="14676"/>
                    <a:pt x="11575" y="14671"/>
                    <a:pt x="11637" y="14662"/>
                  </a:cubicBezTo>
                  <a:cubicBezTo>
                    <a:pt x="11632" y="14657"/>
                    <a:pt x="11627" y="14651"/>
                    <a:pt x="11620" y="14646"/>
                  </a:cubicBezTo>
                  <a:lnTo>
                    <a:pt x="11620" y="14646"/>
                  </a:lnTo>
                  <a:lnTo>
                    <a:pt x="11632" y="14651"/>
                  </a:lnTo>
                  <a:cubicBezTo>
                    <a:pt x="11637" y="14657"/>
                    <a:pt x="11642" y="14662"/>
                    <a:pt x="11642" y="14662"/>
                  </a:cubicBezTo>
                  <a:lnTo>
                    <a:pt x="11637" y="14662"/>
                  </a:lnTo>
                  <a:cubicBezTo>
                    <a:pt x="12158" y="15205"/>
                    <a:pt x="12217" y="16204"/>
                    <a:pt x="13221" y="16263"/>
                  </a:cubicBezTo>
                  <a:lnTo>
                    <a:pt x="13221" y="16253"/>
                  </a:lnTo>
                  <a:lnTo>
                    <a:pt x="13227" y="16253"/>
                  </a:lnTo>
                  <a:cubicBezTo>
                    <a:pt x="13227" y="16258"/>
                    <a:pt x="13232" y="16258"/>
                    <a:pt x="13232" y="16263"/>
                  </a:cubicBezTo>
                  <a:lnTo>
                    <a:pt x="13221" y="16263"/>
                  </a:lnTo>
                  <a:cubicBezTo>
                    <a:pt x="13196" y="17312"/>
                    <a:pt x="13426" y="18140"/>
                    <a:pt x="14620" y="18140"/>
                  </a:cubicBezTo>
                  <a:cubicBezTo>
                    <a:pt x="14684" y="18140"/>
                    <a:pt x="14752" y="18138"/>
                    <a:pt x="14823" y="18133"/>
                  </a:cubicBezTo>
                  <a:lnTo>
                    <a:pt x="14823" y="18133"/>
                  </a:lnTo>
                  <a:cubicBezTo>
                    <a:pt x="14736" y="18460"/>
                    <a:pt x="14779" y="18740"/>
                    <a:pt x="15086" y="18933"/>
                  </a:cubicBezTo>
                  <a:lnTo>
                    <a:pt x="15086" y="18917"/>
                  </a:lnTo>
                  <a:lnTo>
                    <a:pt x="15108" y="18949"/>
                  </a:lnTo>
                  <a:cubicBezTo>
                    <a:pt x="15101" y="18944"/>
                    <a:pt x="15096" y="18938"/>
                    <a:pt x="15086" y="18933"/>
                  </a:cubicBezTo>
                  <a:lnTo>
                    <a:pt x="15086" y="18933"/>
                  </a:lnTo>
                  <a:cubicBezTo>
                    <a:pt x="15054" y="19534"/>
                    <a:pt x="15220" y="20099"/>
                    <a:pt x="15445" y="20647"/>
                  </a:cubicBezTo>
                  <a:lnTo>
                    <a:pt x="15445" y="20652"/>
                  </a:lnTo>
                  <a:cubicBezTo>
                    <a:pt x="15676" y="20786"/>
                    <a:pt x="15907" y="20927"/>
                    <a:pt x="16133" y="21066"/>
                  </a:cubicBezTo>
                  <a:cubicBezTo>
                    <a:pt x="16149" y="21076"/>
                    <a:pt x="16171" y="21088"/>
                    <a:pt x="16187" y="21098"/>
                  </a:cubicBezTo>
                  <a:cubicBezTo>
                    <a:pt x="16259" y="21284"/>
                    <a:pt x="16391" y="21319"/>
                    <a:pt x="16526" y="21319"/>
                  </a:cubicBezTo>
                  <a:cubicBezTo>
                    <a:pt x="16605" y="21319"/>
                    <a:pt x="16684" y="21307"/>
                    <a:pt x="16753" y="21307"/>
                  </a:cubicBezTo>
                  <a:cubicBezTo>
                    <a:pt x="16814" y="21307"/>
                    <a:pt x="16866" y="21316"/>
                    <a:pt x="16901" y="21351"/>
                  </a:cubicBezTo>
                  <a:cubicBezTo>
                    <a:pt x="16881" y="21398"/>
                    <a:pt x="16859" y="21447"/>
                    <a:pt x="16837" y="21495"/>
                  </a:cubicBezTo>
                  <a:cubicBezTo>
                    <a:pt x="17057" y="21404"/>
                    <a:pt x="17235" y="21270"/>
                    <a:pt x="17379" y="21114"/>
                  </a:cubicBezTo>
                  <a:cubicBezTo>
                    <a:pt x="17632" y="20840"/>
                    <a:pt x="17788" y="20508"/>
                    <a:pt x="17912" y="20238"/>
                  </a:cubicBezTo>
                  <a:cubicBezTo>
                    <a:pt x="17982" y="20089"/>
                    <a:pt x="18046" y="19943"/>
                    <a:pt x="18116" y="19831"/>
                  </a:cubicBezTo>
                  <a:cubicBezTo>
                    <a:pt x="18277" y="19578"/>
                    <a:pt x="18406" y="19308"/>
                    <a:pt x="18535" y="19051"/>
                  </a:cubicBezTo>
                  <a:cubicBezTo>
                    <a:pt x="18793" y="18530"/>
                    <a:pt x="19034" y="18036"/>
                    <a:pt x="19415" y="17832"/>
                  </a:cubicBezTo>
                  <a:cubicBezTo>
                    <a:pt x="21097" y="16930"/>
                    <a:pt x="22296" y="15559"/>
                    <a:pt x="23450" y="14238"/>
                  </a:cubicBezTo>
                  <a:cubicBezTo>
                    <a:pt x="24074" y="13523"/>
                    <a:pt x="24724" y="12782"/>
                    <a:pt x="25427" y="12148"/>
                  </a:cubicBezTo>
                  <a:cubicBezTo>
                    <a:pt x="25787" y="11820"/>
                    <a:pt x="25777" y="11418"/>
                    <a:pt x="25770" y="11175"/>
                  </a:cubicBezTo>
                  <a:cubicBezTo>
                    <a:pt x="25770" y="11128"/>
                    <a:pt x="25765" y="11084"/>
                    <a:pt x="25770" y="11041"/>
                  </a:cubicBezTo>
                  <a:cubicBezTo>
                    <a:pt x="25879" y="9187"/>
                    <a:pt x="26507" y="7990"/>
                    <a:pt x="27748" y="7265"/>
                  </a:cubicBezTo>
                  <a:cubicBezTo>
                    <a:pt x="28044" y="7087"/>
                    <a:pt x="28188" y="6894"/>
                    <a:pt x="28247" y="6705"/>
                  </a:cubicBezTo>
                  <a:cubicBezTo>
                    <a:pt x="28252" y="6690"/>
                    <a:pt x="28247" y="6668"/>
                    <a:pt x="28252" y="6652"/>
                  </a:cubicBezTo>
                  <a:lnTo>
                    <a:pt x="28259" y="6647"/>
                  </a:lnTo>
                  <a:cubicBezTo>
                    <a:pt x="28452" y="6539"/>
                    <a:pt x="28468" y="6281"/>
                    <a:pt x="28328" y="6125"/>
                  </a:cubicBezTo>
                  <a:cubicBezTo>
                    <a:pt x="27969" y="5733"/>
                    <a:pt x="27479" y="5519"/>
                    <a:pt x="27049" y="5202"/>
                  </a:cubicBezTo>
                  <a:cubicBezTo>
                    <a:pt x="26201" y="4573"/>
                    <a:pt x="25373" y="3913"/>
                    <a:pt x="24488" y="3327"/>
                  </a:cubicBezTo>
                  <a:cubicBezTo>
                    <a:pt x="23385" y="2601"/>
                    <a:pt x="22107" y="1490"/>
                    <a:pt x="20866" y="1044"/>
                  </a:cubicBezTo>
                  <a:cubicBezTo>
                    <a:pt x="20831" y="1032"/>
                    <a:pt x="20799" y="1027"/>
                    <a:pt x="20768" y="1027"/>
                  </a:cubicBezTo>
                  <a:cubicBezTo>
                    <a:pt x="20741" y="1027"/>
                    <a:pt x="20717" y="1031"/>
                    <a:pt x="20694" y="1039"/>
                  </a:cubicBezTo>
                  <a:cubicBezTo>
                    <a:pt x="20676" y="1037"/>
                    <a:pt x="20657" y="1036"/>
                    <a:pt x="20637" y="1036"/>
                  </a:cubicBezTo>
                  <a:cubicBezTo>
                    <a:pt x="20323" y="1036"/>
                    <a:pt x="19965" y="1272"/>
                    <a:pt x="19641" y="1312"/>
                  </a:cubicBezTo>
                  <a:cubicBezTo>
                    <a:pt x="19400" y="1361"/>
                    <a:pt x="19163" y="1451"/>
                    <a:pt x="18932" y="1548"/>
                  </a:cubicBezTo>
                  <a:cubicBezTo>
                    <a:pt x="18793" y="1607"/>
                    <a:pt x="18653" y="1667"/>
                    <a:pt x="18513" y="1721"/>
                  </a:cubicBezTo>
                  <a:cubicBezTo>
                    <a:pt x="18421" y="1758"/>
                    <a:pt x="18325" y="1790"/>
                    <a:pt x="18228" y="1823"/>
                  </a:cubicBezTo>
                  <a:cubicBezTo>
                    <a:pt x="18051" y="1877"/>
                    <a:pt x="17868" y="1911"/>
                    <a:pt x="17677" y="1911"/>
                  </a:cubicBezTo>
                  <a:cubicBezTo>
                    <a:pt x="17562" y="1911"/>
                    <a:pt x="17443" y="1899"/>
                    <a:pt x="17320" y="1870"/>
                  </a:cubicBezTo>
                  <a:cubicBezTo>
                    <a:pt x="17186" y="1752"/>
                    <a:pt x="17043" y="1711"/>
                    <a:pt x="16901" y="1711"/>
                  </a:cubicBezTo>
                  <a:cubicBezTo>
                    <a:pt x="16702" y="1711"/>
                    <a:pt x="16503" y="1790"/>
                    <a:pt x="16321" y="1850"/>
                  </a:cubicBezTo>
                  <a:cubicBezTo>
                    <a:pt x="16064" y="1932"/>
                    <a:pt x="15825" y="1975"/>
                    <a:pt x="15603" y="1975"/>
                  </a:cubicBezTo>
                  <a:cubicBezTo>
                    <a:pt x="15362" y="1975"/>
                    <a:pt x="15142" y="1924"/>
                    <a:pt x="14947" y="1818"/>
                  </a:cubicBezTo>
                  <a:lnTo>
                    <a:pt x="14908" y="1818"/>
                  </a:lnTo>
                  <a:cubicBezTo>
                    <a:pt x="14903" y="1806"/>
                    <a:pt x="14903" y="1801"/>
                    <a:pt x="14898" y="1790"/>
                  </a:cubicBezTo>
                  <a:cubicBezTo>
                    <a:pt x="14656" y="1645"/>
                    <a:pt x="14451" y="1409"/>
                    <a:pt x="14290" y="1071"/>
                  </a:cubicBezTo>
                  <a:cubicBezTo>
                    <a:pt x="14290" y="1071"/>
                    <a:pt x="14295" y="1065"/>
                    <a:pt x="14302" y="1065"/>
                  </a:cubicBezTo>
                  <a:cubicBezTo>
                    <a:pt x="14218" y="871"/>
                    <a:pt x="14101" y="746"/>
                    <a:pt x="13923" y="746"/>
                  </a:cubicBezTo>
                  <a:cubicBezTo>
                    <a:pt x="13870" y="746"/>
                    <a:pt x="13812" y="757"/>
                    <a:pt x="13747" y="781"/>
                  </a:cubicBezTo>
                  <a:cubicBezTo>
                    <a:pt x="13754" y="786"/>
                    <a:pt x="13754" y="791"/>
                    <a:pt x="13759" y="802"/>
                  </a:cubicBezTo>
                  <a:lnTo>
                    <a:pt x="13737" y="781"/>
                  </a:lnTo>
                  <a:lnTo>
                    <a:pt x="13747" y="781"/>
                  </a:lnTo>
                  <a:cubicBezTo>
                    <a:pt x="13554" y="479"/>
                    <a:pt x="13345" y="281"/>
                    <a:pt x="13125" y="157"/>
                  </a:cubicBezTo>
                  <a:cubicBezTo>
                    <a:pt x="13001" y="141"/>
                    <a:pt x="12884" y="125"/>
                    <a:pt x="12765" y="114"/>
                  </a:cubicBezTo>
                  <a:cubicBezTo>
                    <a:pt x="12490" y="77"/>
                    <a:pt x="12222" y="45"/>
                    <a:pt x="1196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6515750" y="2274000"/>
              <a:ext cx="212275" cy="434800"/>
            </a:xfrm>
            <a:custGeom>
              <a:rect b="b" l="l" r="r" t="t"/>
              <a:pathLst>
                <a:path extrusionOk="0" h="17392" w="8491">
                  <a:moveTo>
                    <a:pt x="1213" y="0"/>
                  </a:moveTo>
                  <a:cubicBezTo>
                    <a:pt x="617" y="0"/>
                    <a:pt x="1" y="488"/>
                    <a:pt x="202" y="1234"/>
                  </a:cubicBezTo>
                  <a:cubicBezTo>
                    <a:pt x="540" y="2491"/>
                    <a:pt x="1110" y="3599"/>
                    <a:pt x="1517" y="4834"/>
                  </a:cubicBezTo>
                  <a:cubicBezTo>
                    <a:pt x="1921" y="6037"/>
                    <a:pt x="1556" y="7552"/>
                    <a:pt x="1872" y="8841"/>
                  </a:cubicBezTo>
                  <a:cubicBezTo>
                    <a:pt x="2189" y="10147"/>
                    <a:pt x="1625" y="11426"/>
                    <a:pt x="1963" y="12758"/>
                  </a:cubicBezTo>
                  <a:cubicBezTo>
                    <a:pt x="2307" y="14107"/>
                    <a:pt x="2060" y="15342"/>
                    <a:pt x="2265" y="16680"/>
                  </a:cubicBezTo>
                  <a:cubicBezTo>
                    <a:pt x="2337" y="17159"/>
                    <a:pt x="2765" y="17392"/>
                    <a:pt x="3197" y="17392"/>
                  </a:cubicBezTo>
                  <a:cubicBezTo>
                    <a:pt x="3468" y="17392"/>
                    <a:pt x="3741" y="17300"/>
                    <a:pt x="3929" y="17120"/>
                  </a:cubicBezTo>
                  <a:cubicBezTo>
                    <a:pt x="6686" y="14466"/>
                    <a:pt x="8405" y="8820"/>
                    <a:pt x="8479" y="5114"/>
                  </a:cubicBezTo>
                  <a:cubicBezTo>
                    <a:pt x="8491" y="4539"/>
                    <a:pt x="7962" y="4114"/>
                    <a:pt x="7442" y="4114"/>
                  </a:cubicBezTo>
                  <a:cubicBezTo>
                    <a:pt x="7203" y="4114"/>
                    <a:pt x="6965" y="4204"/>
                    <a:pt x="6783" y="4410"/>
                  </a:cubicBezTo>
                  <a:cubicBezTo>
                    <a:pt x="6723" y="4416"/>
                    <a:pt x="6664" y="4420"/>
                    <a:pt x="6606" y="4420"/>
                  </a:cubicBezTo>
                  <a:cubicBezTo>
                    <a:pt x="6336" y="4420"/>
                    <a:pt x="6089" y="4349"/>
                    <a:pt x="5863" y="4216"/>
                  </a:cubicBezTo>
                  <a:cubicBezTo>
                    <a:pt x="5783" y="4071"/>
                    <a:pt x="5675" y="3931"/>
                    <a:pt x="5504" y="3819"/>
                  </a:cubicBezTo>
                  <a:cubicBezTo>
                    <a:pt x="5391" y="3748"/>
                    <a:pt x="5278" y="3673"/>
                    <a:pt x="5171" y="3604"/>
                  </a:cubicBezTo>
                  <a:cubicBezTo>
                    <a:pt x="5003" y="3494"/>
                    <a:pt x="4834" y="3447"/>
                    <a:pt x="4671" y="3447"/>
                  </a:cubicBezTo>
                  <a:cubicBezTo>
                    <a:pt x="4547" y="3447"/>
                    <a:pt x="4428" y="3474"/>
                    <a:pt x="4316" y="3523"/>
                  </a:cubicBezTo>
                  <a:cubicBezTo>
                    <a:pt x="4038" y="3373"/>
                    <a:pt x="3753" y="3142"/>
                    <a:pt x="3490" y="2873"/>
                  </a:cubicBezTo>
                  <a:cubicBezTo>
                    <a:pt x="3135" y="2287"/>
                    <a:pt x="2721" y="1718"/>
                    <a:pt x="2265" y="1170"/>
                  </a:cubicBezTo>
                  <a:cubicBezTo>
                    <a:pt x="2216" y="1015"/>
                    <a:pt x="2168" y="864"/>
                    <a:pt x="2124" y="708"/>
                  </a:cubicBezTo>
                  <a:cubicBezTo>
                    <a:pt x="1992" y="214"/>
                    <a:pt x="1607" y="0"/>
                    <a:pt x="121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43"/>
          <p:cNvGrpSpPr/>
          <p:nvPr/>
        </p:nvGrpSpPr>
        <p:grpSpPr>
          <a:xfrm>
            <a:off x="4794613" y="2526351"/>
            <a:ext cx="1061138" cy="683946"/>
            <a:chOff x="232350" y="552725"/>
            <a:chExt cx="7150525" cy="4608800"/>
          </a:xfrm>
        </p:grpSpPr>
        <p:sp>
          <p:nvSpPr>
            <p:cNvPr id="531" name="Google Shape;531;p43"/>
            <p:cNvSpPr/>
            <p:nvPr/>
          </p:nvSpPr>
          <p:spPr>
            <a:xfrm>
              <a:off x="6333825" y="5149150"/>
              <a:ext cx="425" cy="1500"/>
            </a:xfrm>
            <a:custGeom>
              <a:rect b="b" l="l" r="r" t="t"/>
              <a:pathLst>
                <a:path extrusionOk="0" h="60" w="17">
                  <a:moveTo>
                    <a:pt x="16" y="1"/>
                  </a:moveTo>
                  <a:cubicBezTo>
                    <a:pt x="15" y="2"/>
                    <a:pt x="14" y="4"/>
                    <a:pt x="13" y="6"/>
                  </a:cubicBezTo>
                  <a:lnTo>
                    <a:pt x="13" y="6"/>
                  </a:lnTo>
                  <a:cubicBezTo>
                    <a:pt x="15" y="5"/>
                    <a:pt x="16" y="3"/>
                    <a:pt x="16" y="1"/>
                  </a:cubicBezTo>
                  <a:close/>
                  <a:moveTo>
                    <a:pt x="13" y="6"/>
                  </a:moveTo>
                  <a:cubicBezTo>
                    <a:pt x="12" y="7"/>
                    <a:pt x="11" y="9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lnTo>
                    <a:pt x="10" y="13"/>
                  </a:lnTo>
                  <a:cubicBezTo>
                    <a:pt x="11" y="11"/>
                    <a:pt x="12" y="8"/>
                    <a:pt x="13" y="6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6" y="27"/>
                    <a:pt x="5" y="43"/>
                    <a:pt x="1" y="60"/>
                  </a:cubicBezTo>
                  <a:cubicBezTo>
                    <a:pt x="6" y="44"/>
                    <a:pt x="6" y="29"/>
                    <a:pt x="10" y="13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6345125" y="5154125"/>
              <a:ext cx="6300" cy="7400"/>
            </a:xfrm>
            <a:custGeom>
              <a:rect b="b" l="l" r="r" t="t"/>
              <a:pathLst>
                <a:path extrusionOk="0" h="296" w="252">
                  <a:moveTo>
                    <a:pt x="43" y="0"/>
                  </a:moveTo>
                  <a:cubicBezTo>
                    <a:pt x="26" y="97"/>
                    <a:pt x="16" y="199"/>
                    <a:pt x="0" y="295"/>
                  </a:cubicBezTo>
                  <a:cubicBezTo>
                    <a:pt x="85" y="258"/>
                    <a:pt x="166" y="221"/>
                    <a:pt x="251" y="183"/>
                  </a:cubicBezTo>
                  <a:cubicBezTo>
                    <a:pt x="182" y="124"/>
                    <a:pt x="112" y="59"/>
                    <a:pt x="4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3057850" y="2490725"/>
              <a:ext cx="1012675" cy="560075"/>
            </a:xfrm>
            <a:custGeom>
              <a:rect b="b" l="l" r="r" t="t"/>
              <a:pathLst>
                <a:path extrusionOk="0" h="22403" w="40507">
                  <a:moveTo>
                    <a:pt x="38358" y="3616"/>
                  </a:moveTo>
                  <a:lnTo>
                    <a:pt x="38348" y="3632"/>
                  </a:lnTo>
                  <a:lnTo>
                    <a:pt x="38348" y="3632"/>
                  </a:lnTo>
                  <a:cubicBezTo>
                    <a:pt x="38352" y="3627"/>
                    <a:pt x="38355" y="3622"/>
                    <a:pt x="38358" y="3616"/>
                  </a:cubicBezTo>
                  <a:close/>
                  <a:moveTo>
                    <a:pt x="38348" y="3632"/>
                  </a:moveTo>
                  <a:cubicBezTo>
                    <a:pt x="38347" y="3635"/>
                    <a:pt x="38345" y="3637"/>
                    <a:pt x="38343" y="3640"/>
                  </a:cubicBezTo>
                  <a:lnTo>
                    <a:pt x="38343" y="3640"/>
                  </a:lnTo>
                  <a:cubicBezTo>
                    <a:pt x="38343" y="3641"/>
                    <a:pt x="38342" y="3642"/>
                    <a:pt x="38342" y="3643"/>
                  </a:cubicBezTo>
                  <a:lnTo>
                    <a:pt x="38348" y="3632"/>
                  </a:lnTo>
                  <a:close/>
                  <a:moveTo>
                    <a:pt x="2026" y="1"/>
                  </a:moveTo>
                  <a:cubicBezTo>
                    <a:pt x="1993" y="11"/>
                    <a:pt x="1961" y="22"/>
                    <a:pt x="1929" y="33"/>
                  </a:cubicBezTo>
                  <a:cubicBezTo>
                    <a:pt x="1671" y="130"/>
                    <a:pt x="1483" y="307"/>
                    <a:pt x="1366" y="559"/>
                  </a:cubicBezTo>
                  <a:cubicBezTo>
                    <a:pt x="1064" y="5351"/>
                    <a:pt x="785" y="10149"/>
                    <a:pt x="506" y="14946"/>
                  </a:cubicBezTo>
                  <a:cubicBezTo>
                    <a:pt x="495" y="15155"/>
                    <a:pt x="392" y="15430"/>
                    <a:pt x="457" y="15639"/>
                  </a:cubicBezTo>
                  <a:cubicBezTo>
                    <a:pt x="451" y="16053"/>
                    <a:pt x="441" y="16467"/>
                    <a:pt x="409" y="16880"/>
                  </a:cubicBezTo>
                  <a:cubicBezTo>
                    <a:pt x="371" y="17359"/>
                    <a:pt x="290" y="17798"/>
                    <a:pt x="323" y="18266"/>
                  </a:cubicBezTo>
                  <a:cubicBezTo>
                    <a:pt x="275" y="18981"/>
                    <a:pt x="199" y="19700"/>
                    <a:pt x="205" y="20414"/>
                  </a:cubicBezTo>
                  <a:cubicBezTo>
                    <a:pt x="205" y="20759"/>
                    <a:pt x="161" y="20995"/>
                    <a:pt x="0" y="21118"/>
                  </a:cubicBezTo>
                  <a:cubicBezTo>
                    <a:pt x="38" y="21227"/>
                    <a:pt x="92" y="21329"/>
                    <a:pt x="173" y="21420"/>
                  </a:cubicBezTo>
                  <a:cubicBezTo>
                    <a:pt x="199" y="21446"/>
                    <a:pt x="226" y="21468"/>
                    <a:pt x="253" y="21495"/>
                  </a:cubicBezTo>
                  <a:cubicBezTo>
                    <a:pt x="2284" y="21554"/>
                    <a:pt x="4319" y="21614"/>
                    <a:pt x="6355" y="21672"/>
                  </a:cubicBezTo>
                  <a:cubicBezTo>
                    <a:pt x="6657" y="21736"/>
                    <a:pt x="6963" y="21775"/>
                    <a:pt x="7269" y="21800"/>
                  </a:cubicBezTo>
                  <a:lnTo>
                    <a:pt x="7946" y="21800"/>
                  </a:lnTo>
                  <a:lnTo>
                    <a:pt x="8891" y="21833"/>
                  </a:lnTo>
                  <a:cubicBezTo>
                    <a:pt x="9359" y="21817"/>
                    <a:pt x="9826" y="21795"/>
                    <a:pt x="10294" y="21780"/>
                  </a:cubicBezTo>
                  <a:cubicBezTo>
                    <a:pt x="20066" y="21956"/>
                    <a:pt x="29833" y="22145"/>
                    <a:pt x="39604" y="22296"/>
                  </a:cubicBezTo>
                  <a:cubicBezTo>
                    <a:pt x="39867" y="22301"/>
                    <a:pt x="40066" y="22333"/>
                    <a:pt x="40212" y="22403"/>
                  </a:cubicBezTo>
                  <a:lnTo>
                    <a:pt x="40212" y="21936"/>
                  </a:lnTo>
                  <a:cubicBezTo>
                    <a:pt x="40415" y="21822"/>
                    <a:pt x="40507" y="21586"/>
                    <a:pt x="40507" y="21135"/>
                  </a:cubicBezTo>
                  <a:cubicBezTo>
                    <a:pt x="40470" y="16826"/>
                    <a:pt x="40480" y="12512"/>
                    <a:pt x="40502" y="8205"/>
                  </a:cubicBezTo>
                  <a:cubicBezTo>
                    <a:pt x="40502" y="8000"/>
                    <a:pt x="40464" y="7818"/>
                    <a:pt x="40405" y="7645"/>
                  </a:cubicBezTo>
                  <a:lnTo>
                    <a:pt x="40405" y="7640"/>
                  </a:lnTo>
                  <a:lnTo>
                    <a:pt x="40405" y="7630"/>
                  </a:lnTo>
                  <a:cubicBezTo>
                    <a:pt x="40346" y="7452"/>
                    <a:pt x="40276" y="7285"/>
                    <a:pt x="40212" y="7114"/>
                  </a:cubicBezTo>
                  <a:cubicBezTo>
                    <a:pt x="40203" y="7116"/>
                    <a:pt x="40195" y="7116"/>
                    <a:pt x="40187" y="7116"/>
                  </a:cubicBezTo>
                  <a:cubicBezTo>
                    <a:pt x="40179" y="7116"/>
                    <a:pt x="40171" y="7116"/>
                    <a:pt x="40163" y="7119"/>
                  </a:cubicBezTo>
                  <a:cubicBezTo>
                    <a:pt x="39486" y="6001"/>
                    <a:pt x="38154" y="5319"/>
                    <a:pt x="38320" y="3794"/>
                  </a:cubicBezTo>
                  <a:cubicBezTo>
                    <a:pt x="38325" y="3750"/>
                    <a:pt x="38315" y="3718"/>
                    <a:pt x="38320" y="3675"/>
                  </a:cubicBezTo>
                  <a:cubicBezTo>
                    <a:pt x="38326" y="3662"/>
                    <a:pt x="38335" y="3651"/>
                    <a:pt x="38343" y="3640"/>
                  </a:cubicBezTo>
                  <a:lnTo>
                    <a:pt x="38343" y="3640"/>
                  </a:lnTo>
                  <a:cubicBezTo>
                    <a:pt x="38433" y="3254"/>
                    <a:pt x="38362" y="2906"/>
                    <a:pt x="38105" y="2606"/>
                  </a:cubicBezTo>
                  <a:cubicBezTo>
                    <a:pt x="37767" y="1989"/>
                    <a:pt x="37095" y="1597"/>
                    <a:pt x="36429" y="1107"/>
                  </a:cubicBezTo>
                  <a:cubicBezTo>
                    <a:pt x="36371" y="1066"/>
                    <a:pt x="36312" y="1049"/>
                    <a:pt x="36258" y="1049"/>
                  </a:cubicBezTo>
                  <a:cubicBezTo>
                    <a:pt x="36197" y="1049"/>
                    <a:pt x="36142" y="1070"/>
                    <a:pt x="36096" y="1107"/>
                  </a:cubicBezTo>
                  <a:lnTo>
                    <a:pt x="36096" y="1032"/>
                  </a:lnTo>
                  <a:cubicBezTo>
                    <a:pt x="35936" y="1192"/>
                    <a:pt x="35665" y="1225"/>
                    <a:pt x="35357" y="1225"/>
                  </a:cubicBezTo>
                  <a:cubicBezTo>
                    <a:pt x="35232" y="1225"/>
                    <a:pt x="35100" y="1220"/>
                    <a:pt x="34968" y="1215"/>
                  </a:cubicBezTo>
                  <a:cubicBezTo>
                    <a:pt x="24256" y="866"/>
                    <a:pt x="13538" y="506"/>
                    <a:pt x="2826" y="199"/>
                  </a:cubicBezTo>
                  <a:cubicBezTo>
                    <a:pt x="2440" y="189"/>
                    <a:pt x="2187" y="124"/>
                    <a:pt x="2026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4470075" y="2044725"/>
              <a:ext cx="549300" cy="968625"/>
            </a:xfrm>
            <a:custGeom>
              <a:rect b="b" l="l" r="r" t="t"/>
              <a:pathLst>
                <a:path extrusionOk="0" h="38745" w="21972">
                  <a:moveTo>
                    <a:pt x="4013" y="8123"/>
                  </a:moveTo>
                  <a:lnTo>
                    <a:pt x="4013" y="8123"/>
                  </a:lnTo>
                  <a:cubicBezTo>
                    <a:pt x="4008" y="8123"/>
                    <a:pt x="4008" y="8128"/>
                    <a:pt x="4003" y="8128"/>
                  </a:cubicBezTo>
                  <a:lnTo>
                    <a:pt x="4003" y="8128"/>
                  </a:lnTo>
                  <a:cubicBezTo>
                    <a:pt x="4004" y="8128"/>
                    <a:pt x="4005" y="8128"/>
                    <a:pt x="4006" y="8128"/>
                  </a:cubicBezTo>
                  <a:lnTo>
                    <a:pt x="4006" y="8128"/>
                  </a:lnTo>
                  <a:cubicBezTo>
                    <a:pt x="4008" y="8126"/>
                    <a:pt x="4011" y="8125"/>
                    <a:pt x="4013" y="8123"/>
                  </a:cubicBezTo>
                  <a:close/>
                  <a:moveTo>
                    <a:pt x="4003" y="8128"/>
                  </a:moveTo>
                  <a:cubicBezTo>
                    <a:pt x="4003" y="8128"/>
                    <a:pt x="4003" y="8128"/>
                    <a:pt x="4003" y="8128"/>
                  </a:cubicBezTo>
                  <a:cubicBezTo>
                    <a:pt x="4003" y="8128"/>
                    <a:pt x="4003" y="8128"/>
                    <a:pt x="4003" y="8128"/>
                  </a:cubicBezTo>
                  <a:close/>
                  <a:moveTo>
                    <a:pt x="18024" y="0"/>
                  </a:moveTo>
                  <a:cubicBezTo>
                    <a:pt x="17981" y="65"/>
                    <a:pt x="17933" y="129"/>
                    <a:pt x="17878" y="187"/>
                  </a:cubicBezTo>
                  <a:cubicBezTo>
                    <a:pt x="17804" y="268"/>
                    <a:pt x="17717" y="338"/>
                    <a:pt x="17620" y="397"/>
                  </a:cubicBezTo>
                  <a:cubicBezTo>
                    <a:pt x="17582" y="389"/>
                    <a:pt x="17540" y="387"/>
                    <a:pt x="17497" y="387"/>
                  </a:cubicBezTo>
                  <a:cubicBezTo>
                    <a:pt x="17390" y="387"/>
                    <a:pt x="17276" y="404"/>
                    <a:pt x="17181" y="408"/>
                  </a:cubicBezTo>
                  <a:cubicBezTo>
                    <a:pt x="13103" y="650"/>
                    <a:pt x="9026" y="908"/>
                    <a:pt x="4948" y="1139"/>
                  </a:cubicBezTo>
                  <a:cubicBezTo>
                    <a:pt x="4701" y="1154"/>
                    <a:pt x="4523" y="1203"/>
                    <a:pt x="4416" y="1322"/>
                  </a:cubicBezTo>
                  <a:cubicBezTo>
                    <a:pt x="4340" y="1407"/>
                    <a:pt x="4298" y="1531"/>
                    <a:pt x="4298" y="1709"/>
                  </a:cubicBezTo>
                  <a:cubicBezTo>
                    <a:pt x="4355" y="1691"/>
                    <a:pt x="4407" y="1683"/>
                    <a:pt x="4455" y="1683"/>
                  </a:cubicBezTo>
                  <a:cubicBezTo>
                    <a:pt x="4629" y="1683"/>
                    <a:pt x="4747" y="1794"/>
                    <a:pt x="4819" y="1987"/>
                  </a:cubicBezTo>
                  <a:cubicBezTo>
                    <a:pt x="5200" y="2148"/>
                    <a:pt x="5114" y="2476"/>
                    <a:pt x="5093" y="2783"/>
                  </a:cubicBezTo>
                  <a:cubicBezTo>
                    <a:pt x="5137" y="2779"/>
                    <a:pt x="5179" y="2777"/>
                    <a:pt x="5220" y="2777"/>
                  </a:cubicBezTo>
                  <a:cubicBezTo>
                    <a:pt x="5566" y="2777"/>
                    <a:pt x="5826" y="2907"/>
                    <a:pt x="5894" y="3325"/>
                  </a:cubicBezTo>
                  <a:cubicBezTo>
                    <a:pt x="6812" y="3830"/>
                    <a:pt x="6877" y="4265"/>
                    <a:pt x="6157" y="5168"/>
                  </a:cubicBezTo>
                  <a:cubicBezTo>
                    <a:pt x="6205" y="5426"/>
                    <a:pt x="6145" y="5624"/>
                    <a:pt x="5888" y="5721"/>
                  </a:cubicBezTo>
                  <a:cubicBezTo>
                    <a:pt x="5888" y="5892"/>
                    <a:pt x="5781" y="5979"/>
                    <a:pt x="5630" y="6028"/>
                  </a:cubicBezTo>
                  <a:cubicBezTo>
                    <a:pt x="5572" y="6382"/>
                    <a:pt x="5518" y="6742"/>
                    <a:pt x="5458" y="7097"/>
                  </a:cubicBezTo>
                  <a:cubicBezTo>
                    <a:pt x="5145" y="7375"/>
                    <a:pt x="4975" y="7880"/>
                    <a:pt x="4482" y="7880"/>
                  </a:cubicBezTo>
                  <a:cubicBezTo>
                    <a:pt x="4425" y="7880"/>
                    <a:pt x="4364" y="7873"/>
                    <a:pt x="4298" y="7859"/>
                  </a:cubicBezTo>
                  <a:lnTo>
                    <a:pt x="4298" y="7859"/>
                  </a:lnTo>
                  <a:cubicBezTo>
                    <a:pt x="4379" y="8131"/>
                    <a:pt x="4188" y="8123"/>
                    <a:pt x="4006" y="8128"/>
                  </a:cubicBezTo>
                  <a:lnTo>
                    <a:pt x="4006" y="8128"/>
                  </a:lnTo>
                  <a:cubicBezTo>
                    <a:pt x="3471" y="8535"/>
                    <a:pt x="2854" y="8659"/>
                    <a:pt x="2200" y="8659"/>
                  </a:cubicBezTo>
                  <a:cubicBezTo>
                    <a:pt x="2187" y="8659"/>
                    <a:pt x="2174" y="8659"/>
                    <a:pt x="2160" y="8659"/>
                  </a:cubicBezTo>
                  <a:lnTo>
                    <a:pt x="2160" y="8659"/>
                  </a:lnTo>
                  <a:cubicBezTo>
                    <a:pt x="2187" y="8841"/>
                    <a:pt x="2142" y="8945"/>
                    <a:pt x="1989" y="8945"/>
                  </a:cubicBezTo>
                  <a:cubicBezTo>
                    <a:pt x="1960" y="8945"/>
                    <a:pt x="1927" y="8941"/>
                    <a:pt x="1891" y="8934"/>
                  </a:cubicBezTo>
                  <a:cubicBezTo>
                    <a:pt x="1886" y="9380"/>
                    <a:pt x="1886" y="9820"/>
                    <a:pt x="1886" y="10266"/>
                  </a:cubicBezTo>
                  <a:cubicBezTo>
                    <a:pt x="2907" y="10856"/>
                    <a:pt x="2869" y="11577"/>
                    <a:pt x="2155" y="12383"/>
                  </a:cubicBezTo>
                  <a:cubicBezTo>
                    <a:pt x="2187" y="12790"/>
                    <a:pt x="2091" y="13113"/>
                    <a:pt x="1628" y="13199"/>
                  </a:cubicBezTo>
                  <a:cubicBezTo>
                    <a:pt x="1816" y="13527"/>
                    <a:pt x="1543" y="13677"/>
                    <a:pt x="1354" y="13854"/>
                  </a:cubicBezTo>
                  <a:cubicBezTo>
                    <a:pt x="1214" y="13940"/>
                    <a:pt x="1080" y="14027"/>
                    <a:pt x="946" y="14107"/>
                  </a:cubicBezTo>
                  <a:lnTo>
                    <a:pt x="951" y="14171"/>
                  </a:lnTo>
                  <a:lnTo>
                    <a:pt x="935" y="14118"/>
                  </a:lnTo>
                  <a:cubicBezTo>
                    <a:pt x="898" y="14134"/>
                    <a:pt x="866" y="14156"/>
                    <a:pt x="833" y="14176"/>
                  </a:cubicBezTo>
                  <a:cubicBezTo>
                    <a:pt x="613" y="14322"/>
                    <a:pt x="511" y="14553"/>
                    <a:pt x="457" y="14816"/>
                  </a:cubicBezTo>
                  <a:cubicBezTo>
                    <a:pt x="730" y="15074"/>
                    <a:pt x="919" y="15353"/>
                    <a:pt x="747" y="15751"/>
                  </a:cubicBezTo>
                  <a:cubicBezTo>
                    <a:pt x="725" y="15805"/>
                    <a:pt x="710" y="15864"/>
                    <a:pt x="683" y="15917"/>
                  </a:cubicBezTo>
                  <a:cubicBezTo>
                    <a:pt x="527" y="16127"/>
                    <a:pt x="296" y="16186"/>
                    <a:pt x="92" y="16186"/>
                  </a:cubicBezTo>
                  <a:lnTo>
                    <a:pt x="70" y="16186"/>
                  </a:lnTo>
                  <a:cubicBezTo>
                    <a:pt x="113" y="16380"/>
                    <a:pt x="118" y="16578"/>
                    <a:pt x="108" y="16782"/>
                  </a:cubicBezTo>
                  <a:lnTo>
                    <a:pt x="108" y="16847"/>
                  </a:lnTo>
                  <a:cubicBezTo>
                    <a:pt x="108" y="16852"/>
                    <a:pt x="102" y="16863"/>
                    <a:pt x="102" y="16874"/>
                  </a:cubicBezTo>
                  <a:cubicBezTo>
                    <a:pt x="38" y="17008"/>
                    <a:pt x="1" y="17169"/>
                    <a:pt x="11" y="17357"/>
                  </a:cubicBezTo>
                  <a:cubicBezTo>
                    <a:pt x="21" y="17464"/>
                    <a:pt x="28" y="17572"/>
                    <a:pt x="38" y="17679"/>
                  </a:cubicBezTo>
                  <a:cubicBezTo>
                    <a:pt x="28" y="17895"/>
                    <a:pt x="33" y="18104"/>
                    <a:pt x="75" y="18309"/>
                  </a:cubicBezTo>
                  <a:cubicBezTo>
                    <a:pt x="113" y="18926"/>
                    <a:pt x="242" y="19533"/>
                    <a:pt x="608" y="20134"/>
                  </a:cubicBezTo>
                  <a:cubicBezTo>
                    <a:pt x="618" y="20151"/>
                    <a:pt x="634" y="20167"/>
                    <a:pt x="640" y="20183"/>
                  </a:cubicBezTo>
                  <a:cubicBezTo>
                    <a:pt x="812" y="20521"/>
                    <a:pt x="1020" y="20838"/>
                    <a:pt x="1290" y="21123"/>
                  </a:cubicBezTo>
                  <a:cubicBezTo>
                    <a:pt x="2525" y="22402"/>
                    <a:pt x="3444" y="23917"/>
                    <a:pt x="4598" y="25222"/>
                  </a:cubicBezTo>
                  <a:cubicBezTo>
                    <a:pt x="4674" y="25400"/>
                    <a:pt x="4749" y="25582"/>
                    <a:pt x="4824" y="25760"/>
                  </a:cubicBezTo>
                  <a:cubicBezTo>
                    <a:pt x="4830" y="25770"/>
                    <a:pt x="4836" y="25787"/>
                    <a:pt x="4841" y="25797"/>
                  </a:cubicBezTo>
                  <a:cubicBezTo>
                    <a:pt x="4970" y="25883"/>
                    <a:pt x="5126" y="25936"/>
                    <a:pt x="5307" y="25941"/>
                  </a:cubicBezTo>
                  <a:cubicBezTo>
                    <a:pt x="5482" y="26057"/>
                    <a:pt x="5664" y="26094"/>
                    <a:pt x="5847" y="26094"/>
                  </a:cubicBezTo>
                  <a:cubicBezTo>
                    <a:pt x="6188" y="26094"/>
                    <a:pt x="6533" y="25964"/>
                    <a:pt x="6845" y="25964"/>
                  </a:cubicBezTo>
                  <a:cubicBezTo>
                    <a:pt x="7014" y="25964"/>
                    <a:pt x="7173" y="26002"/>
                    <a:pt x="7317" y="26119"/>
                  </a:cubicBezTo>
                  <a:cubicBezTo>
                    <a:pt x="7446" y="26259"/>
                    <a:pt x="7548" y="26409"/>
                    <a:pt x="7628" y="26565"/>
                  </a:cubicBezTo>
                  <a:cubicBezTo>
                    <a:pt x="7784" y="26915"/>
                    <a:pt x="7908" y="27446"/>
                    <a:pt x="7978" y="28269"/>
                  </a:cubicBezTo>
                  <a:cubicBezTo>
                    <a:pt x="7989" y="28338"/>
                    <a:pt x="7994" y="28398"/>
                    <a:pt x="8005" y="28467"/>
                  </a:cubicBezTo>
                  <a:cubicBezTo>
                    <a:pt x="8005" y="28520"/>
                    <a:pt x="8010" y="28579"/>
                    <a:pt x="8010" y="28639"/>
                  </a:cubicBezTo>
                  <a:cubicBezTo>
                    <a:pt x="8027" y="29444"/>
                    <a:pt x="7838" y="30337"/>
                    <a:pt x="7978" y="31148"/>
                  </a:cubicBezTo>
                  <a:cubicBezTo>
                    <a:pt x="7784" y="31840"/>
                    <a:pt x="8547" y="32452"/>
                    <a:pt x="9106" y="32754"/>
                  </a:cubicBezTo>
                  <a:cubicBezTo>
                    <a:pt x="9698" y="33077"/>
                    <a:pt x="10363" y="33226"/>
                    <a:pt x="10955" y="33560"/>
                  </a:cubicBezTo>
                  <a:cubicBezTo>
                    <a:pt x="11002" y="33587"/>
                    <a:pt x="11040" y="33613"/>
                    <a:pt x="11084" y="33645"/>
                  </a:cubicBezTo>
                  <a:cubicBezTo>
                    <a:pt x="11116" y="33677"/>
                    <a:pt x="11153" y="33704"/>
                    <a:pt x="11196" y="33726"/>
                  </a:cubicBezTo>
                  <a:cubicBezTo>
                    <a:pt x="11335" y="33833"/>
                    <a:pt x="11438" y="33962"/>
                    <a:pt x="11518" y="34096"/>
                  </a:cubicBezTo>
                  <a:cubicBezTo>
                    <a:pt x="11555" y="34505"/>
                    <a:pt x="11690" y="34882"/>
                    <a:pt x="11900" y="35236"/>
                  </a:cubicBezTo>
                  <a:cubicBezTo>
                    <a:pt x="11986" y="35913"/>
                    <a:pt x="12007" y="36687"/>
                    <a:pt x="12173" y="37309"/>
                  </a:cubicBezTo>
                  <a:cubicBezTo>
                    <a:pt x="12147" y="37374"/>
                    <a:pt x="12136" y="37449"/>
                    <a:pt x="12173" y="37535"/>
                  </a:cubicBezTo>
                  <a:cubicBezTo>
                    <a:pt x="12341" y="37944"/>
                    <a:pt x="12458" y="38303"/>
                    <a:pt x="12786" y="38609"/>
                  </a:cubicBezTo>
                  <a:cubicBezTo>
                    <a:pt x="12850" y="38666"/>
                    <a:pt x="12934" y="38693"/>
                    <a:pt x="13017" y="38693"/>
                  </a:cubicBezTo>
                  <a:cubicBezTo>
                    <a:pt x="13059" y="38693"/>
                    <a:pt x="13101" y="38686"/>
                    <a:pt x="13140" y="38673"/>
                  </a:cubicBezTo>
                  <a:cubicBezTo>
                    <a:pt x="13211" y="38695"/>
                    <a:pt x="13275" y="38722"/>
                    <a:pt x="13350" y="38738"/>
                  </a:cubicBezTo>
                  <a:cubicBezTo>
                    <a:pt x="13377" y="38738"/>
                    <a:pt x="13410" y="38744"/>
                    <a:pt x="13437" y="38744"/>
                  </a:cubicBezTo>
                  <a:cubicBezTo>
                    <a:pt x="13495" y="38744"/>
                    <a:pt x="13554" y="38733"/>
                    <a:pt x="13608" y="38712"/>
                  </a:cubicBezTo>
                  <a:cubicBezTo>
                    <a:pt x="13571" y="38519"/>
                    <a:pt x="13538" y="38325"/>
                    <a:pt x="13527" y="38137"/>
                  </a:cubicBezTo>
                  <a:cubicBezTo>
                    <a:pt x="13662" y="38018"/>
                    <a:pt x="13769" y="37842"/>
                    <a:pt x="13856" y="37605"/>
                  </a:cubicBezTo>
                  <a:cubicBezTo>
                    <a:pt x="13968" y="37304"/>
                    <a:pt x="14107" y="37089"/>
                    <a:pt x="14258" y="36939"/>
                  </a:cubicBezTo>
                  <a:cubicBezTo>
                    <a:pt x="14410" y="36871"/>
                    <a:pt x="14553" y="36842"/>
                    <a:pt x="14690" y="36842"/>
                  </a:cubicBezTo>
                  <a:cubicBezTo>
                    <a:pt x="15456" y="36842"/>
                    <a:pt x="16029" y="37755"/>
                    <a:pt x="16874" y="37755"/>
                  </a:cubicBezTo>
                  <a:cubicBezTo>
                    <a:pt x="16908" y="37755"/>
                    <a:pt x="16941" y="37753"/>
                    <a:pt x="16976" y="37750"/>
                  </a:cubicBezTo>
                  <a:lnTo>
                    <a:pt x="17105" y="37750"/>
                  </a:lnTo>
                  <a:cubicBezTo>
                    <a:pt x="17111" y="37739"/>
                    <a:pt x="17122" y="37728"/>
                    <a:pt x="17127" y="37718"/>
                  </a:cubicBezTo>
                  <a:cubicBezTo>
                    <a:pt x="17245" y="37681"/>
                    <a:pt x="17320" y="37572"/>
                    <a:pt x="17330" y="37455"/>
                  </a:cubicBezTo>
                  <a:cubicBezTo>
                    <a:pt x="17503" y="37218"/>
                    <a:pt x="17615" y="36960"/>
                    <a:pt x="17454" y="36611"/>
                  </a:cubicBezTo>
                  <a:cubicBezTo>
                    <a:pt x="16928" y="35462"/>
                    <a:pt x="17363" y="34909"/>
                    <a:pt x="18567" y="34800"/>
                  </a:cubicBezTo>
                  <a:cubicBezTo>
                    <a:pt x="19001" y="34763"/>
                    <a:pt x="19276" y="34505"/>
                    <a:pt x="19232" y="34022"/>
                  </a:cubicBezTo>
                  <a:cubicBezTo>
                    <a:pt x="19195" y="34006"/>
                    <a:pt x="19179" y="33989"/>
                    <a:pt x="19152" y="33974"/>
                  </a:cubicBezTo>
                  <a:cubicBezTo>
                    <a:pt x="19490" y="33355"/>
                    <a:pt x="19710" y="32608"/>
                    <a:pt x="19819" y="31926"/>
                  </a:cubicBezTo>
                  <a:cubicBezTo>
                    <a:pt x="19819" y="31921"/>
                    <a:pt x="19819" y="31921"/>
                    <a:pt x="19824" y="31921"/>
                  </a:cubicBezTo>
                  <a:cubicBezTo>
                    <a:pt x="19819" y="31921"/>
                    <a:pt x="19819" y="31916"/>
                    <a:pt x="19819" y="31916"/>
                  </a:cubicBezTo>
                  <a:cubicBezTo>
                    <a:pt x="19829" y="31862"/>
                    <a:pt x="19839" y="31803"/>
                    <a:pt x="19851" y="31755"/>
                  </a:cubicBezTo>
                  <a:cubicBezTo>
                    <a:pt x="19941" y="31061"/>
                    <a:pt x="19894" y="30401"/>
                    <a:pt x="19936" y="29745"/>
                  </a:cubicBezTo>
                  <a:cubicBezTo>
                    <a:pt x="20243" y="29326"/>
                    <a:pt x="20677" y="29010"/>
                    <a:pt x="20957" y="28520"/>
                  </a:cubicBezTo>
                  <a:cubicBezTo>
                    <a:pt x="21456" y="27639"/>
                    <a:pt x="21887" y="26705"/>
                    <a:pt x="21956" y="25690"/>
                  </a:cubicBezTo>
                  <a:cubicBezTo>
                    <a:pt x="21972" y="25470"/>
                    <a:pt x="21924" y="25292"/>
                    <a:pt x="21833" y="25147"/>
                  </a:cubicBezTo>
                  <a:cubicBezTo>
                    <a:pt x="21736" y="24803"/>
                    <a:pt x="21565" y="24470"/>
                    <a:pt x="21376" y="24136"/>
                  </a:cubicBezTo>
                  <a:cubicBezTo>
                    <a:pt x="21220" y="22299"/>
                    <a:pt x="21376" y="20457"/>
                    <a:pt x="21173" y="18604"/>
                  </a:cubicBezTo>
                  <a:cubicBezTo>
                    <a:pt x="20747" y="14768"/>
                    <a:pt x="20565" y="10900"/>
                    <a:pt x="20258" y="7048"/>
                  </a:cubicBezTo>
                  <a:cubicBezTo>
                    <a:pt x="20231" y="6705"/>
                    <a:pt x="20206" y="6393"/>
                    <a:pt x="20307" y="6189"/>
                  </a:cubicBezTo>
                  <a:cubicBezTo>
                    <a:pt x="20253" y="5984"/>
                    <a:pt x="20199" y="5785"/>
                    <a:pt x="20141" y="5592"/>
                  </a:cubicBezTo>
                  <a:cubicBezTo>
                    <a:pt x="19915" y="4845"/>
                    <a:pt x="19631" y="4131"/>
                    <a:pt x="19356" y="3427"/>
                  </a:cubicBezTo>
                  <a:cubicBezTo>
                    <a:pt x="18964" y="2443"/>
                    <a:pt x="18599" y="1515"/>
                    <a:pt x="18379" y="526"/>
                  </a:cubicBezTo>
                  <a:cubicBezTo>
                    <a:pt x="18330" y="295"/>
                    <a:pt x="18201" y="118"/>
                    <a:pt x="18024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4545275" y="1189325"/>
              <a:ext cx="1041025" cy="1037375"/>
            </a:xfrm>
            <a:custGeom>
              <a:rect b="b" l="l" r="r" t="t"/>
              <a:pathLst>
                <a:path extrusionOk="0" h="41495" w="41641">
                  <a:moveTo>
                    <a:pt x="11653" y="0"/>
                  </a:moveTo>
                  <a:cubicBezTo>
                    <a:pt x="10251" y="0"/>
                    <a:pt x="9407" y="752"/>
                    <a:pt x="8591" y="1483"/>
                  </a:cubicBezTo>
                  <a:cubicBezTo>
                    <a:pt x="8398" y="1649"/>
                    <a:pt x="8205" y="1827"/>
                    <a:pt x="8005" y="1988"/>
                  </a:cubicBezTo>
                  <a:cubicBezTo>
                    <a:pt x="5775" y="3798"/>
                    <a:pt x="3197" y="5190"/>
                    <a:pt x="307" y="6699"/>
                  </a:cubicBezTo>
                  <a:cubicBezTo>
                    <a:pt x="243" y="6732"/>
                    <a:pt x="184" y="6779"/>
                    <a:pt x="140" y="6839"/>
                  </a:cubicBezTo>
                  <a:cubicBezTo>
                    <a:pt x="97" y="6888"/>
                    <a:pt x="65" y="6947"/>
                    <a:pt x="43" y="7017"/>
                  </a:cubicBezTo>
                  <a:cubicBezTo>
                    <a:pt x="1" y="7151"/>
                    <a:pt x="17" y="7295"/>
                    <a:pt x="87" y="7424"/>
                  </a:cubicBezTo>
                  <a:cubicBezTo>
                    <a:pt x="87" y="7431"/>
                    <a:pt x="92" y="7436"/>
                    <a:pt x="97" y="7441"/>
                  </a:cubicBezTo>
                  <a:cubicBezTo>
                    <a:pt x="361" y="7600"/>
                    <a:pt x="641" y="7655"/>
                    <a:pt x="931" y="7655"/>
                  </a:cubicBezTo>
                  <a:cubicBezTo>
                    <a:pt x="1042" y="7655"/>
                    <a:pt x="1154" y="7647"/>
                    <a:pt x="1268" y="7634"/>
                  </a:cubicBezTo>
                  <a:lnTo>
                    <a:pt x="1268" y="7634"/>
                  </a:lnTo>
                  <a:cubicBezTo>
                    <a:pt x="1231" y="7875"/>
                    <a:pt x="1215" y="8113"/>
                    <a:pt x="1537" y="8177"/>
                  </a:cubicBezTo>
                  <a:cubicBezTo>
                    <a:pt x="1451" y="8832"/>
                    <a:pt x="1913" y="8951"/>
                    <a:pt x="2403" y="9042"/>
                  </a:cubicBezTo>
                  <a:cubicBezTo>
                    <a:pt x="3132" y="9171"/>
                    <a:pt x="3863" y="9305"/>
                    <a:pt x="4594" y="9439"/>
                  </a:cubicBezTo>
                  <a:cubicBezTo>
                    <a:pt x="5426" y="9558"/>
                    <a:pt x="6264" y="9675"/>
                    <a:pt x="7097" y="9794"/>
                  </a:cubicBezTo>
                  <a:cubicBezTo>
                    <a:pt x="7144" y="9924"/>
                    <a:pt x="7182" y="10062"/>
                    <a:pt x="7327" y="10062"/>
                  </a:cubicBezTo>
                  <a:cubicBezTo>
                    <a:pt x="7350" y="10062"/>
                    <a:pt x="7375" y="10059"/>
                    <a:pt x="7404" y="10052"/>
                  </a:cubicBezTo>
                  <a:lnTo>
                    <a:pt x="7404" y="10052"/>
                  </a:lnTo>
                  <a:cubicBezTo>
                    <a:pt x="7323" y="10320"/>
                    <a:pt x="7457" y="10476"/>
                    <a:pt x="7699" y="10583"/>
                  </a:cubicBezTo>
                  <a:lnTo>
                    <a:pt x="7699" y="10573"/>
                  </a:lnTo>
                  <a:cubicBezTo>
                    <a:pt x="9048" y="11180"/>
                    <a:pt x="10799" y="10390"/>
                    <a:pt x="11959" y="12055"/>
                  </a:cubicBezTo>
                  <a:cubicBezTo>
                    <a:pt x="12351" y="12620"/>
                    <a:pt x="12851" y="12915"/>
                    <a:pt x="12668" y="13672"/>
                  </a:cubicBezTo>
                  <a:cubicBezTo>
                    <a:pt x="12588" y="14006"/>
                    <a:pt x="12437" y="14644"/>
                    <a:pt x="12588" y="14644"/>
                  </a:cubicBezTo>
                  <a:cubicBezTo>
                    <a:pt x="12814" y="14644"/>
                    <a:pt x="12985" y="14688"/>
                    <a:pt x="13114" y="14758"/>
                  </a:cubicBezTo>
                  <a:cubicBezTo>
                    <a:pt x="10235" y="17272"/>
                    <a:pt x="8468" y="21693"/>
                    <a:pt x="8778" y="25529"/>
                  </a:cubicBezTo>
                  <a:cubicBezTo>
                    <a:pt x="8785" y="25610"/>
                    <a:pt x="8800" y="25690"/>
                    <a:pt x="8805" y="25771"/>
                  </a:cubicBezTo>
                  <a:cubicBezTo>
                    <a:pt x="12658" y="27581"/>
                    <a:pt x="15338" y="30155"/>
                    <a:pt x="15338" y="34629"/>
                  </a:cubicBezTo>
                  <a:cubicBezTo>
                    <a:pt x="15338" y="36074"/>
                    <a:pt x="17101" y="39781"/>
                    <a:pt x="17101" y="39781"/>
                  </a:cubicBezTo>
                  <a:cubicBezTo>
                    <a:pt x="19244" y="39781"/>
                    <a:pt x="21264" y="40420"/>
                    <a:pt x="22988" y="41494"/>
                  </a:cubicBezTo>
                  <a:cubicBezTo>
                    <a:pt x="29085" y="40678"/>
                    <a:pt x="36543" y="41130"/>
                    <a:pt x="38869" y="35301"/>
                  </a:cubicBezTo>
                  <a:cubicBezTo>
                    <a:pt x="39159" y="34564"/>
                    <a:pt x="39368" y="33733"/>
                    <a:pt x="39491" y="32776"/>
                  </a:cubicBezTo>
                  <a:cubicBezTo>
                    <a:pt x="40072" y="32255"/>
                    <a:pt x="40518" y="31712"/>
                    <a:pt x="40850" y="31148"/>
                  </a:cubicBezTo>
                  <a:cubicBezTo>
                    <a:pt x="41189" y="30584"/>
                    <a:pt x="41410" y="29999"/>
                    <a:pt x="41549" y="29392"/>
                  </a:cubicBezTo>
                  <a:cubicBezTo>
                    <a:pt x="41641" y="25668"/>
                    <a:pt x="41641" y="19695"/>
                    <a:pt x="36994" y="19028"/>
                  </a:cubicBezTo>
                  <a:cubicBezTo>
                    <a:pt x="36994" y="19028"/>
                    <a:pt x="36327" y="20356"/>
                    <a:pt x="36327" y="21021"/>
                  </a:cubicBezTo>
                  <a:cubicBezTo>
                    <a:pt x="36327" y="16375"/>
                    <a:pt x="36994" y="12388"/>
                    <a:pt x="32824" y="9100"/>
                  </a:cubicBezTo>
                  <a:cubicBezTo>
                    <a:pt x="32777" y="9047"/>
                    <a:pt x="32717" y="9003"/>
                    <a:pt x="32663" y="8956"/>
                  </a:cubicBezTo>
                  <a:cubicBezTo>
                    <a:pt x="32895" y="8939"/>
                    <a:pt x="33158" y="8881"/>
                    <a:pt x="33357" y="8655"/>
                  </a:cubicBezTo>
                  <a:cubicBezTo>
                    <a:pt x="33523" y="8456"/>
                    <a:pt x="33588" y="8198"/>
                    <a:pt x="33540" y="7887"/>
                  </a:cubicBezTo>
                  <a:cubicBezTo>
                    <a:pt x="33475" y="7409"/>
                    <a:pt x="33126" y="7097"/>
                    <a:pt x="32663" y="7097"/>
                  </a:cubicBezTo>
                  <a:cubicBezTo>
                    <a:pt x="32514" y="7097"/>
                    <a:pt x="32358" y="7129"/>
                    <a:pt x="32207" y="7193"/>
                  </a:cubicBezTo>
                  <a:cubicBezTo>
                    <a:pt x="32008" y="7269"/>
                    <a:pt x="31820" y="7312"/>
                    <a:pt x="31648" y="7312"/>
                  </a:cubicBezTo>
                  <a:cubicBezTo>
                    <a:pt x="31165" y="7312"/>
                    <a:pt x="30736" y="7005"/>
                    <a:pt x="30246" y="6313"/>
                  </a:cubicBezTo>
                  <a:cubicBezTo>
                    <a:pt x="29725" y="5582"/>
                    <a:pt x="29059" y="5222"/>
                    <a:pt x="28210" y="5222"/>
                  </a:cubicBezTo>
                  <a:cubicBezTo>
                    <a:pt x="27963" y="5222"/>
                    <a:pt x="27699" y="5249"/>
                    <a:pt x="27388" y="5308"/>
                  </a:cubicBezTo>
                  <a:cubicBezTo>
                    <a:pt x="26942" y="5393"/>
                    <a:pt x="26577" y="5458"/>
                    <a:pt x="26352" y="5458"/>
                  </a:cubicBezTo>
                  <a:cubicBezTo>
                    <a:pt x="26152" y="5458"/>
                    <a:pt x="26094" y="5458"/>
                    <a:pt x="25846" y="4304"/>
                  </a:cubicBezTo>
                  <a:cubicBezTo>
                    <a:pt x="25787" y="4024"/>
                    <a:pt x="25653" y="3379"/>
                    <a:pt x="25013" y="3379"/>
                  </a:cubicBezTo>
                  <a:cubicBezTo>
                    <a:pt x="24863" y="3379"/>
                    <a:pt x="24701" y="3427"/>
                    <a:pt x="24525" y="3519"/>
                  </a:cubicBezTo>
                  <a:cubicBezTo>
                    <a:pt x="23692" y="3949"/>
                    <a:pt x="22789" y="4153"/>
                    <a:pt x="21828" y="4374"/>
                  </a:cubicBezTo>
                  <a:cubicBezTo>
                    <a:pt x="21151" y="4530"/>
                    <a:pt x="20447" y="4684"/>
                    <a:pt x="19765" y="4932"/>
                  </a:cubicBezTo>
                  <a:cubicBezTo>
                    <a:pt x="18921" y="5244"/>
                    <a:pt x="18234" y="5770"/>
                    <a:pt x="17756" y="6479"/>
                  </a:cubicBezTo>
                  <a:cubicBezTo>
                    <a:pt x="17191" y="6189"/>
                    <a:pt x="16628" y="6038"/>
                    <a:pt x="16069" y="6038"/>
                  </a:cubicBezTo>
                  <a:cubicBezTo>
                    <a:pt x="15757" y="6038"/>
                    <a:pt x="15445" y="6087"/>
                    <a:pt x="15150" y="6179"/>
                  </a:cubicBezTo>
                  <a:cubicBezTo>
                    <a:pt x="15026" y="6216"/>
                    <a:pt x="14919" y="6238"/>
                    <a:pt x="14828" y="6238"/>
                  </a:cubicBezTo>
                  <a:cubicBezTo>
                    <a:pt x="14683" y="6238"/>
                    <a:pt x="14527" y="6206"/>
                    <a:pt x="14307" y="5861"/>
                  </a:cubicBezTo>
                  <a:cubicBezTo>
                    <a:pt x="13749" y="4969"/>
                    <a:pt x="12921" y="4588"/>
                    <a:pt x="12120" y="4212"/>
                  </a:cubicBezTo>
                  <a:cubicBezTo>
                    <a:pt x="12029" y="4169"/>
                    <a:pt x="11937" y="4126"/>
                    <a:pt x="11847" y="4083"/>
                  </a:cubicBezTo>
                  <a:cubicBezTo>
                    <a:pt x="11535" y="3938"/>
                    <a:pt x="11240" y="3863"/>
                    <a:pt x="10944" y="3863"/>
                  </a:cubicBezTo>
                  <a:cubicBezTo>
                    <a:pt x="10396" y="3863"/>
                    <a:pt x="9950" y="4111"/>
                    <a:pt x="9536" y="4421"/>
                  </a:cubicBezTo>
                  <a:cubicBezTo>
                    <a:pt x="9810" y="3530"/>
                    <a:pt x="10461" y="2896"/>
                    <a:pt x="11138" y="2241"/>
                  </a:cubicBezTo>
                  <a:cubicBezTo>
                    <a:pt x="11577" y="1810"/>
                    <a:pt x="12034" y="1371"/>
                    <a:pt x="12388" y="843"/>
                  </a:cubicBezTo>
                  <a:cubicBezTo>
                    <a:pt x="12497" y="687"/>
                    <a:pt x="12512" y="489"/>
                    <a:pt x="12432" y="317"/>
                  </a:cubicBezTo>
                  <a:cubicBezTo>
                    <a:pt x="12351" y="146"/>
                    <a:pt x="12185" y="27"/>
                    <a:pt x="11996" y="10"/>
                  </a:cubicBezTo>
                  <a:cubicBezTo>
                    <a:pt x="11879" y="0"/>
                    <a:pt x="11766" y="0"/>
                    <a:pt x="1165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2882975" y="1455650"/>
              <a:ext cx="959900" cy="605225"/>
            </a:xfrm>
            <a:custGeom>
              <a:rect b="b" l="l" r="r" t="t"/>
              <a:pathLst>
                <a:path extrusionOk="0" h="24209" w="38396">
                  <a:moveTo>
                    <a:pt x="1575" y="1"/>
                  </a:moveTo>
                  <a:cubicBezTo>
                    <a:pt x="1537" y="43"/>
                    <a:pt x="1510" y="86"/>
                    <a:pt x="1478" y="135"/>
                  </a:cubicBezTo>
                  <a:lnTo>
                    <a:pt x="1478" y="495"/>
                  </a:lnTo>
                  <a:cubicBezTo>
                    <a:pt x="1398" y="1021"/>
                    <a:pt x="1317" y="1574"/>
                    <a:pt x="1220" y="2193"/>
                  </a:cubicBezTo>
                  <a:cubicBezTo>
                    <a:pt x="1231" y="2186"/>
                    <a:pt x="1237" y="2176"/>
                    <a:pt x="1242" y="2171"/>
                  </a:cubicBezTo>
                  <a:lnTo>
                    <a:pt x="1242" y="2171"/>
                  </a:lnTo>
                  <a:cubicBezTo>
                    <a:pt x="1220" y="2396"/>
                    <a:pt x="1215" y="2622"/>
                    <a:pt x="1205" y="2853"/>
                  </a:cubicBezTo>
                  <a:cubicBezTo>
                    <a:pt x="1183" y="3282"/>
                    <a:pt x="1108" y="3708"/>
                    <a:pt x="1049" y="4132"/>
                  </a:cubicBezTo>
                  <a:cubicBezTo>
                    <a:pt x="930" y="4631"/>
                    <a:pt x="850" y="5136"/>
                    <a:pt x="823" y="5642"/>
                  </a:cubicBezTo>
                  <a:cubicBezTo>
                    <a:pt x="806" y="6006"/>
                    <a:pt x="726" y="6215"/>
                    <a:pt x="570" y="6319"/>
                  </a:cubicBezTo>
                  <a:cubicBezTo>
                    <a:pt x="570" y="6351"/>
                    <a:pt x="565" y="6383"/>
                    <a:pt x="565" y="6415"/>
                  </a:cubicBezTo>
                  <a:cubicBezTo>
                    <a:pt x="779" y="6527"/>
                    <a:pt x="947" y="6694"/>
                    <a:pt x="1054" y="6936"/>
                  </a:cubicBezTo>
                  <a:cubicBezTo>
                    <a:pt x="1037" y="7092"/>
                    <a:pt x="1022" y="7247"/>
                    <a:pt x="1011" y="7403"/>
                  </a:cubicBezTo>
                  <a:cubicBezTo>
                    <a:pt x="683" y="11303"/>
                    <a:pt x="414" y="15208"/>
                    <a:pt x="44" y="19103"/>
                  </a:cubicBezTo>
                  <a:cubicBezTo>
                    <a:pt x="1" y="19604"/>
                    <a:pt x="33" y="19904"/>
                    <a:pt x="238" y="20065"/>
                  </a:cubicBezTo>
                  <a:cubicBezTo>
                    <a:pt x="393" y="20189"/>
                    <a:pt x="640" y="20243"/>
                    <a:pt x="1032" y="20248"/>
                  </a:cubicBezTo>
                  <a:cubicBezTo>
                    <a:pt x="3030" y="20269"/>
                    <a:pt x="5029" y="20425"/>
                    <a:pt x="7022" y="20533"/>
                  </a:cubicBezTo>
                  <a:cubicBezTo>
                    <a:pt x="7200" y="20538"/>
                    <a:pt x="7377" y="20538"/>
                    <a:pt x="7575" y="20591"/>
                  </a:cubicBezTo>
                  <a:cubicBezTo>
                    <a:pt x="8483" y="20624"/>
                    <a:pt x="9397" y="20710"/>
                    <a:pt x="10310" y="20785"/>
                  </a:cubicBezTo>
                  <a:lnTo>
                    <a:pt x="10310" y="20774"/>
                  </a:lnTo>
                  <a:cubicBezTo>
                    <a:pt x="12201" y="20876"/>
                    <a:pt x="14092" y="20978"/>
                    <a:pt x="15978" y="21081"/>
                  </a:cubicBezTo>
                  <a:cubicBezTo>
                    <a:pt x="16000" y="21081"/>
                    <a:pt x="16015" y="21086"/>
                    <a:pt x="16037" y="21086"/>
                  </a:cubicBezTo>
                  <a:cubicBezTo>
                    <a:pt x="17525" y="21107"/>
                    <a:pt x="19008" y="21275"/>
                    <a:pt x="20496" y="21300"/>
                  </a:cubicBezTo>
                  <a:cubicBezTo>
                    <a:pt x="20651" y="21304"/>
                    <a:pt x="20808" y="21305"/>
                    <a:pt x="20965" y="21305"/>
                  </a:cubicBezTo>
                  <a:cubicBezTo>
                    <a:pt x="21592" y="21305"/>
                    <a:pt x="22228" y="21283"/>
                    <a:pt x="22859" y="21275"/>
                  </a:cubicBezTo>
                  <a:lnTo>
                    <a:pt x="24939" y="21382"/>
                  </a:lnTo>
                  <a:cubicBezTo>
                    <a:pt x="25638" y="21478"/>
                    <a:pt x="26335" y="21634"/>
                    <a:pt x="27034" y="21677"/>
                  </a:cubicBezTo>
                  <a:cubicBezTo>
                    <a:pt x="27356" y="21694"/>
                    <a:pt x="27770" y="21709"/>
                    <a:pt x="27979" y="21999"/>
                  </a:cubicBezTo>
                  <a:cubicBezTo>
                    <a:pt x="28125" y="22198"/>
                    <a:pt x="28157" y="22371"/>
                    <a:pt x="28242" y="22590"/>
                  </a:cubicBezTo>
                  <a:cubicBezTo>
                    <a:pt x="28323" y="22822"/>
                    <a:pt x="28474" y="22902"/>
                    <a:pt x="28640" y="22919"/>
                  </a:cubicBezTo>
                  <a:cubicBezTo>
                    <a:pt x="28883" y="22843"/>
                    <a:pt x="29122" y="22744"/>
                    <a:pt x="29368" y="22744"/>
                  </a:cubicBezTo>
                  <a:cubicBezTo>
                    <a:pt x="29405" y="22744"/>
                    <a:pt x="29441" y="22746"/>
                    <a:pt x="29478" y="22751"/>
                  </a:cubicBezTo>
                  <a:cubicBezTo>
                    <a:pt x="29574" y="22736"/>
                    <a:pt x="29667" y="22727"/>
                    <a:pt x="29758" y="22727"/>
                  </a:cubicBezTo>
                  <a:cubicBezTo>
                    <a:pt x="29956" y="22727"/>
                    <a:pt x="30144" y="22771"/>
                    <a:pt x="30332" y="22897"/>
                  </a:cubicBezTo>
                  <a:cubicBezTo>
                    <a:pt x="30558" y="23047"/>
                    <a:pt x="30649" y="23338"/>
                    <a:pt x="30778" y="23579"/>
                  </a:cubicBezTo>
                  <a:cubicBezTo>
                    <a:pt x="30924" y="23730"/>
                    <a:pt x="31068" y="23858"/>
                    <a:pt x="31235" y="23955"/>
                  </a:cubicBezTo>
                  <a:cubicBezTo>
                    <a:pt x="31267" y="23963"/>
                    <a:pt x="31304" y="23968"/>
                    <a:pt x="31342" y="23968"/>
                  </a:cubicBezTo>
                  <a:cubicBezTo>
                    <a:pt x="31356" y="23968"/>
                    <a:pt x="31371" y="23967"/>
                    <a:pt x="31385" y="23965"/>
                  </a:cubicBezTo>
                  <a:cubicBezTo>
                    <a:pt x="31762" y="23955"/>
                    <a:pt x="32095" y="23815"/>
                    <a:pt x="32439" y="23697"/>
                  </a:cubicBezTo>
                  <a:cubicBezTo>
                    <a:pt x="32481" y="23665"/>
                    <a:pt x="32529" y="23648"/>
                    <a:pt x="32588" y="23648"/>
                  </a:cubicBezTo>
                  <a:cubicBezTo>
                    <a:pt x="32697" y="23611"/>
                    <a:pt x="32804" y="23584"/>
                    <a:pt x="32911" y="23563"/>
                  </a:cubicBezTo>
                  <a:cubicBezTo>
                    <a:pt x="32927" y="23563"/>
                    <a:pt x="32948" y="23557"/>
                    <a:pt x="32965" y="23557"/>
                  </a:cubicBezTo>
                  <a:cubicBezTo>
                    <a:pt x="33126" y="23422"/>
                    <a:pt x="33288" y="23360"/>
                    <a:pt x="33449" y="23360"/>
                  </a:cubicBezTo>
                  <a:cubicBezTo>
                    <a:pt x="33621" y="23360"/>
                    <a:pt x="33793" y="23430"/>
                    <a:pt x="33964" y="23557"/>
                  </a:cubicBezTo>
                  <a:cubicBezTo>
                    <a:pt x="34453" y="23643"/>
                    <a:pt x="34921" y="23847"/>
                    <a:pt x="35323" y="24164"/>
                  </a:cubicBezTo>
                  <a:cubicBezTo>
                    <a:pt x="35619" y="24199"/>
                    <a:pt x="35916" y="24209"/>
                    <a:pt x="36214" y="24209"/>
                  </a:cubicBezTo>
                  <a:cubicBezTo>
                    <a:pt x="36467" y="24209"/>
                    <a:pt x="36720" y="24202"/>
                    <a:pt x="36972" y="24196"/>
                  </a:cubicBezTo>
                  <a:cubicBezTo>
                    <a:pt x="37031" y="24196"/>
                    <a:pt x="37091" y="24191"/>
                    <a:pt x="37145" y="24191"/>
                  </a:cubicBezTo>
                  <a:cubicBezTo>
                    <a:pt x="37138" y="24127"/>
                    <a:pt x="37138" y="24057"/>
                    <a:pt x="37133" y="23987"/>
                  </a:cubicBezTo>
                  <a:cubicBezTo>
                    <a:pt x="37133" y="23923"/>
                    <a:pt x="37128" y="23853"/>
                    <a:pt x="37133" y="23789"/>
                  </a:cubicBezTo>
                  <a:cubicBezTo>
                    <a:pt x="38395" y="22988"/>
                    <a:pt x="37730" y="22988"/>
                    <a:pt x="37381" y="22010"/>
                  </a:cubicBezTo>
                  <a:cubicBezTo>
                    <a:pt x="37413" y="21962"/>
                    <a:pt x="37450" y="21913"/>
                    <a:pt x="37493" y="21865"/>
                  </a:cubicBezTo>
                  <a:cubicBezTo>
                    <a:pt x="37525" y="21838"/>
                    <a:pt x="37564" y="21823"/>
                    <a:pt x="37606" y="21806"/>
                  </a:cubicBezTo>
                  <a:cubicBezTo>
                    <a:pt x="37644" y="21714"/>
                    <a:pt x="37654" y="21618"/>
                    <a:pt x="37666" y="21521"/>
                  </a:cubicBezTo>
                  <a:cubicBezTo>
                    <a:pt x="37671" y="21473"/>
                    <a:pt x="37671" y="21419"/>
                    <a:pt x="37676" y="21371"/>
                  </a:cubicBezTo>
                  <a:cubicBezTo>
                    <a:pt x="37698" y="21221"/>
                    <a:pt x="37713" y="20920"/>
                    <a:pt x="37703" y="20586"/>
                  </a:cubicBezTo>
                  <a:cubicBezTo>
                    <a:pt x="37703" y="20544"/>
                    <a:pt x="37698" y="20501"/>
                    <a:pt x="37698" y="20457"/>
                  </a:cubicBezTo>
                  <a:cubicBezTo>
                    <a:pt x="37730" y="19668"/>
                    <a:pt x="37730" y="19002"/>
                    <a:pt x="37751" y="18491"/>
                  </a:cubicBezTo>
                  <a:cubicBezTo>
                    <a:pt x="37725" y="18432"/>
                    <a:pt x="37708" y="18362"/>
                    <a:pt x="37693" y="18292"/>
                  </a:cubicBezTo>
                  <a:cubicBezTo>
                    <a:pt x="37676" y="18223"/>
                    <a:pt x="37661" y="18153"/>
                    <a:pt x="37649" y="18072"/>
                  </a:cubicBezTo>
                  <a:cubicBezTo>
                    <a:pt x="37822" y="17073"/>
                    <a:pt x="37966" y="16068"/>
                    <a:pt x="37907" y="15021"/>
                  </a:cubicBezTo>
                  <a:cubicBezTo>
                    <a:pt x="37768" y="12507"/>
                    <a:pt x="37869" y="9981"/>
                    <a:pt x="37875" y="7462"/>
                  </a:cubicBezTo>
                  <a:cubicBezTo>
                    <a:pt x="37875" y="6979"/>
                    <a:pt x="37924" y="6490"/>
                    <a:pt x="37617" y="6066"/>
                  </a:cubicBezTo>
                  <a:cubicBezTo>
                    <a:pt x="37230" y="5694"/>
                    <a:pt x="36887" y="5313"/>
                    <a:pt x="36677" y="4916"/>
                  </a:cubicBezTo>
                  <a:cubicBezTo>
                    <a:pt x="36327" y="4249"/>
                    <a:pt x="36349" y="3535"/>
                    <a:pt x="37138" y="2714"/>
                  </a:cubicBezTo>
                  <a:lnTo>
                    <a:pt x="37145" y="2714"/>
                  </a:lnTo>
                  <a:cubicBezTo>
                    <a:pt x="37214" y="2364"/>
                    <a:pt x="37133" y="2203"/>
                    <a:pt x="36984" y="2128"/>
                  </a:cubicBezTo>
                  <a:cubicBezTo>
                    <a:pt x="36977" y="2101"/>
                    <a:pt x="36972" y="2069"/>
                    <a:pt x="36962" y="2037"/>
                  </a:cubicBezTo>
                  <a:cubicBezTo>
                    <a:pt x="36935" y="2052"/>
                    <a:pt x="36908" y="2069"/>
                    <a:pt x="36875" y="2084"/>
                  </a:cubicBezTo>
                  <a:cubicBezTo>
                    <a:pt x="36714" y="2042"/>
                    <a:pt x="36510" y="2052"/>
                    <a:pt x="36322" y="2042"/>
                  </a:cubicBezTo>
                  <a:cubicBezTo>
                    <a:pt x="29087" y="1677"/>
                    <a:pt x="21850" y="1316"/>
                    <a:pt x="14619" y="951"/>
                  </a:cubicBezTo>
                  <a:cubicBezTo>
                    <a:pt x="11153" y="774"/>
                    <a:pt x="7694" y="591"/>
                    <a:pt x="4228" y="403"/>
                  </a:cubicBezTo>
                  <a:cubicBezTo>
                    <a:pt x="4074" y="393"/>
                    <a:pt x="3918" y="284"/>
                    <a:pt x="3762" y="220"/>
                  </a:cubicBezTo>
                  <a:cubicBezTo>
                    <a:pt x="3461" y="205"/>
                    <a:pt x="3154" y="188"/>
                    <a:pt x="2854" y="167"/>
                  </a:cubicBezTo>
                  <a:cubicBezTo>
                    <a:pt x="2736" y="146"/>
                    <a:pt x="2631" y="136"/>
                    <a:pt x="2537" y="136"/>
                  </a:cubicBezTo>
                  <a:cubicBezTo>
                    <a:pt x="2244" y="136"/>
                    <a:pt x="2063" y="233"/>
                    <a:pt x="1946" y="393"/>
                  </a:cubicBezTo>
                  <a:cubicBezTo>
                    <a:pt x="1785" y="279"/>
                    <a:pt x="1666" y="145"/>
                    <a:pt x="1575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4162775" y="3720375"/>
              <a:ext cx="790825" cy="670525"/>
            </a:xfrm>
            <a:custGeom>
              <a:rect b="b" l="l" r="r" t="t"/>
              <a:pathLst>
                <a:path extrusionOk="0" h="26821" w="31633">
                  <a:moveTo>
                    <a:pt x="16037" y="8378"/>
                  </a:moveTo>
                  <a:cubicBezTo>
                    <a:pt x="16036" y="8379"/>
                    <a:pt x="16035" y="8381"/>
                    <a:pt x="16034" y="8382"/>
                  </a:cubicBezTo>
                  <a:lnTo>
                    <a:pt x="16034" y="8382"/>
                  </a:lnTo>
                  <a:cubicBezTo>
                    <a:pt x="16035" y="8382"/>
                    <a:pt x="16037" y="8380"/>
                    <a:pt x="16037" y="8378"/>
                  </a:cubicBezTo>
                  <a:close/>
                  <a:moveTo>
                    <a:pt x="23595" y="17951"/>
                  </a:moveTo>
                  <a:cubicBezTo>
                    <a:pt x="23708" y="17951"/>
                    <a:pt x="23832" y="17978"/>
                    <a:pt x="23976" y="18042"/>
                  </a:cubicBezTo>
                  <a:cubicBezTo>
                    <a:pt x="24417" y="18231"/>
                    <a:pt x="24863" y="18380"/>
                    <a:pt x="25325" y="18499"/>
                  </a:cubicBezTo>
                  <a:cubicBezTo>
                    <a:pt x="25142" y="18547"/>
                    <a:pt x="24965" y="18633"/>
                    <a:pt x="24794" y="18719"/>
                  </a:cubicBezTo>
                  <a:cubicBezTo>
                    <a:pt x="24691" y="18767"/>
                    <a:pt x="24589" y="18816"/>
                    <a:pt x="24487" y="18853"/>
                  </a:cubicBezTo>
                  <a:cubicBezTo>
                    <a:pt x="24385" y="18896"/>
                    <a:pt x="24283" y="18940"/>
                    <a:pt x="24181" y="18982"/>
                  </a:cubicBezTo>
                  <a:cubicBezTo>
                    <a:pt x="23885" y="19101"/>
                    <a:pt x="23606" y="19218"/>
                    <a:pt x="23337" y="19262"/>
                  </a:cubicBezTo>
                  <a:cubicBezTo>
                    <a:pt x="23305" y="19267"/>
                    <a:pt x="23272" y="19273"/>
                    <a:pt x="23240" y="19273"/>
                  </a:cubicBezTo>
                  <a:cubicBezTo>
                    <a:pt x="23058" y="19273"/>
                    <a:pt x="22886" y="19176"/>
                    <a:pt x="22795" y="19030"/>
                  </a:cubicBezTo>
                  <a:cubicBezTo>
                    <a:pt x="22736" y="18933"/>
                    <a:pt x="22724" y="18837"/>
                    <a:pt x="22773" y="18740"/>
                  </a:cubicBezTo>
                  <a:cubicBezTo>
                    <a:pt x="23133" y="18031"/>
                    <a:pt x="23413" y="17951"/>
                    <a:pt x="23595" y="17951"/>
                  </a:cubicBezTo>
                  <a:close/>
                  <a:moveTo>
                    <a:pt x="15206" y="1"/>
                  </a:moveTo>
                  <a:cubicBezTo>
                    <a:pt x="14603" y="1"/>
                    <a:pt x="13927" y="116"/>
                    <a:pt x="13329" y="126"/>
                  </a:cubicBezTo>
                  <a:cubicBezTo>
                    <a:pt x="12045" y="148"/>
                    <a:pt x="10761" y="206"/>
                    <a:pt x="9477" y="250"/>
                  </a:cubicBezTo>
                  <a:cubicBezTo>
                    <a:pt x="9187" y="298"/>
                    <a:pt x="8891" y="325"/>
                    <a:pt x="8601" y="352"/>
                  </a:cubicBezTo>
                  <a:cubicBezTo>
                    <a:pt x="8510" y="352"/>
                    <a:pt x="8419" y="347"/>
                    <a:pt x="8328" y="347"/>
                  </a:cubicBezTo>
                  <a:cubicBezTo>
                    <a:pt x="7812" y="325"/>
                    <a:pt x="7274" y="309"/>
                    <a:pt x="6754" y="309"/>
                  </a:cubicBezTo>
                  <a:cubicBezTo>
                    <a:pt x="6151" y="309"/>
                    <a:pt x="5631" y="335"/>
                    <a:pt x="5152" y="384"/>
                  </a:cubicBezTo>
                  <a:cubicBezTo>
                    <a:pt x="4879" y="379"/>
                    <a:pt x="4604" y="367"/>
                    <a:pt x="4331" y="362"/>
                  </a:cubicBezTo>
                  <a:cubicBezTo>
                    <a:pt x="3711" y="362"/>
                    <a:pt x="3091" y="375"/>
                    <a:pt x="2470" y="375"/>
                  </a:cubicBezTo>
                  <a:cubicBezTo>
                    <a:pt x="2032" y="375"/>
                    <a:pt x="1594" y="368"/>
                    <a:pt x="1155" y="347"/>
                  </a:cubicBezTo>
                  <a:cubicBezTo>
                    <a:pt x="1115" y="345"/>
                    <a:pt x="1077" y="344"/>
                    <a:pt x="1040" y="344"/>
                  </a:cubicBezTo>
                  <a:cubicBezTo>
                    <a:pt x="866" y="344"/>
                    <a:pt x="731" y="366"/>
                    <a:pt x="624" y="411"/>
                  </a:cubicBezTo>
                  <a:cubicBezTo>
                    <a:pt x="602" y="399"/>
                    <a:pt x="580" y="394"/>
                    <a:pt x="560" y="384"/>
                  </a:cubicBezTo>
                  <a:lnTo>
                    <a:pt x="560" y="411"/>
                  </a:lnTo>
                  <a:lnTo>
                    <a:pt x="560" y="438"/>
                  </a:lnTo>
                  <a:lnTo>
                    <a:pt x="0" y="394"/>
                  </a:lnTo>
                  <a:lnTo>
                    <a:pt x="0" y="394"/>
                  </a:lnTo>
                  <a:cubicBezTo>
                    <a:pt x="71" y="1651"/>
                    <a:pt x="414" y="3763"/>
                    <a:pt x="458" y="5020"/>
                  </a:cubicBezTo>
                  <a:cubicBezTo>
                    <a:pt x="516" y="5536"/>
                    <a:pt x="587" y="6047"/>
                    <a:pt x="694" y="6551"/>
                  </a:cubicBezTo>
                  <a:cubicBezTo>
                    <a:pt x="882" y="7453"/>
                    <a:pt x="1354" y="8238"/>
                    <a:pt x="1586" y="9124"/>
                  </a:cubicBezTo>
                  <a:cubicBezTo>
                    <a:pt x="1708" y="9603"/>
                    <a:pt x="1902" y="10037"/>
                    <a:pt x="2112" y="10473"/>
                  </a:cubicBezTo>
                  <a:cubicBezTo>
                    <a:pt x="2122" y="10483"/>
                    <a:pt x="2139" y="10495"/>
                    <a:pt x="2149" y="10510"/>
                  </a:cubicBezTo>
                  <a:cubicBezTo>
                    <a:pt x="2144" y="10510"/>
                    <a:pt x="2139" y="10515"/>
                    <a:pt x="2134" y="10521"/>
                  </a:cubicBezTo>
                  <a:cubicBezTo>
                    <a:pt x="2139" y="10527"/>
                    <a:pt x="2144" y="10537"/>
                    <a:pt x="2149" y="10548"/>
                  </a:cubicBezTo>
                  <a:cubicBezTo>
                    <a:pt x="2155" y="10537"/>
                    <a:pt x="2160" y="10527"/>
                    <a:pt x="2166" y="10515"/>
                  </a:cubicBezTo>
                  <a:cubicBezTo>
                    <a:pt x="2418" y="10612"/>
                    <a:pt x="2499" y="10785"/>
                    <a:pt x="2418" y="11031"/>
                  </a:cubicBezTo>
                  <a:cubicBezTo>
                    <a:pt x="2402" y="11026"/>
                    <a:pt x="2392" y="11021"/>
                    <a:pt x="2375" y="11016"/>
                  </a:cubicBezTo>
                  <a:lnTo>
                    <a:pt x="2375" y="11016"/>
                  </a:lnTo>
                  <a:cubicBezTo>
                    <a:pt x="2402" y="11069"/>
                    <a:pt x="2429" y="11123"/>
                    <a:pt x="2456" y="11182"/>
                  </a:cubicBezTo>
                  <a:cubicBezTo>
                    <a:pt x="2456" y="11145"/>
                    <a:pt x="2450" y="11112"/>
                    <a:pt x="2445" y="11080"/>
                  </a:cubicBezTo>
                  <a:lnTo>
                    <a:pt x="2445" y="11080"/>
                  </a:lnTo>
                  <a:cubicBezTo>
                    <a:pt x="2794" y="11219"/>
                    <a:pt x="2746" y="11467"/>
                    <a:pt x="2702" y="11720"/>
                  </a:cubicBezTo>
                  <a:cubicBezTo>
                    <a:pt x="2746" y="11827"/>
                    <a:pt x="2789" y="11934"/>
                    <a:pt x="2831" y="12047"/>
                  </a:cubicBezTo>
                  <a:cubicBezTo>
                    <a:pt x="2853" y="12117"/>
                    <a:pt x="2880" y="12186"/>
                    <a:pt x="2901" y="12256"/>
                  </a:cubicBezTo>
                  <a:cubicBezTo>
                    <a:pt x="2960" y="12320"/>
                    <a:pt x="2987" y="12402"/>
                    <a:pt x="2982" y="12493"/>
                  </a:cubicBezTo>
                  <a:cubicBezTo>
                    <a:pt x="3030" y="12648"/>
                    <a:pt x="3079" y="12804"/>
                    <a:pt x="3122" y="12965"/>
                  </a:cubicBezTo>
                  <a:cubicBezTo>
                    <a:pt x="3562" y="13783"/>
                    <a:pt x="3617" y="14663"/>
                    <a:pt x="3283" y="15549"/>
                  </a:cubicBezTo>
                  <a:cubicBezTo>
                    <a:pt x="3106" y="16275"/>
                    <a:pt x="2702" y="16935"/>
                    <a:pt x="2675" y="17688"/>
                  </a:cubicBezTo>
                  <a:cubicBezTo>
                    <a:pt x="2633" y="18714"/>
                    <a:pt x="2735" y="19875"/>
                    <a:pt x="2412" y="20862"/>
                  </a:cubicBezTo>
                  <a:cubicBezTo>
                    <a:pt x="2187" y="21544"/>
                    <a:pt x="1494" y="22801"/>
                    <a:pt x="1494" y="22801"/>
                  </a:cubicBezTo>
                  <a:cubicBezTo>
                    <a:pt x="1494" y="22801"/>
                    <a:pt x="1239" y="23372"/>
                    <a:pt x="1329" y="23372"/>
                  </a:cubicBezTo>
                  <a:cubicBezTo>
                    <a:pt x="1330" y="23372"/>
                    <a:pt x="1332" y="23372"/>
                    <a:pt x="1333" y="23371"/>
                  </a:cubicBezTo>
                  <a:lnTo>
                    <a:pt x="1333" y="23371"/>
                  </a:lnTo>
                  <a:cubicBezTo>
                    <a:pt x="1318" y="23399"/>
                    <a:pt x="1317" y="23410"/>
                    <a:pt x="1324" y="23410"/>
                  </a:cubicBezTo>
                  <a:cubicBezTo>
                    <a:pt x="1342" y="23410"/>
                    <a:pt x="1403" y="23354"/>
                    <a:pt x="1423" y="23330"/>
                  </a:cubicBezTo>
                  <a:lnTo>
                    <a:pt x="1423" y="23330"/>
                  </a:lnTo>
                  <a:cubicBezTo>
                    <a:pt x="1447" y="23334"/>
                    <a:pt x="1470" y="23334"/>
                    <a:pt x="1494" y="23334"/>
                  </a:cubicBezTo>
                  <a:cubicBezTo>
                    <a:pt x="1532" y="23334"/>
                    <a:pt x="1564" y="23334"/>
                    <a:pt x="1596" y="23329"/>
                  </a:cubicBezTo>
                  <a:cubicBezTo>
                    <a:pt x="2037" y="23237"/>
                    <a:pt x="2477" y="23162"/>
                    <a:pt x="2918" y="23086"/>
                  </a:cubicBezTo>
                  <a:cubicBezTo>
                    <a:pt x="3600" y="22969"/>
                    <a:pt x="4309" y="22845"/>
                    <a:pt x="5003" y="22684"/>
                  </a:cubicBezTo>
                  <a:cubicBezTo>
                    <a:pt x="5217" y="22635"/>
                    <a:pt x="5400" y="22608"/>
                    <a:pt x="5576" y="22608"/>
                  </a:cubicBezTo>
                  <a:cubicBezTo>
                    <a:pt x="5829" y="22608"/>
                    <a:pt x="6066" y="22662"/>
                    <a:pt x="6324" y="22776"/>
                  </a:cubicBezTo>
                  <a:cubicBezTo>
                    <a:pt x="7936" y="23505"/>
                    <a:pt x="9682" y="23860"/>
                    <a:pt x="11668" y="23860"/>
                  </a:cubicBezTo>
                  <a:cubicBezTo>
                    <a:pt x="11868" y="23860"/>
                    <a:pt x="12062" y="23860"/>
                    <a:pt x="12260" y="23850"/>
                  </a:cubicBezTo>
                  <a:cubicBezTo>
                    <a:pt x="12459" y="23844"/>
                    <a:pt x="12635" y="23726"/>
                    <a:pt x="12722" y="23549"/>
                  </a:cubicBezTo>
                  <a:cubicBezTo>
                    <a:pt x="12915" y="23151"/>
                    <a:pt x="12722" y="22840"/>
                    <a:pt x="12556" y="22657"/>
                  </a:cubicBezTo>
                  <a:cubicBezTo>
                    <a:pt x="12635" y="22587"/>
                    <a:pt x="12717" y="22511"/>
                    <a:pt x="12803" y="22437"/>
                  </a:cubicBezTo>
                  <a:cubicBezTo>
                    <a:pt x="12915" y="22329"/>
                    <a:pt x="13093" y="22168"/>
                    <a:pt x="13216" y="22082"/>
                  </a:cubicBezTo>
                  <a:cubicBezTo>
                    <a:pt x="13538" y="22313"/>
                    <a:pt x="13920" y="22394"/>
                    <a:pt x="14259" y="22469"/>
                  </a:cubicBezTo>
                  <a:cubicBezTo>
                    <a:pt x="14892" y="22603"/>
                    <a:pt x="15032" y="22672"/>
                    <a:pt x="15070" y="23086"/>
                  </a:cubicBezTo>
                  <a:cubicBezTo>
                    <a:pt x="15107" y="23543"/>
                    <a:pt x="15672" y="23973"/>
                    <a:pt x="16079" y="23973"/>
                  </a:cubicBezTo>
                  <a:lnTo>
                    <a:pt x="16225" y="23973"/>
                  </a:lnTo>
                  <a:cubicBezTo>
                    <a:pt x="16858" y="23973"/>
                    <a:pt x="17165" y="24338"/>
                    <a:pt x="17654" y="24988"/>
                  </a:cubicBezTo>
                  <a:cubicBezTo>
                    <a:pt x="17793" y="25176"/>
                    <a:pt x="17938" y="25370"/>
                    <a:pt x="18100" y="25553"/>
                  </a:cubicBezTo>
                  <a:cubicBezTo>
                    <a:pt x="18588" y="26106"/>
                    <a:pt x="19255" y="26411"/>
                    <a:pt x="19979" y="26411"/>
                  </a:cubicBezTo>
                  <a:cubicBezTo>
                    <a:pt x="20624" y="26411"/>
                    <a:pt x="21269" y="26165"/>
                    <a:pt x="21801" y="25719"/>
                  </a:cubicBezTo>
                  <a:cubicBezTo>
                    <a:pt x="22042" y="25515"/>
                    <a:pt x="22312" y="25397"/>
                    <a:pt x="22543" y="25397"/>
                  </a:cubicBezTo>
                  <a:cubicBezTo>
                    <a:pt x="22731" y="25397"/>
                    <a:pt x="22875" y="25477"/>
                    <a:pt x="22999" y="25650"/>
                  </a:cubicBezTo>
                  <a:cubicBezTo>
                    <a:pt x="23220" y="25950"/>
                    <a:pt x="23563" y="26347"/>
                    <a:pt x="24031" y="26347"/>
                  </a:cubicBezTo>
                  <a:cubicBezTo>
                    <a:pt x="24638" y="26347"/>
                    <a:pt x="24896" y="25719"/>
                    <a:pt x="25052" y="25348"/>
                  </a:cubicBezTo>
                  <a:cubicBezTo>
                    <a:pt x="25174" y="25037"/>
                    <a:pt x="25154" y="24730"/>
                    <a:pt x="25137" y="24457"/>
                  </a:cubicBezTo>
                  <a:cubicBezTo>
                    <a:pt x="25126" y="24333"/>
                    <a:pt x="25121" y="24220"/>
                    <a:pt x="25126" y="24123"/>
                  </a:cubicBezTo>
                  <a:cubicBezTo>
                    <a:pt x="25137" y="24026"/>
                    <a:pt x="25186" y="23968"/>
                    <a:pt x="25234" y="23924"/>
                  </a:cubicBezTo>
                  <a:cubicBezTo>
                    <a:pt x="25690" y="24574"/>
                    <a:pt x="26373" y="24859"/>
                    <a:pt x="26986" y="25117"/>
                  </a:cubicBezTo>
                  <a:cubicBezTo>
                    <a:pt x="27732" y="25429"/>
                    <a:pt x="28204" y="25650"/>
                    <a:pt x="28404" y="26240"/>
                  </a:cubicBezTo>
                  <a:cubicBezTo>
                    <a:pt x="28533" y="26605"/>
                    <a:pt x="28823" y="26820"/>
                    <a:pt x="29188" y="26820"/>
                  </a:cubicBezTo>
                  <a:cubicBezTo>
                    <a:pt x="29446" y="26820"/>
                    <a:pt x="29677" y="26713"/>
                    <a:pt x="29833" y="26627"/>
                  </a:cubicBezTo>
                  <a:cubicBezTo>
                    <a:pt x="30138" y="26466"/>
                    <a:pt x="30445" y="26304"/>
                    <a:pt x="30805" y="26121"/>
                  </a:cubicBezTo>
                  <a:lnTo>
                    <a:pt x="31342" y="25843"/>
                  </a:lnTo>
                  <a:cubicBezTo>
                    <a:pt x="31524" y="25751"/>
                    <a:pt x="31632" y="25563"/>
                    <a:pt x="31632" y="25365"/>
                  </a:cubicBezTo>
                  <a:cubicBezTo>
                    <a:pt x="31627" y="25161"/>
                    <a:pt x="31514" y="24978"/>
                    <a:pt x="31331" y="24891"/>
                  </a:cubicBezTo>
                  <a:cubicBezTo>
                    <a:pt x="30923" y="24693"/>
                    <a:pt x="30520" y="24526"/>
                    <a:pt x="30133" y="24370"/>
                  </a:cubicBezTo>
                  <a:cubicBezTo>
                    <a:pt x="29230" y="24006"/>
                    <a:pt x="28452" y="23688"/>
                    <a:pt x="27844" y="23081"/>
                  </a:cubicBezTo>
                  <a:cubicBezTo>
                    <a:pt x="27517" y="22754"/>
                    <a:pt x="27517" y="22630"/>
                    <a:pt x="27517" y="22630"/>
                  </a:cubicBezTo>
                  <a:cubicBezTo>
                    <a:pt x="27522" y="22608"/>
                    <a:pt x="27576" y="22533"/>
                    <a:pt x="27753" y="22426"/>
                  </a:cubicBezTo>
                  <a:cubicBezTo>
                    <a:pt x="28172" y="22173"/>
                    <a:pt x="28462" y="21814"/>
                    <a:pt x="28720" y="21502"/>
                  </a:cubicBezTo>
                  <a:cubicBezTo>
                    <a:pt x="28984" y="21179"/>
                    <a:pt x="29210" y="20900"/>
                    <a:pt x="29532" y="20755"/>
                  </a:cubicBezTo>
                  <a:cubicBezTo>
                    <a:pt x="30165" y="20470"/>
                    <a:pt x="30326" y="19927"/>
                    <a:pt x="30004" y="19144"/>
                  </a:cubicBezTo>
                  <a:cubicBezTo>
                    <a:pt x="29983" y="19089"/>
                    <a:pt x="29951" y="19004"/>
                    <a:pt x="29945" y="18977"/>
                  </a:cubicBezTo>
                  <a:cubicBezTo>
                    <a:pt x="29865" y="18547"/>
                    <a:pt x="29542" y="18268"/>
                    <a:pt x="29123" y="18268"/>
                  </a:cubicBezTo>
                  <a:cubicBezTo>
                    <a:pt x="29005" y="18268"/>
                    <a:pt x="28887" y="18295"/>
                    <a:pt x="28779" y="18327"/>
                  </a:cubicBezTo>
                  <a:cubicBezTo>
                    <a:pt x="28720" y="18370"/>
                    <a:pt x="28655" y="18407"/>
                    <a:pt x="28597" y="18450"/>
                  </a:cubicBezTo>
                  <a:cubicBezTo>
                    <a:pt x="28392" y="18606"/>
                    <a:pt x="28194" y="18719"/>
                    <a:pt x="28006" y="18789"/>
                  </a:cubicBezTo>
                  <a:cubicBezTo>
                    <a:pt x="27534" y="19154"/>
                    <a:pt x="27044" y="19552"/>
                    <a:pt x="26550" y="19971"/>
                  </a:cubicBezTo>
                  <a:cubicBezTo>
                    <a:pt x="26528" y="19992"/>
                    <a:pt x="26513" y="20004"/>
                    <a:pt x="26491" y="20019"/>
                  </a:cubicBezTo>
                  <a:cubicBezTo>
                    <a:pt x="26560" y="19369"/>
                    <a:pt x="26491" y="18977"/>
                    <a:pt x="26255" y="18714"/>
                  </a:cubicBezTo>
                  <a:cubicBezTo>
                    <a:pt x="26250" y="18703"/>
                    <a:pt x="26238" y="18692"/>
                    <a:pt x="26228" y="18687"/>
                  </a:cubicBezTo>
                  <a:cubicBezTo>
                    <a:pt x="26180" y="18665"/>
                    <a:pt x="26131" y="18643"/>
                    <a:pt x="26083" y="18611"/>
                  </a:cubicBezTo>
                  <a:cubicBezTo>
                    <a:pt x="25910" y="18514"/>
                    <a:pt x="25809" y="18321"/>
                    <a:pt x="25819" y="18122"/>
                  </a:cubicBezTo>
                  <a:cubicBezTo>
                    <a:pt x="25819" y="18102"/>
                    <a:pt x="25830" y="18085"/>
                    <a:pt x="25830" y="18063"/>
                  </a:cubicBezTo>
                  <a:cubicBezTo>
                    <a:pt x="26002" y="18095"/>
                    <a:pt x="26180" y="18128"/>
                    <a:pt x="26351" y="18155"/>
                  </a:cubicBezTo>
                  <a:cubicBezTo>
                    <a:pt x="26475" y="18095"/>
                    <a:pt x="26599" y="18042"/>
                    <a:pt x="26716" y="17988"/>
                  </a:cubicBezTo>
                  <a:lnTo>
                    <a:pt x="26728" y="17978"/>
                  </a:lnTo>
                  <a:cubicBezTo>
                    <a:pt x="26711" y="17870"/>
                    <a:pt x="26701" y="17725"/>
                    <a:pt x="26689" y="17586"/>
                  </a:cubicBezTo>
                  <a:cubicBezTo>
                    <a:pt x="26669" y="17360"/>
                    <a:pt x="26647" y="17145"/>
                    <a:pt x="26572" y="17123"/>
                  </a:cubicBezTo>
                  <a:cubicBezTo>
                    <a:pt x="25749" y="16909"/>
                    <a:pt x="25573" y="16446"/>
                    <a:pt x="25556" y="15920"/>
                  </a:cubicBezTo>
                  <a:lnTo>
                    <a:pt x="25556" y="15818"/>
                  </a:lnTo>
                  <a:cubicBezTo>
                    <a:pt x="25556" y="15710"/>
                    <a:pt x="25567" y="15603"/>
                    <a:pt x="25573" y="15491"/>
                  </a:cubicBezTo>
                  <a:cubicBezTo>
                    <a:pt x="25583" y="15345"/>
                    <a:pt x="25593" y="15201"/>
                    <a:pt x="25600" y="15060"/>
                  </a:cubicBezTo>
                  <a:cubicBezTo>
                    <a:pt x="25600" y="15023"/>
                    <a:pt x="25605" y="14986"/>
                    <a:pt x="25605" y="14953"/>
                  </a:cubicBezTo>
                  <a:cubicBezTo>
                    <a:pt x="25605" y="14668"/>
                    <a:pt x="25573" y="14400"/>
                    <a:pt x="25432" y="14169"/>
                  </a:cubicBezTo>
                  <a:cubicBezTo>
                    <a:pt x="25406" y="14131"/>
                    <a:pt x="25395" y="14093"/>
                    <a:pt x="25390" y="14056"/>
                  </a:cubicBezTo>
                  <a:cubicBezTo>
                    <a:pt x="25368" y="13793"/>
                    <a:pt x="25825" y="13599"/>
                    <a:pt x="25932" y="13320"/>
                  </a:cubicBezTo>
                  <a:cubicBezTo>
                    <a:pt x="25916" y="13316"/>
                    <a:pt x="25898" y="13315"/>
                    <a:pt x="25879" y="13315"/>
                  </a:cubicBezTo>
                  <a:cubicBezTo>
                    <a:pt x="25854" y="13315"/>
                    <a:pt x="25828" y="13317"/>
                    <a:pt x="25803" y="13317"/>
                  </a:cubicBezTo>
                  <a:cubicBezTo>
                    <a:pt x="25731" y="13317"/>
                    <a:pt x="25666" y="13303"/>
                    <a:pt x="25653" y="13196"/>
                  </a:cubicBezTo>
                  <a:cubicBezTo>
                    <a:pt x="24492" y="13260"/>
                    <a:pt x="23332" y="13347"/>
                    <a:pt x="22166" y="13369"/>
                  </a:cubicBezTo>
                  <a:cubicBezTo>
                    <a:pt x="21929" y="13374"/>
                    <a:pt x="21670" y="13464"/>
                    <a:pt x="21423" y="13464"/>
                  </a:cubicBezTo>
                  <a:cubicBezTo>
                    <a:pt x="21218" y="13464"/>
                    <a:pt x="21021" y="13402"/>
                    <a:pt x="20850" y="13180"/>
                  </a:cubicBezTo>
                  <a:lnTo>
                    <a:pt x="18712" y="13186"/>
                  </a:lnTo>
                  <a:cubicBezTo>
                    <a:pt x="18048" y="13615"/>
                    <a:pt x="17332" y="13679"/>
                    <a:pt x="16608" y="13679"/>
                  </a:cubicBezTo>
                  <a:cubicBezTo>
                    <a:pt x="16296" y="13679"/>
                    <a:pt x="15982" y="13667"/>
                    <a:pt x="15670" y="13667"/>
                  </a:cubicBezTo>
                  <a:cubicBezTo>
                    <a:pt x="15482" y="13667"/>
                    <a:pt x="15294" y="13672"/>
                    <a:pt x="15107" y="13686"/>
                  </a:cubicBezTo>
                  <a:cubicBezTo>
                    <a:pt x="14914" y="13557"/>
                    <a:pt x="14802" y="13369"/>
                    <a:pt x="14737" y="13175"/>
                  </a:cubicBezTo>
                  <a:lnTo>
                    <a:pt x="14737" y="13126"/>
                  </a:lnTo>
                  <a:cubicBezTo>
                    <a:pt x="14827" y="11452"/>
                    <a:pt x="15166" y="9842"/>
                    <a:pt x="16034" y="8382"/>
                  </a:cubicBezTo>
                  <a:lnTo>
                    <a:pt x="16034" y="8382"/>
                  </a:lnTo>
                  <a:cubicBezTo>
                    <a:pt x="16033" y="8383"/>
                    <a:pt x="16032" y="8383"/>
                    <a:pt x="16032" y="8383"/>
                  </a:cubicBezTo>
                  <a:cubicBezTo>
                    <a:pt x="16096" y="7808"/>
                    <a:pt x="16252" y="7292"/>
                    <a:pt x="16837" y="7029"/>
                  </a:cubicBezTo>
                  <a:cubicBezTo>
                    <a:pt x="16961" y="6342"/>
                    <a:pt x="16676" y="5477"/>
                    <a:pt x="17654" y="5154"/>
                  </a:cubicBezTo>
                  <a:cubicBezTo>
                    <a:pt x="18147" y="4805"/>
                    <a:pt x="17869" y="4294"/>
                    <a:pt x="17896" y="3848"/>
                  </a:cubicBezTo>
                  <a:cubicBezTo>
                    <a:pt x="17567" y="3790"/>
                    <a:pt x="17579" y="3558"/>
                    <a:pt x="17626" y="3307"/>
                  </a:cubicBezTo>
                  <a:cubicBezTo>
                    <a:pt x="17535" y="3242"/>
                    <a:pt x="17412" y="3183"/>
                    <a:pt x="17391" y="3102"/>
                  </a:cubicBezTo>
                  <a:cubicBezTo>
                    <a:pt x="17165" y="2140"/>
                    <a:pt x="17116" y="883"/>
                    <a:pt x="16445" y="335"/>
                  </a:cubicBezTo>
                  <a:cubicBezTo>
                    <a:pt x="16434" y="277"/>
                    <a:pt x="16424" y="218"/>
                    <a:pt x="16413" y="158"/>
                  </a:cubicBezTo>
                  <a:cubicBezTo>
                    <a:pt x="16369" y="185"/>
                    <a:pt x="16322" y="201"/>
                    <a:pt x="16278" y="223"/>
                  </a:cubicBezTo>
                  <a:cubicBezTo>
                    <a:pt x="15983" y="53"/>
                    <a:pt x="15611" y="1"/>
                    <a:pt x="15206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2338650" y="3105175"/>
              <a:ext cx="1914550" cy="1859725"/>
            </a:xfrm>
            <a:custGeom>
              <a:rect b="b" l="l" r="r" t="t"/>
              <a:pathLst>
                <a:path extrusionOk="0" h="74389" w="76582">
                  <a:moveTo>
                    <a:pt x="24033" y="0"/>
                  </a:moveTo>
                  <a:cubicBezTo>
                    <a:pt x="24008" y="0"/>
                    <a:pt x="23984" y="1"/>
                    <a:pt x="23960" y="1"/>
                  </a:cubicBezTo>
                  <a:cubicBezTo>
                    <a:pt x="23885" y="44"/>
                    <a:pt x="23826" y="91"/>
                    <a:pt x="23767" y="145"/>
                  </a:cubicBezTo>
                  <a:cubicBezTo>
                    <a:pt x="23757" y="140"/>
                    <a:pt x="23740" y="140"/>
                    <a:pt x="23729" y="135"/>
                  </a:cubicBezTo>
                  <a:cubicBezTo>
                    <a:pt x="23724" y="156"/>
                    <a:pt x="23724" y="178"/>
                    <a:pt x="23719" y="200"/>
                  </a:cubicBezTo>
                  <a:cubicBezTo>
                    <a:pt x="23251" y="747"/>
                    <a:pt x="23655" y="1698"/>
                    <a:pt x="23321" y="2268"/>
                  </a:cubicBezTo>
                  <a:cubicBezTo>
                    <a:pt x="23278" y="2880"/>
                    <a:pt x="23236" y="3492"/>
                    <a:pt x="23192" y="4105"/>
                  </a:cubicBezTo>
                  <a:cubicBezTo>
                    <a:pt x="23139" y="4846"/>
                    <a:pt x="23085" y="5588"/>
                    <a:pt x="23031" y="6324"/>
                  </a:cubicBezTo>
                  <a:lnTo>
                    <a:pt x="23031" y="6329"/>
                  </a:lnTo>
                  <a:cubicBezTo>
                    <a:pt x="22655" y="7968"/>
                    <a:pt x="22956" y="9686"/>
                    <a:pt x="22510" y="11320"/>
                  </a:cubicBezTo>
                  <a:cubicBezTo>
                    <a:pt x="22478" y="11744"/>
                    <a:pt x="22450" y="12163"/>
                    <a:pt x="22423" y="12587"/>
                  </a:cubicBezTo>
                  <a:cubicBezTo>
                    <a:pt x="22172" y="16262"/>
                    <a:pt x="21994" y="19942"/>
                    <a:pt x="21436" y="23596"/>
                  </a:cubicBezTo>
                  <a:lnTo>
                    <a:pt x="21436" y="25007"/>
                  </a:lnTo>
                  <a:cubicBezTo>
                    <a:pt x="21290" y="26598"/>
                    <a:pt x="21070" y="28188"/>
                    <a:pt x="21027" y="29784"/>
                  </a:cubicBezTo>
                  <a:cubicBezTo>
                    <a:pt x="21022" y="29966"/>
                    <a:pt x="21005" y="30117"/>
                    <a:pt x="20973" y="30241"/>
                  </a:cubicBezTo>
                  <a:cubicBezTo>
                    <a:pt x="20779" y="30531"/>
                    <a:pt x="20511" y="30719"/>
                    <a:pt x="20125" y="30821"/>
                  </a:cubicBezTo>
                  <a:cubicBezTo>
                    <a:pt x="20006" y="30821"/>
                    <a:pt x="19872" y="30809"/>
                    <a:pt x="19722" y="30799"/>
                  </a:cubicBezTo>
                  <a:cubicBezTo>
                    <a:pt x="14372" y="30256"/>
                    <a:pt x="9021" y="29757"/>
                    <a:pt x="3664" y="29274"/>
                  </a:cubicBezTo>
                  <a:cubicBezTo>
                    <a:pt x="3242" y="29236"/>
                    <a:pt x="2818" y="29226"/>
                    <a:pt x="2392" y="29226"/>
                  </a:cubicBezTo>
                  <a:cubicBezTo>
                    <a:pt x="1950" y="29226"/>
                    <a:pt x="1507" y="29237"/>
                    <a:pt x="1063" y="29237"/>
                  </a:cubicBezTo>
                  <a:cubicBezTo>
                    <a:pt x="1015" y="29237"/>
                    <a:pt x="967" y="29237"/>
                    <a:pt x="919" y="29236"/>
                  </a:cubicBezTo>
                  <a:cubicBezTo>
                    <a:pt x="817" y="29225"/>
                    <a:pt x="710" y="29214"/>
                    <a:pt x="623" y="29214"/>
                  </a:cubicBezTo>
                  <a:cubicBezTo>
                    <a:pt x="511" y="29214"/>
                    <a:pt x="435" y="29214"/>
                    <a:pt x="387" y="29321"/>
                  </a:cubicBezTo>
                  <a:cubicBezTo>
                    <a:pt x="306" y="29370"/>
                    <a:pt x="237" y="29440"/>
                    <a:pt x="194" y="29542"/>
                  </a:cubicBezTo>
                  <a:cubicBezTo>
                    <a:pt x="140" y="29681"/>
                    <a:pt x="194" y="29822"/>
                    <a:pt x="301" y="29907"/>
                  </a:cubicBezTo>
                  <a:cubicBezTo>
                    <a:pt x="247" y="30095"/>
                    <a:pt x="140" y="30246"/>
                    <a:pt x="1" y="30348"/>
                  </a:cubicBezTo>
                  <a:cubicBezTo>
                    <a:pt x="70" y="30397"/>
                    <a:pt x="145" y="30444"/>
                    <a:pt x="231" y="30477"/>
                  </a:cubicBezTo>
                  <a:cubicBezTo>
                    <a:pt x="678" y="30633"/>
                    <a:pt x="892" y="30982"/>
                    <a:pt x="1204" y="31540"/>
                  </a:cubicBezTo>
                  <a:cubicBezTo>
                    <a:pt x="1382" y="31858"/>
                    <a:pt x="1563" y="32185"/>
                    <a:pt x="1838" y="32475"/>
                  </a:cubicBezTo>
                  <a:cubicBezTo>
                    <a:pt x="2461" y="33142"/>
                    <a:pt x="3058" y="33861"/>
                    <a:pt x="3643" y="34555"/>
                  </a:cubicBezTo>
                  <a:cubicBezTo>
                    <a:pt x="4985" y="36160"/>
                    <a:pt x="6378" y="37821"/>
                    <a:pt x="8193" y="39067"/>
                  </a:cubicBezTo>
                  <a:cubicBezTo>
                    <a:pt x="8843" y="39512"/>
                    <a:pt x="9047" y="40216"/>
                    <a:pt x="9289" y="41027"/>
                  </a:cubicBezTo>
                  <a:cubicBezTo>
                    <a:pt x="9455" y="41587"/>
                    <a:pt x="9622" y="42172"/>
                    <a:pt x="9961" y="42693"/>
                  </a:cubicBezTo>
                  <a:cubicBezTo>
                    <a:pt x="9949" y="42736"/>
                    <a:pt x="9934" y="42779"/>
                    <a:pt x="9923" y="42812"/>
                  </a:cubicBezTo>
                  <a:lnTo>
                    <a:pt x="9901" y="42876"/>
                  </a:lnTo>
                  <a:cubicBezTo>
                    <a:pt x="9472" y="44235"/>
                    <a:pt x="9929" y="45567"/>
                    <a:pt x="11201" y="46636"/>
                  </a:cubicBezTo>
                  <a:cubicBezTo>
                    <a:pt x="13517" y="48587"/>
                    <a:pt x="15510" y="50000"/>
                    <a:pt x="17476" y="51079"/>
                  </a:cubicBezTo>
                  <a:cubicBezTo>
                    <a:pt x="17868" y="51294"/>
                    <a:pt x="18228" y="51401"/>
                    <a:pt x="18588" y="51401"/>
                  </a:cubicBezTo>
                  <a:cubicBezTo>
                    <a:pt x="19110" y="51401"/>
                    <a:pt x="19604" y="51170"/>
                    <a:pt x="20109" y="50704"/>
                  </a:cubicBezTo>
                  <a:cubicBezTo>
                    <a:pt x="20801" y="50064"/>
                    <a:pt x="21097" y="49291"/>
                    <a:pt x="21387" y="48549"/>
                  </a:cubicBezTo>
                  <a:cubicBezTo>
                    <a:pt x="21511" y="48232"/>
                    <a:pt x="21624" y="47937"/>
                    <a:pt x="21768" y="47657"/>
                  </a:cubicBezTo>
                  <a:cubicBezTo>
                    <a:pt x="21838" y="47518"/>
                    <a:pt x="21892" y="47372"/>
                    <a:pt x="21946" y="47233"/>
                  </a:cubicBezTo>
                  <a:cubicBezTo>
                    <a:pt x="22037" y="47007"/>
                    <a:pt x="22101" y="46868"/>
                    <a:pt x="22160" y="46776"/>
                  </a:cubicBezTo>
                  <a:cubicBezTo>
                    <a:pt x="22359" y="46717"/>
                    <a:pt x="22559" y="46668"/>
                    <a:pt x="22757" y="46631"/>
                  </a:cubicBezTo>
                  <a:cubicBezTo>
                    <a:pt x="22956" y="46631"/>
                    <a:pt x="23133" y="46598"/>
                    <a:pt x="23300" y="46551"/>
                  </a:cubicBezTo>
                  <a:cubicBezTo>
                    <a:pt x="23519" y="46528"/>
                    <a:pt x="23736" y="46516"/>
                    <a:pt x="23952" y="46516"/>
                  </a:cubicBezTo>
                  <a:cubicBezTo>
                    <a:pt x="28004" y="46516"/>
                    <a:pt x="31442" y="50471"/>
                    <a:pt x="33432" y="53776"/>
                  </a:cubicBezTo>
                  <a:cubicBezTo>
                    <a:pt x="33925" y="54592"/>
                    <a:pt x="34495" y="55306"/>
                    <a:pt x="35086" y="55990"/>
                  </a:cubicBezTo>
                  <a:cubicBezTo>
                    <a:pt x="35968" y="57627"/>
                    <a:pt x="37042" y="59149"/>
                    <a:pt x="38105" y="60631"/>
                  </a:cubicBezTo>
                  <a:lnTo>
                    <a:pt x="38396" y="61039"/>
                  </a:lnTo>
                  <a:cubicBezTo>
                    <a:pt x="38514" y="61205"/>
                    <a:pt x="38669" y="61410"/>
                    <a:pt x="38869" y="61560"/>
                  </a:cubicBezTo>
                  <a:cubicBezTo>
                    <a:pt x="38981" y="61936"/>
                    <a:pt x="39100" y="62301"/>
                    <a:pt x="39256" y="62630"/>
                  </a:cubicBezTo>
                  <a:cubicBezTo>
                    <a:pt x="39519" y="63193"/>
                    <a:pt x="39819" y="63731"/>
                    <a:pt x="40131" y="64262"/>
                  </a:cubicBezTo>
                  <a:cubicBezTo>
                    <a:pt x="40635" y="66357"/>
                    <a:pt x="41533" y="68162"/>
                    <a:pt x="42311" y="69560"/>
                  </a:cubicBezTo>
                  <a:lnTo>
                    <a:pt x="42355" y="69635"/>
                  </a:lnTo>
                  <a:cubicBezTo>
                    <a:pt x="42494" y="69893"/>
                    <a:pt x="42683" y="70237"/>
                    <a:pt x="43112" y="70386"/>
                  </a:cubicBezTo>
                  <a:cubicBezTo>
                    <a:pt x="43945" y="70677"/>
                    <a:pt x="44724" y="71085"/>
                    <a:pt x="45546" y="71515"/>
                  </a:cubicBezTo>
                  <a:cubicBezTo>
                    <a:pt x="46824" y="72181"/>
                    <a:pt x="48145" y="72868"/>
                    <a:pt x="49688" y="73089"/>
                  </a:cubicBezTo>
                  <a:cubicBezTo>
                    <a:pt x="50756" y="73245"/>
                    <a:pt x="51633" y="73411"/>
                    <a:pt x="52342" y="74046"/>
                  </a:cubicBezTo>
                  <a:cubicBezTo>
                    <a:pt x="52600" y="74276"/>
                    <a:pt x="52852" y="74388"/>
                    <a:pt x="53104" y="74388"/>
                  </a:cubicBezTo>
                  <a:cubicBezTo>
                    <a:pt x="53599" y="74388"/>
                    <a:pt x="53851" y="73981"/>
                    <a:pt x="54002" y="73739"/>
                  </a:cubicBezTo>
                  <a:cubicBezTo>
                    <a:pt x="54039" y="73674"/>
                    <a:pt x="54093" y="73589"/>
                    <a:pt x="54131" y="73545"/>
                  </a:cubicBezTo>
                  <a:cubicBezTo>
                    <a:pt x="54592" y="73443"/>
                    <a:pt x="54748" y="73191"/>
                    <a:pt x="54802" y="72992"/>
                  </a:cubicBezTo>
                  <a:cubicBezTo>
                    <a:pt x="54921" y="72541"/>
                    <a:pt x="54555" y="72208"/>
                    <a:pt x="54373" y="72052"/>
                  </a:cubicBezTo>
                  <a:cubicBezTo>
                    <a:pt x="53835" y="71306"/>
                    <a:pt x="53664" y="70413"/>
                    <a:pt x="53481" y="69463"/>
                  </a:cubicBezTo>
                  <a:cubicBezTo>
                    <a:pt x="53384" y="68936"/>
                    <a:pt x="53271" y="68400"/>
                    <a:pt x="53104" y="67872"/>
                  </a:cubicBezTo>
                  <a:cubicBezTo>
                    <a:pt x="53201" y="67577"/>
                    <a:pt x="53277" y="67249"/>
                    <a:pt x="53303" y="66900"/>
                  </a:cubicBezTo>
                  <a:cubicBezTo>
                    <a:pt x="53481" y="64686"/>
                    <a:pt x="54942" y="62146"/>
                    <a:pt x="55774" y="60121"/>
                  </a:cubicBezTo>
                  <a:cubicBezTo>
                    <a:pt x="56779" y="57692"/>
                    <a:pt x="59492" y="57337"/>
                    <a:pt x="61184" y="55651"/>
                  </a:cubicBezTo>
                  <a:cubicBezTo>
                    <a:pt x="61227" y="55629"/>
                    <a:pt x="61271" y="55608"/>
                    <a:pt x="61297" y="55597"/>
                  </a:cubicBezTo>
                  <a:cubicBezTo>
                    <a:pt x="63011" y="55016"/>
                    <a:pt x="64778" y="54416"/>
                    <a:pt x="66057" y="53099"/>
                  </a:cubicBezTo>
                  <a:cubicBezTo>
                    <a:pt x="66272" y="52879"/>
                    <a:pt x="66535" y="52663"/>
                    <a:pt x="66820" y="52433"/>
                  </a:cubicBezTo>
                  <a:cubicBezTo>
                    <a:pt x="67819" y="51627"/>
                    <a:pt x="69183" y="50526"/>
                    <a:pt x="68447" y="48425"/>
                  </a:cubicBezTo>
                  <a:cubicBezTo>
                    <a:pt x="68427" y="48361"/>
                    <a:pt x="68427" y="48329"/>
                    <a:pt x="68420" y="48329"/>
                  </a:cubicBezTo>
                  <a:cubicBezTo>
                    <a:pt x="68469" y="48264"/>
                    <a:pt x="68710" y="48168"/>
                    <a:pt x="68839" y="48113"/>
                  </a:cubicBezTo>
                  <a:cubicBezTo>
                    <a:pt x="68893" y="48093"/>
                    <a:pt x="68942" y="48071"/>
                    <a:pt x="68995" y="48049"/>
                  </a:cubicBezTo>
                  <a:cubicBezTo>
                    <a:pt x="69119" y="49204"/>
                    <a:pt x="69942" y="49301"/>
                    <a:pt x="70205" y="49301"/>
                  </a:cubicBezTo>
                  <a:cubicBezTo>
                    <a:pt x="70683" y="49301"/>
                    <a:pt x="71160" y="49060"/>
                    <a:pt x="71418" y="48931"/>
                  </a:cubicBezTo>
                  <a:cubicBezTo>
                    <a:pt x="72198" y="48538"/>
                    <a:pt x="73057" y="48254"/>
                    <a:pt x="74207" y="48006"/>
                  </a:cubicBezTo>
                  <a:cubicBezTo>
                    <a:pt x="74266" y="47996"/>
                    <a:pt x="74325" y="47969"/>
                    <a:pt x="74378" y="47937"/>
                  </a:cubicBezTo>
                  <a:cubicBezTo>
                    <a:pt x="74454" y="47883"/>
                    <a:pt x="74459" y="47409"/>
                    <a:pt x="74459" y="47409"/>
                  </a:cubicBezTo>
                  <a:cubicBezTo>
                    <a:pt x="74797" y="46776"/>
                    <a:pt x="75152" y="46152"/>
                    <a:pt x="75377" y="45470"/>
                  </a:cubicBezTo>
                  <a:cubicBezTo>
                    <a:pt x="75700" y="44483"/>
                    <a:pt x="75598" y="43322"/>
                    <a:pt x="75640" y="42296"/>
                  </a:cubicBezTo>
                  <a:cubicBezTo>
                    <a:pt x="75667" y="41543"/>
                    <a:pt x="76071" y="40883"/>
                    <a:pt x="76248" y="40157"/>
                  </a:cubicBezTo>
                  <a:cubicBezTo>
                    <a:pt x="76582" y="39271"/>
                    <a:pt x="76527" y="38391"/>
                    <a:pt x="76087" y="37573"/>
                  </a:cubicBezTo>
                  <a:cubicBezTo>
                    <a:pt x="76044" y="37412"/>
                    <a:pt x="75995" y="37256"/>
                    <a:pt x="75947" y="37101"/>
                  </a:cubicBezTo>
                  <a:cubicBezTo>
                    <a:pt x="75952" y="37010"/>
                    <a:pt x="75925" y="36928"/>
                    <a:pt x="75866" y="36864"/>
                  </a:cubicBezTo>
                  <a:cubicBezTo>
                    <a:pt x="75845" y="36794"/>
                    <a:pt x="75818" y="36725"/>
                    <a:pt x="75796" y="36655"/>
                  </a:cubicBezTo>
                  <a:cubicBezTo>
                    <a:pt x="75754" y="36542"/>
                    <a:pt x="75711" y="36435"/>
                    <a:pt x="75667" y="36328"/>
                  </a:cubicBezTo>
                  <a:cubicBezTo>
                    <a:pt x="75711" y="36075"/>
                    <a:pt x="75759" y="35827"/>
                    <a:pt x="75410" y="35688"/>
                  </a:cubicBezTo>
                  <a:lnTo>
                    <a:pt x="75410" y="35688"/>
                  </a:lnTo>
                  <a:cubicBezTo>
                    <a:pt x="75415" y="35720"/>
                    <a:pt x="75421" y="35753"/>
                    <a:pt x="75421" y="35790"/>
                  </a:cubicBezTo>
                  <a:cubicBezTo>
                    <a:pt x="75394" y="35731"/>
                    <a:pt x="75367" y="35677"/>
                    <a:pt x="75340" y="35624"/>
                  </a:cubicBezTo>
                  <a:lnTo>
                    <a:pt x="75340" y="35624"/>
                  </a:lnTo>
                  <a:cubicBezTo>
                    <a:pt x="75357" y="35629"/>
                    <a:pt x="75367" y="35634"/>
                    <a:pt x="75383" y="35639"/>
                  </a:cubicBezTo>
                  <a:cubicBezTo>
                    <a:pt x="75464" y="35393"/>
                    <a:pt x="75383" y="35220"/>
                    <a:pt x="75131" y="35123"/>
                  </a:cubicBezTo>
                  <a:cubicBezTo>
                    <a:pt x="75125" y="35135"/>
                    <a:pt x="75120" y="35145"/>
                    <a:pt x="75114" y="35156"/>
                  </a:cubicBezTo>
                  <a:cubicBezTo>
                    <a:pt x="75109" y="35145"/>
                    <a:pt x="75104" y="35135"/>
                    <a:pt x="75099" y="35129"/>
                  </a:cubicBezTo>
                  <a:cubicBezTo>
                    <a:pt x="75104" y="35123"/>
                    <a:pt x="75109" y="35118"/>
                    <a:pt x="75114" y="35118"/>
                  </a:cubicBezTo>
                  <a:cubicBezTo>
                    <a:pt x="75104" y="35103"/>
                    <a:pt x="75087" y="35091"/>
                    <a:pt x="75077" y="35081"/>
                  </a:cubicBezTo>
                  <a:cubicBezTo>
                    <a:pt x="74867" y="34645"/>
                    <a:pt x="74673" y="34211"/>
                    <a:pt x="74551" y="33732"/>
                  </a:cubicBezTo>
                  <a:cubicBezTo>
                    <a:pt x="74319" y="32846"/>
                    <a:pt x="73847" y="32061"/>
                    <a:pt x="73659" y="31159"/>
                  </a:cubicBezTo>
                  <a:cubicBezTo>
                    <a:pt x="73552" y="30655"/>
                    <a:pt x="73481" y="30144"/>
                    <a:pt x="73423" y="29628"/>
                  </a:cubicBezTo>
                  <a:cubicBezTo>
                    <a:pt x="73379" y="28371"/>
                    <a:pt x="73036" y="26259"/>
                    <a:pt x="72965" y="25002"/>
                  </a:cubicBezTo>
                  <a:cubicBezTo>
                    <a:pt x="72959" y="24888"/>
                    <a:pt x="72982" y="24848"/>
                    <a:pt x="73021" y="24848"/>
                  </a:cubicBezTo>
                  <a:cubicBezTo>
                    <a:pt x="73114" y="24848"/>
                    <a:pt x="73301" y="25065"/>
                    <a:pt x="73454" y="25065"/>
                  </a:cubicBezTo>
                  <a:cubicBezTo>
                    <a:pt x="73479" y="25065"/>
                    <a:pt x="73502" y="25059"/>
                    <a:pt x="73525" y="25046"/>
                  </a:cubicBezTo>
                  <a:lnTo>
                    <a:pt x="73525" y="25019"/>
                  </a:lnTo>
                  <a:lnTo>
                    <a:pt x="73525" y="24992"/>
                  </a:lnTo>
                  <a:cubicBezTo>
                    <a:pt x="73277" y="24878"/>
                    <a:pt x="73111" y="24712"/>
                    <a:pt x="72992" y="24487"/>
                  </a:cubicBezTo>
                  <a:lnTo>
                    <a:pt x="72992" y="23197"/>
                  </a:lnTo>
                  <a:cubicBezTo>
                    <a:pt x="72992" y="22795"/>
                    <a:pt x="72923" y="22381"/>
                    <a:pt x="73014" y="21999"/>
                  </a:cubicBezTo>
                  <a:cubicBezTo>
                    <a:pt x="73057" y="21816"/>
                    <a:pt x="73004" y="21597"/>
                    <a:pt x="72939" y="21409"/>
                  </a:cubicBezTo>
                  <a:cubicBezTo>
                    <a:pt x="72213" y="20791"/>
                    <a:pt x="71224" y="20613"/>
                    <a:pt x="70285" y="20581"/>
                  </a:cubicBezTo>
                  <a:cubicBezTo>
                    <a:pt x="70252" y="20619"/>
                    <a:pt x="70199" y="20646"/>
                    <a:pt x="70113" y="20662"/>
                  </a:cubicBezTo>
                  <a:cubicBezTo>
                    <a:pt x="70089" y="20665"/>
                    <a:pt x="70066" y="20666"/>
                    <a:pt x="70043" y="20666"/>
                  </a:cubicBezTo>
                  <a:cubicBezTo>
                    <a:pt x="70020" y="20666"/>
                    <a:pt x="69998" y="20665"/>
                    <a:pt x="69974" y="20662"/>
                  </a:cubicBezTo>
                  <a:cubicBezTo>
                    <a:pt x="69806" y="20651"/>
                    <a:pt x="69667" y="20566"/>
                    <a:pt x="69592" y="20405"/>
                  </a:cubicBezTo>
                  <a:cubicBezTo>
                    <a:pt x="69329" y="20296"/>
                    <a:pt x="69097" y="20125"/>
                    <a:pt x="68846" y="19974"/>
                  </a:cubicBezTo>
                  <a:cubicBezTo>
                    <a:pt x="68834" y="19974"/>
                    <a:pt x="68824" y="19964"/>
                    <a:pt x="68819" y="19964"/>
                  </a:cubicBezTo>
                  <a:cubicBezTo>
                    <a:pt x="68496" y="19850"/>
                    <a:pt x="68189" y="19684"/>
                    <a:pt x="67879" y="19528"/>
                  </a:cubicBezTo>
                  <a:cubicBezTo>
                    <a:pt x="67599" y="19421"/>
                    <a:pt x="67314" y="19329"/>
                    <a:pt x="67024" y="19249"/>
                  </a:cubicBezTo>
                  <a:cubicBezTo>
                    <a:pt x="66965" y="19233"/>
                    <a:pt x="66932" y="19185"/>
                    <a:pt x="66927" y="19136"/>
                  </a:cubicBezTo>
                  <a:cubicBezTo>
                    <a:pt x="66756" y="19092"/>
                    <a:pt x="66582" y="19066"/>
                    <a:pt x="66402" y="19066"/>
                  </a:cubicBezTo>
                  <a:cubicBezTo>
                    <a:pt x="66096" y="19066"/>
                    <a:pt x="65774" y="19142"/>
                    <a:pt x="65429" y="19334"/>
                  </a:cubicBezTo>
                  <a:cubicBezTo>
                    <a:pt x="65369" y="19370"/>
                    <a:pt x="65281" y="19392"/>
                    <a:pt x="65182" y="19392"/>
                  </a:cubicBezTo>
                  <a:cubicBezTo>
                    <a:pt x="65147" y="19392"/>
                    <a:pt x="65111" y="19389"/>
                    <a:pt x="65074" y="19383"/>
                  </a:cubicBezTo>
                  <a:cubicBezTo>
                    <a:pt x="64418" y="19475"/>
                    <a:pt x="63779" y="19431"/>
                    <a:pt x="63113" y="19517"/>
                  </a:cubicBezTo>
                  <a:cubicBezTo>
                    <a:pt x="63044" y="19528"/>
                    <a:pt x="62973" y="19539"/>
                    <a:pt x="62908" y="19545"/>
                  </a:cubicBezTo>
                  <a:cubicBezTo>
                    <a:pt x="62732" y="19604"/>
                    <a:pt x="62549" y="19624"/>
                    <a:pt x="62360" y="19631"/>
                  </a:cubicBezTo>
                  <a:cubicBezTo>
                    <a:pt x="61861" y="19716"/>
                    <a:pt x="61356" y="19829"/>
                    <a:pt x="60884" y="19969"/>
                  </a:cubicBezTo>
                  <a:cubicBezTo>
                    <a:pt x="60734" y="20089"/>
                    <a:pt x="60570" y="20175"/>
                    <a:pt x="60363" y="20175"/>
                  </a:cubicBezTo>
                  <a:cubicBezTo>
                    <a:pt x="60310" y="20175"/>
                    <a:pt x="60255" y="20169"/>
                    <a:pt x="60196" y="20157"/>
                  </a:cubicBezTo>
                  <a:cubicBezTo>
                    <a:pt x="60201" y="20157"/>
                    <a:pt x="60201" y="20157"/>
                    <a:pt x="60201" y="20152"/>
                  </a:cubicBezTo>
                  <a:lnTo>
                    <a:pt x="60201" y="20152"/>
                  </a:lnTo>
                  <a:cubicBezTo>
                    <a:pt x="60122" y="20165"/>
                    <a:pt x="60045" y="20171"/>
                    <a:pt x="59968" y="20171"/>
                  </a:cubicBezTo>
                  <a:cubicBezTo>
                    <a:pt x="59794" y="20171"/>
                    <a:pt x="59625" y="20138"/>
                    <a:pt x="59449" y="20071"/>
                  </a:cubicBezTo>
                  <a:cubicBezTo>
                    <a:pt x="59191" y="19996"/>
                    <a:pt x="58944" y="19882"/>
                    <a:pt x="58703" y="19753"/>
                  </a:cubicBezTo>
                  <a:cubicBezTo>
                    <a:pt x="58407" y="19673"/>
                    <a:pt x="58122" y="19668"/>
                    <a:pt x="57768" y="19663"/>
                  </a:cubicBezTo>
                  <a:cubicBezTo>
                    <a:pt x="57719" y="19663"/>
                    <a:pt x="57676" y="19663"/>
                    <a:pt x="57634" y="19657"/>
                  </a:cubicBezTo>
                  <a:cubicBezTo>
                    <a:pt x="57591" y="19669"/>
                    <a:pt x="57549" y="19675"/>
                    <a:pt x="57506" y="19675"/>
                  </a:cubicBezTo>
                  <a:cubicBezTo>
                    <a:pt x="57415" y="19675"/>
                    <a:pt x="57323" y="19646"/>
                    <a:pt x="57235" y="19587"/>
                  </a:cubicBezTo>
                  <a:cubicBezTo>
                    <a:pt x="57188" y="19572"/>
                    <a:pt x="57133" y="19555"/>
                    <a:pt x="57086" y="19534"/>
                  </a:cubicBezTo>
                  <a:cubicBezTo>
                    <a:pt x="56889" y="19452"/>
                    <a:pt x="56566" y="19322"/>
                    <a:pt x="56295" y="19322"/>
                  </a:cubicBezTo>
                  <a:cubicBezTo>
                    <a:pt x="56248" y="19322"/>
                    <a:pt x="56204" y="19326"/>
                    <a:pt x="56161" y="19334"/>
                  </a:cubicBezTo>
                  <a:cubicBezTo>
                    <a:pt x="56086" y="19431"/>
                    <a:pt x="56005" y="19539"/>
                    <a:pt x="55925" y="19614"/>
                  </a:cubicBezTo>
                  <a:cubicBezTo>
                    <a:pt x="55920" y="19577"/>
                    <a:pt x="55914" y="19545"/>
                    <a:pt x="55914" y="19507"/>
                  </a:cubicBezTo>
                  <a:cubicBezTo>
                    <a:pt x="55893" y="19545"/>
                    <a:pt x="55876" y="19577"/>
                    <a:pt x="55866" y="19619"/>
                  </a:cubicBezTo>
                  <a:cubicBezTo>
                    <a:pt x="55861" y="19636"/>
                    <a:pt x="55856" y="19646"/>
                    <a:pt x="55856" y="19657"/>
                  </a:cubicBezTo>
                  <a:cubicBezTo>
                    <a:pt x="55871" y="19652"/>
                    <a:pt x="55888" y="19652"/>
                    <a:pt x="55903" y="19652"/>
                  </a:cubicBezTo>
                  <a:cubicBezTo>
                    <a:pt x="55920" y="19867"/>
                    <a:pt x="55876" y="20028"/>
                    <a:pt x="55791" y="20152"/>
                  </a:cubicBezTo>
                  <a:cubicBezTo>
                    <a:pt x="55753" y="20179"/>
                    <a:pt x="55710" y="20200"/>
                    <a:pt x="55667" y="20221"/>
                  </a:cubicBezTo>
                  <a:cubicBezTo>
                    <a:pt x="55603" y="20248"/>
                    <a:pt x="55533" y="20264"/>
                    <a:pt x="55462" y="20264"/>
                  </a:cubicBezTo>
                  <a:cubicBezTo>
                    <a:pt x="55393" y="20264"/>
                    <a:pt x="55323" y="20248"/>
                    <a:pt x="55259" y="20221"/>
                  </a:cubicBezTo>
                  <a:cubicBezTo>
                    <a:pt x="55205" y="20200"/>
                    <a:pt x="55162" y="20167"/>
                    <a:pt x="55119" y="20135"/>
                  </a:cubicBezTo>
                  <a:cubicBezTo>
                    <a:pt x="55103" y="20043"/>
                    <a:pt x="55108" y="19942"/>
                    <a:pt x="55114" y="19840"/>
                  </a:cubicBezTo>
                  <a:cubicBezTo>
                    <a:pt x="54889" y="19528"/>
                    <a:pt x="54716" y="19260"/>
                    <a:pt x="54276" y="19205"/>
                  </a:cubicBezTo>
                  <a:cubicBezTo>
                    <a:pt x="54044" y="19185"/>
                    <a:pt x="53846" y="19115"/>
                    <a:pt x="53632" y="19024"/>
                  </a:cubicBezTo>
                  <a:cubicBezTo>
                    <a:pt x="53369" y="18907"/>
                    <a:pt x="53140" y="18815"/>
                    <a:pt x="52929" y="18815"/>
                  </a:cubicBezTo>
                  <a:cubicBezTo>
                    <a:pt x="52713" y="18815"/>
                    <a:pt x="52516" y="18912"/>
                    <a:pt x="52325" y="19180"/>
                  </a:cubicBezTo>
                  <a:cubicBezTo>
                    <a:pt x="52229" y="19314"/>
                    <a:pt x="52100" y="19394"/>
                    <a:pt x="51961" y="19470"/>
                  </a:cubicBezTo>
                  <a:cubicBezTo>
                    <a:pt x="51861" y="19544"/>
                    <a:pt x="51746" y="19595"/>
                    <a:pt x="51588" y="19595"/>
                  </a:cubicBezTo>
                  <a:cubicBezTo>
                    <a:pt x="51566" y="19595"/>
                    <a:pt x="51543" y="19594"/>
                    <a:pt x="51520" y="19592"/>
                  </a:cubicBezTo>
                  <a:cubicBezTo>
                    <a:pt x="51026" y="19545"/>
                    <a:pt x="50865" y="19222"/>
                    <a:pt x="50756" y="18857"/>
                  </a:cubicBezTo>
                  <a:cubicBezTo>
                    <a:pt x="50607" y="18669"/>
                    <a:pt x="50451" y="18496"/>
                    <a:pt x="50273" y="18342"/>
                  </a:cubicBezTo>
                  <a:cubicBezTo>
                    <a:pt x="50225" y="18320"/>
                    <a:pt x="50188" y="18287"/>
                    <a:pt x="50156" y="18238"/>
                  </a:cubicBezTo>
                  <a:cubicBezTo>
                    <a:pt x="50032" y="18142"/>
                    <a:pt x="49893" y="18057"/>
                    <a:pt x="49737" y="17975"/>
                  </a:cubicBezTo>
                  <a:cubicBezTo>
                    <a:pt x="48194" y="17192"/>
                    <a:pt x="46340" y="16949"/>
                    <a:pt x="44681" y="16504"/>
                  </a:cubicBezTo>
                  <a:cubicBezTo>
                    <a:pt x="43252" y="16118"/>
                    <a:pt x="41619" y="15811"/>
                    <a:pt x="40394" y="14940"/>
                  </a:cubicBezTo>
                  <a:cubicBezTo>
                    <a:pt x="39975" y="14645"/>
                    <a:pt x="39690" y="14312"/>
                    <a:pt x="39513" y="13941"/>
                  </a:cubicBezTo>
                  <a:cubicBezTo>
                    <a:pt x="39308" y="13770"/>
                    <a:pt x="39293" y="13554"/>
                    <a:pt x="39314" y="13334"/>
                  </a:cubicBezTo>
                  <a:cubicBezTo>
                    <a:pt x="39228" y="12850"/>
                    <a:pt x="39271" y="12319"/>
                    <a:pt x="39405" y="11754"/>
                  </a:cubicBezTo>
                  <a:lnTo>
                    <a:pt x="39410" y="11749"/>
                  </a:lnTo>
                  <a:cubicBezTo>
                    <a:pt x="39470" y="9213"/>
                    <a:pt x="39556" y="6673"/>
                    <a:pt x="39636" y="4137"/>
                  </a:cubicBezTo>
                  <a:cubicBezTo>
                    <a:pt x="39648" y="3906"/>
                    <a:pt x="39653" y="3681"/>
                    <a:pt x="39663" y="3455"/>
                  </a:cubicBezTo>
                  <a:cubicBezTo>
                    <a:pt x="40061" y="1080"/>
                    <a:pt x="40061" y="1058"/>
                    <a:pt x="37708" y="887"/>
                  </a:cubicBezTo>
                  <a:cubicBezTo>
                    <a:pt x="33705" y="597"/>
                    <a:pt x="29698" y="328"/>
                    <a:pt x="25475" y="33"/>
                  </a:cubicBezTo>
                  <a:cubicBezTo>
                    <a:pt x="25391" y="38"/>
                    <a:pt x="25307" y="39"/>
                    <a:pt x="25222" y="39"/>
                  </a:cubicBezTo>
                  <a:cubicBezTo>
                    <a:pt x="24828" y="39"/>
                    <a:pt x="24426" y="0"/>
                    <a:pt x="2403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3835475" y="3609475"/>
              <a:ext cx="8500" cy="6075"/>
            </a:xfrm>
            <a:custGeom>
              <a:rect b="b" l="l" r="r" t="t"/>
              <a:pathLst>
                <a:path extrusionOk="0" h="243" w="340">
                  <a:moveTo>
                    <a:pt x="49" y="0"/>
                  </a:moveTo>
                  <a:cubicBezTo>
                    <a:pt x="0" y="124"/>
                    <a:pt x="32" y="226"/>
                    <a:pt x="146" y="243"/>
                  </a:cubicBezTo>
                  <a:cubicBezTo>
                    <a:pt x="167" y="243"/>
                    <a:pt x="188" y="243"/>
                    <a:pt x="210" y="238"/>
                  </a:cubicBezTo>
                  <a:cubicBezTo>
                    <a:pt x="312" y="216"/>
                    <a:pt x="339" y="119"/>
                    <a:pt x="295" y="7"/>
                  </a:cubicBezTo>
                  <a:cubicBezTo>
                    <a:pt x="216" y="7"/>
                    <a:pt x="129" y="0"/>
                    <a:pt x="49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2925675" y="3020950"/>
              <a:ext cx="1172250" cy="600800"/>
            </a:xfrm>
            <a:custGeom>
              <a:rect b="b" l="l" r="r" t="t"/>
              <a:pathLst>
                <a:path extrusionOk="0" h="24032" w="46890">
                  <a:moveTo>
                    <a:pt x="1221" y="0"/>
                  </a:moveTo>
                  <a:cubicBezTo>
                    <a:pt x="923" y="0"/>
                    <a:pt x="707" y="111"/>
                    <a:pt x="549" y="296"/>
                  </a:cubicBezTo>
                  <a:cubicBezTo>
                    <a:pt x="506" y="291"/>
                    <a:pt x="464" y="291"/>
                    <a:pt x="415" y="291"/>
                  </a:cubicBezTo>
                  <a:cubicBezTo>
                    <a:pt x="425" y="340"/>
                    <a:pt x="437" y="393"/>
                    <a:pt x="442" y="442"/>
                  </a:cubicBezTo>
                  <a:cubicBezTo>
                    <a:pt x="259" y="753"/>
                    <a:pt x="174" y="1183"/>
                    <a:pt x="120" y="1645"/>
                  </a:cubicBezTo>
                  <a:cubicBezTo>
                    <a:pt x="65" y="2118"/>
                    <a:pt x="1" y="2639"/>
                    <a:pt x="340" y="2929"/>
                  </a:cubicBezTo>
                  <a:cubicBezTo>
                    <a:pt x="335" y="2966"/>
                    <a:pt x="328" y="3015"/>
                    <a:pt x="318" y="3053"/>
                  </a:cubicBezTo>
                  <a:cubicBezTo>
                    <a:pt x="291" y="3202"/>
                    <a:pt x="270" y="3353"/>
                    <a:pt x="248" y="3504"/>
                  </a:cubicBezTo>
                  <a:cubicBezTo>
                    <a:pt x="259" y="3509"/>
                    <a:pt x="276" y="3509"/>
                    <a:pt x="286" y="3514"/>
                  </a:cubicBezTo>
                  <a:cubicBezTo>
                    <a:pt x="345" y="3460"/>
                    <a:pt x="404" y="3413"/>
                    <a:pt x="479" y="3370"/>
                  </a:cubicBezTo>
                  <a:cubicBezTo>
                    <a:pt x="503" y="3370"/>
                    <a:pt x="527" y="3369"/>
                    <a:pt x="552" y="3369"/>
                  </a:cubicBezTo>
                  <a:cubicBezTo>
                    <a:pt x="945" y="3369"/>
                    <a:pt x="1347" y="3408"/>
                    <a:pt x="1741" y="3408"/>
                  </a:cubicBezTo>
                  <a:cubicBezTo>
                    <a:pt x="1826" y="3408"/>
                    <a:pt x="1910" y="3407"/>
                    <a:pt x="1994" y="3402"/>
                  </a:cubicBezTo>
                  <a:cubicBezTo>
                    <a:pt x="6217" y="3697"/>
                    <a:pt x="10224" y="3966"/>
                    <a:pt x="14227" y="4256"/>
                  </a:cubicBezTo>
                  <a:cubicBezTo>
                    <a:pt x="16580" y="4427"/>
                    <a:pt x="16580" y="4449"/>
                    <a:pt x="16182" y="6824"/>
                  </a:cubicBezTo>
                  <a:cubicBezTo>
                    <a:pt x="16172" y="7050"/>
                    <a:pt x="16167" y="7275"/>
                    <a:pt x="16155" y="7506"/>
                  </a:cubicBezTo>
                  <a:cubicBezTo>
                    <a:pt x="16075" y="10042"/>
                    <a:pt x="15989" y="12582"/>
                    <a:pt x="15929" y="15118"/>
                  </a:cubicBezTo>
                  <a:lnTo>
                    <a:pt x="15924" y="15123"/>
                  </a:lnTo>
                  <a:cubicBezTo>
                    <a:pt x="15790" y="15688"/>
                    <a:pt x="15747" y="16219"/>
                    <a:pt x="15833" y="16703"/>
                  </a:cubicBezTo>
                  <a:cubicBezTo>
                    <a:pt x="15812" y="16923"/>
                    <a:pt x="15827" y="17139"/>
                    <a:pt x="16032" y="17310"/>
                  </a:cubicBezTo>
                  <a:cubicBezTo>
                    <a:pt x="16209" y="17681"/>
                    <a:pt x="16494" y="18014"/>
                    <a:pt x="16913" y="18309"/>
                  </a:cubicBezTo>
                  <a:cubicBezTo>
                    <a:pt x="18138" y="19180"/>
                    <a:pt x="19771" y="19487"/>
                    <a:pt x="21200" y="19873"/>
                  </a:cubicBezTo>
                  <a:cubicBezTo>
                    <a:pt x="22859" y="20318"/>
                    <a:pt x="24713" y="20561"/>
                    <a:pt x="26256" y="21344"/>
                  </a:cubicBezTo>
                  <a:cubicBezTo>
                    <a:pt x="26412" y="21426"/>
                    <a:pt x="26551" y="21511"/>
                    <a:pt x="26675" y="21607"/>
                  </a:cubicBezTo>
                  <a:cubicBezTo>
                    <a:pt x="26707" y="21656"/>
                    <a:pt x="26744" y="21689"/>
                    <a:pt x="26792" y="21711"/>
                  </a:cubicBezTo>
                  <a:cubicBezTo>
                    <a:pt x="26970" y="21865"/>
                    <a:pt x="27126" y="22038"/>
                    <a:pt x="27275" y="22226"/>
                  </a:cubicBezTo>
                  <a:cubicBezTo>
                    <a:pt x="27384" y="22591"/>
                    <a:pt x="27545" y="22914"/>
                    <a:pt x="28039" y="22961"/>
                  </a:cubicBezTo>
                  <a:cubicBezTo>
                    <a:pt x="28062" y="22963"/>
                    <a:pt x="28085" y="22964"/>
                    <a:pt x="28107" y="22964"/>
                  </a:cubicBezTo>
                  <a:cubicBezTo>
                    <a:pt x="28265" y="22964"/>
                    <a:pt x="28380" y="22913"/>
                    <a:pt x="28480" y="22839"/>
                  </a:cubicBezTo>
                  <a:cubicBezTo>
                    <a:pt x="28619" y="22763"/>
                    <a:pt x="28748" y="22683"/>
                    <a:pt x="28844" y="22549"/>
                  </a:cubicBezTo>
                  <a:cubicBezTo>
                    <a:pt x="29035" y="22281"/>
                    <a:pt x="29232" y="22184"/>
                    <a:pt x="29448" y="22184"/>
                  </a:cubicBezTo>
                  <a:cubicBezTo>
                    <a:pt x="29659" y="22184"/>
                    <a:pt x="29888" y="22276"/>
                    <a:pt x="30151" y="22393"/>
                  </a:cubicBezTo>
                  <a:cubicBezTo>
                    <a:pt x="30365" y="22484"/>
                    <a:pt x="30563" y="22554"/>
                    <a:pt x="30795" y="22574"/>
                  </a:cubicBezTo>
                  <a:cubicBezTo>
                    <a:pt x="31235" y="22629"/>
                    <a:pt x="31408" y="22897"/>
                    <a:pt x="31633" y="23209"/>
                  </a:cubicBezTo>
                  <a:cubicBezTo>
                    <a:pt x="31627" y="23311"/>
                    <a:pt x="31622" y="23412"/>
                    <a:pt x="31638" y="23504"/>
                  </a:cubicBezTo>
                  <a:cubicBezTo>
                    <a:pt x="31681" y="23536"/>
                    <a:pt x="31724" y="23569"/>
                    <a:pt x="31778" y="23590"/>
                  </a:cubicBezTo>
                  <a:cubicBezTo>
                    <a:pt x="31842" y="23617"/>
                    <a:pt x="31912" y="23633"/>
                    <a:pt x="31981" y="23633"/>
                  </a:cubicBezTo>
                  <a:cubicBezTo>
                    <a:pt x="32052" y="23633"/>
                    <a:pt x="32122" y="23617"/>
                    <a:pt x="32186" y="23590"/>
                  </a:cubicBezTo>
                  <a:cubicBezTo>
                    <a:pt x="32229" y="23569"/>
                    <a:pt x="32272" y="23548"/>
                    <a:pt x="32310" y="23521"/>
                  </a:cubicBezTo>
                  <a:cubicBezTo>
                    <a:pt x="32395" y="23397"/>
                    <a:pt x="32439" y="23236"/>
                    <a:pt x="32422" y="23021"/>
                  </a:cubicBezTo>
                  <a:cubicBezTo>
                    <a:pt x="32407" y="23021"/>
                    <a:pt x="32390" y="23021"/>
                    <a:pt x="32375" y="23026"/>
                  </a:cubicBezTo>
                  <a:cubicBezTo>
                    <a:pt x="32375" y="23015"/>
                    <a:pt x="32380" y="23005"/>
                    <a:pt x="32385" y="22988"/>
                  </a:cubicBezTo>
                  <a:cubicBezTo>
                    <a:pt x="32395" y="22946"/>
                    <a:pt x="32412" y="22914"/>
                    <a:pt x="32433" y="22876"/>
                  </a:cubicBezTo>
                  <a:cubicBezTo>
                    <a:pt x="32433" y="22914"/>
                    <a:pt x="32439" y="22946"/>
                    <a:pt x="32444" y="22983"/>
                  </a:cubicBezTo>
                  <a:cubicBezTo>
                    <a:pt x="32524" y="22908"/>
                    <a:pt x="32605" y="22800"/>
                    <a:pt x="32680" y="22703"/>
                  </a:cubicBezTo>
                  <a:cubicBezTo>
                    <a:pt x="32723" y="22695"/>
                    <a:pt x="32768" y="22691"/>
                    <a:pt x="32814" y="22691"/>
                  </a:cubicBezTo>
                  <a:cubicBezTo>
                    <a:pt x="33086" y="22691"/>
                    <a:pt x="33412" y="22821"/>
                    <a:pt x="33605" y="22903"/>
                  </a:cubicBezTo>
                  <a:cubicBezTo>
                    <a:pt x="33652" y="22924"/>
                    <a:pt x="33707" y="22941"/>
                    <a:pt x="33754" y="22956"/>
                  </a:cubicBezTo>
                  <a:cubicBezTo>
                    <a:pt x="33842" y="23015"/>
                    <a:pt x="33934" y="23044"/>
                    <a:pt x="34025" y="23044"/>
                  </a:cubicBezTo>
                  <a:cubicBezTo>
                    <a:pt x="34068" y="23044"/>
                    <a:pt x="34110" y="23038"/>
                    <a:pt x="34153" y="23026"/>
                  </a:cubicBezTo>
                  <a:cubicBezTo>
                    <a:pt x="34195" y="23032"/>
                    <a:pt x="34238" y="23032"/>
                    <a:pt x="34287" y="23032"/>
                  </a:cubicBezTo>
                  <a:cubicBezTo>
                    <a:pt x="34641" y="23037"/>
                    <a:pt x="34926" y="23042"/>
                    <a:pt x="35222" y="23122"/>
                  </a:cubicBezTo>
                  <a:cubicBezTo>
                    <a:pt x="35463" y="23251"/>
                    <a:pt x="35710" y="23365"/>
                    <a:pt x="35968" y="23440"/>
                  </a:cubicBezTo>
                  <a:cubicBezTo>
                    <a:pt x="36144" y="23507"/>
                    <a:pt x="36313" y="23540"/>
                    <a:pt x="36487" y="23540"/>
                  </a:cubicBezTo>
                  <a:cubicBezTo>
                    <a:pt x="36564" y="23540"/>
                    <a:pt x="36641" y="23534"/>
                    <a:pt x="36720" y="23521"/>
                  </a:cubicBezTo>
                  <a:lnTo>
                    <a:pt x="36720" y="23521"/>
                  </a:lnTo>
                  <a:cubicBezTo>
                    <a:pt x="36720" y="23526"/>
                    <a:pt x="36720" y="23526"/>
                    <a:pt x="36715" y="23526"/>
                  </a:cubicBezTo>
                  <a:cubicBezTo>
                    <a:pt x="36774" y="23538"/>
                    <a:pt x="36829" y="23544"/>
                    <a:pt x="36882" y="23544"/>
                  </a:cubicBezTo>
                  <a:cubicBezTo>
                    <a:pt x="37089" y="23544"/>
                    <a:pt x="37253" y="23458"/>
                    <a:pt x="37403" y="23338"/>
                  </a:cubicBezTo>
                  <a:cubicBezTo>
                    <a:pt x="37875" y="23198"/>
                    <a:pt x="38380" y="23085"/>
                    <a:pt x="38879" y="23000"/>
                  </a:cubicBezTo>
                  <a:cubicBezTo>
                    <a:pt x="39068" y="22993"/>
                    <a:pt x="39251" y="22973"/>
                    <a:pt x="39427" y="22914"/>
                  </a:cubicBezTo>
                  <a:cubicBezTo>
                    <a:pt x="39492" y="22908"/>
                    <a:pt x="39563" y="22897"/>
                    <a:pt x="39632" y="22886"/>
                  </a:cubicBezTo>
                  <a:cubicBezTo>
                    <a:pt x="40298" y="22800"/>
                    <a:pt x="40937" y="22844"/>
                    <a:pt x="41593" y="22752"/>
                  </a:cubicBezTo>
                  <a:cubicBezTo>
                    <a:pt x="41630" y="22758"/>
                    <a:pt x="41666" y="22761"/>
                    <a:pt x="41701" y="22761"/>
                  </a:cubicBezTo>
                  <a:cubicBezTo>
                    <a:pt x="41800" y="22761"/>
                    <a:pt x="41888" y="22739"/>
                    <a:pt x="41948" y="22703"/>
                  </a:cubicBezTo>
                  <a:cubicBezTo>
                    <a:pt x="42293" y="22511"/>
                    <a:pt x="42615" y="22435"/>
                    <a:pt x="42921" y="22435"/>
                  </a:cubicBezTo>
                  <a:cubicBezTo>
                    <a:pt x="43101" y="22435"/>
                    <a:pt x="43275" y="22461"/>
                    <a:pt x="43446" y="22505"/>
                  </a:cubicBezTo>
                  <a:cubicBezTo>
                    <a:pt x="43451" y="22554"/>
                    <a:pt x="43484" y="22602"/>
                    <a:pt x="43543" y="22618"/>
                  </a:cubicBezTo>
                  <a:cubicBezTo>
                    <a:pt x="43833" y="22698"/>
                    <a:pt x="44118" y="22790"/>
                    <a:pt x="44398" y="22897"/>
                  </a:cubicBezTo>
                  <a:cubicBezTo>
                    <a:pt x="44708" y="23053"/>
                    <a:pt x="45015" y="23219"/>
                    <a:pt x="45338" y="23333"/>
                  </a:cubicBezTo>
                  <a:cubicBezTo>
                    <a:pt x="45343" y="23333"/>
                    <a:pt x="45353" y="23343"/>
                    <a:pt x="45365" y="23343"/>
                  </a:cubicBezTo>
                  <a:cubicBezTo>
                    <a:pt x="45616" y="23494"/>
                    <a:pt x="45848" y="23665"/>
                    <a:pt x="46111" y="23774"/>
                  </a:cubicBezTo>
                  <a:cubicBezTo>
                    <a:pt x="46186" y="23935"/>
                    <a:pt x="46325" y="24020"/>
                    <a:pt x="46493" y="24031"/>
                  </a:cubicBezTo>
                  <a:cubicBezTo>
                    <a:pt x="46406" y="23945"/>
                    <a:pt x="46347" y="23838"/>
                    <a:pt x="46337" y="23709"/>
                  </a:cubicBezTo>
                  <a:lnTo>
                    <a:pt x="46332" y="23645"/>
                  </a:lnTo>
                  <a:cubicBezTo>
                    <a:pt x="46325" y="23612"/>
                    <a:pt x="46320" y="23574"/>
                    <a:pt x="46320" y="23531"/>
                  </a:cubicBezTo>
                  <a:lnTo>
                    <a:pt x="46320" y="23531"/>
                  </a:lnTo>
                  <a:cubicBezTo>
                    <a:pt x="46337" y="23536"/>
                    <a:pt x="46352" y="23548"/>
                    <a:pt x="46369" y="23553"/>
                  </a:cubicBezTo>
                  <a:cubicBezTo>
                    <a:pt x="46519" y="23504"/>
                    <a:pt x="46590" y="23360"/>
                    <a:pt x="46583" y="23090"/>
                  </a:cubicBezTo>
                  <a:cubicBezTo>
                    <a:pt x="46568" y="22167"/>
                    <a:pt x="46590" y="21243"/>
                    <a:pt x="46590" y="20318"/>
                  </a:cubicBezTo>
                  <a:cubicBezTo>
                    <a:pt x="46595" y="20147"/>
                    <a:pt x="46600" y="19970"/>
                    <a:pt x="46605" y="19797"/>
                  </a:cubicBezTo>
                  <a:cubicBezTo>
                    <a:pt x="46605" y="19733"/>
                    <a:pt x="46610" y="19663"/>
                    <a:pt x="46605" y="19594"/>
                  </a:cubicBezTo>
                  <a:cubicBezTo>
                    <a:pt x="46610" y="19432"/>
                    <a:pt x="46615" y="19271"/>
                    <a:pt x="46615" y="19110"/>
                  </a:cubicBezTo>
                  <a:cubicBezTo>
                    <a:pt x="46890" y="16289"/>
                    <a:pt x="46890" y="13469"/>
                    <a:pt x="46739" y="10643"/>
                  </a:cubicBezTo>
                  <a:lnTo>
                    <a:pt x="46761" y="10643"/>
                  </a:lnTo>
                  <a:cubicBezTo>
                    <a:pt x="46648" y="9822"/>
                    <a:pt x="46379" y="9021"/>
                    <a:pt x="46235" y="8210"/>
                  </a:cubicBezTo>
                  <a:cubicBezTo>
                    <a:pt x="46100" y="7469"/>
                    <a:pt x="46084" y="6722"/>
                    <a:pt x="45998" y="5981"/>
                  </a:cubicBezTo>
                  <a:cubicBezTo>
                    <a:pt x="45971" y="5820"/>
                    <a:pt x="45950" y="5664"/>
                    <a:pt x="45928" y="5508"/>
                  </a:cubicBezTo>
                  <a:cubicBezTo>
                    <a:pt x="45923" y="5491"/>
                    <a:pt x="45923" y="5481"/>
                    <a:pt x="45923" y="5465"/>
                  </a:cubicBezTo>
                  <a:cubicBezTo>
                    <a:pt x="45858" y="5007"/>
                    <a:pt x="45821" y="4551"/>
                    <a:pt x="45794" y="4095"/>
                  </a:cubicBezTo>
                  <a:cubicBezTo>
                    <a:pt x="45757" y="3396"/>
                    <a:pt x="45751" y="2693"/>
                    <a:pt x="45789" y="1989"/>
                  </a:cubicBezTo>
                  <a:cubicBezTo>
                    <a:pt x="45809" y="1548"/>
                    <a:pt x="45730" y="1312"/>
                    <a:pt x="45499" y="1194"/>
                  </a:cubicBezTo>
                  <a:cubicBezTo>
                    <a:pt x="45353" y="1124"/>
                    <a:pt x="45154" y="1092"/>
                    <a:pt x="44891" y="1087"/>
                  </a:cubicBezTo>
                  <a:cubicBezTo>
                    <a:pt x="35120" y="936"/>
                    <a:pt x="25353" y="747"/>
                    <a:pt x="15581" y="571"/>
                  </a:cubicBezTo>
                  <a:cubicBezTo>
                    <a:pt x="15113" y="586"/>
                    <a:pt x="14646" y="608"/>
                    <a:pt x="14178" y="624"/>
                  </a:cubicBezTo>
                  <a:lnTo>
                    <a:pt x="13233" y="591"/>
                  </a:lnTo>
                  <a:lnTo>
                    <a:pt x="12556" y="591"/>
                  </a:lnTo>
                  <a:cubicBezTo>
                    <a:pt x="12250" y="566"/>
                    <a:pt x="11944" y="527"/>
                    <a:pt x="11642" y="463"/>
                  </a:cubicBezTo>
                  <a:cubicBezTo>
                    <a:pt x="9606" y="405"/>
                    <a:pt x="7571" y="345"/>
                    <a:pt x="5540" y="286"/>
                  </a:cubicBezTo>
                  <a:cubicBezTo>
                    <a:pt x="4600" y="254"/>
                    <a:pt x="3655" y="227"/>
                    <a:pt x="2714" y="200"/>
                  </a:cubicBezTo>
                  <a:cubicBezTo>
                    <a:pt x="2708" y="199"/>
                    <a:pt x="2703" y="199"/>
                    <a:pt x="2698" y="199"/>
                  </a:cubicBezTo>
                  <a:cubicBezTo>
                    <a:pt x="2548" y="199"/>
                    <a:pt x="2382" y="247"/>
                    <a:pt x="2236" y="247"/>
                  </a:cubicBezTo>
                  <a:cubicBezTo>
                    <a:pt x="2176" y="247"/>
                    <a:pt x="2120" y="239"/>
                    <a:pt x="2069" y="216"/>
                  </a:cubicBezTo>
                  <a:cubicBezTo>
                    <a:pt x="1730" y="66"/>
                    <a:pt x="1451" y="0"/>
                    <a:pt x="1221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1976425" y="2927475"/>
              <a:ext cx="960300" cy="987850"/>
            </a:xfrm>
            <a:custGeom>
              <a:rect b="b" l="l" r="r" t="t"/>
              <a:pathLst>
                <a:path extrusionOk="0" h="39514" w="38412">
                  <a:moveTo>
                    <a:pt x="15392" y="1"/>
                  </a:moveTo>
                  <a:cubicBezTo>
                    <a:pt x="15123" y="60"/>
                    <a:pt x="14376" y="1000"/>
                    <a:pt x="14108" y="1059"/>
                  </a:cubicBezTo>
                  <a:cubicBezTo>
                    <a:pt x="11556" y="791"/>
                    <a:pt x="9005" y="566"/>
                    <a:pt x="6464" y="237"/>
                  </a:cubicBezTo>
                  <a:cubicBezTo>
                    <a:pt x="6162" y="194"/>
                    <a:pt x="5609" y="227"/>
                    <a:pt x="5534" y="172"/>
                  </a:cubicBezTo>
                  <a:cubicBezTo>
                    <a:pt x="5517" y="184"/>
                    <a:pt x="5507" y="189"/>
                    <a:pt x="5497" y="194"/>
                  </a:cubicBezTo>
                  <a:cubicBezTo>
                    <a:pt x="5529" y="286"/>
                    <a:pt x="5400" y="829"/>
                    <a:pt x="5346" y="1087"/>
                  </a:cubicBezTo>
                  <a:cubicBezTo>
                    <a:pt x="5259" y="1526"/>
                    <a:pt x="5292" y="2005"/>
                    <a:pt x="5179" y="2445"/>
                  </a:cubicBezTo>
                  <a:cubicBezTo>
                    <a:pt x="5158" y="3541"/>
                    <a:pt x="4787" y="4600"/>
                    <a:pt x="4733" y="5701"/>
                  </a:cubicBezTo>
                  <a:cubicBezTo>
                    <a:pt x="4674" y="6856"/>
                    <a:pt x="4421" y="7990"/>
                    <a:pt x="4245" y="9133"/>
                  </a:cubicBezTo>
                  <a:cubicBezTo>
                    <a:pt x="4240" y="9165"/>
                    <a:pt x="4240" y="9193"/>
                    <a:pt x="4234" y="9225"/>
                  </a:cubicBezTo>
                  <a:cubicBezTo>
                    <a:pt x="4073" y="10385"/>
                    <a:pt x="3917" y="11546"/>
                    <a:pt x="3761" y="12701"/>
                  </a:cubicBezTo>
                  <a:lnTo>
                    <a:pt x="3724" y="12701"/>
                  </a:lnTo>
                  <a:cubicBezTo>
                    <a:pt x="3707" y="12787"/>
                    <a:pt x="3697" y="12872"/>
                    <a:pt x="3680" y="12953"/>
                  </a:cubicBezTo>
                  <a:cubicBezTo>
                    <a:pt x="3514" y="13878"/>
                    <a:pt x="3471" y="14818"/>
                    <a:pt x="3342" y="15741"/>
                  </a:cubicBezTo>
                  <a:cubicBezTo>
                    <a:pt x="3342" y="15817"/>
                    <a:pt x="3337" y="15882"/>
                    <a:pt x="3332" y="15946"/>
                  </a:cubicBezTo>
                  <a:cubicBezTo>
                    <a:pt x="2326" y="23161"/>
                    <a:pt x="1333" y="30375"/>
                    <a:pt x="295" y="37585"/>
                  </a:cubicBezTo>
                  <a:cubicBezTo>
                    <a:pt x="253" y="37912"/>
                    <a:pt x="253" y="38133"/>
                    <a:pt x="339" y="38289"/>
                  </a:cubicBezTo>
                  <a:cubicBezTo>
                    <a:pt x="270" y="38460"/>
                    <a:pt x="161" y="38616"/>
                    <a:pt x="0" y="38730"/>
                  </a:cubicBezTo>
                  <a:cubicBezTo>
                    <a:pt x="270" y="39025"/>
                    <a:pt x="667" y="39089"/>
                    <a:pt x="989" y="39110"/>
                  </a:cubicBezTo>
                  <a:cubicBezTo>
                    <a:pt x="1988" y="39174"/>
                    <a:pt x="2993" y="39298"/>
                    <a:pt x="3970" y="39471"/>
                  </a:cubicBezTo>
                  <a:cubicBezTo>
                    <a:pt x="4138" y="39497"/>
                    <a:pt x="4282" y="39514"/>
                    <a:pt x="4416" y="39514"/>
                  </a:cubicBezTo>
                  <a:cubicBezTo>
                    <a:pt x="4766" y="39514"/>
                    <a:pt x="5045" y="39412"/>
                    <a:pt x="5249" y="39207"/>
                  </a:cubicBezTo>
                  <a:cubicBezTo>
                    <a:pt x="5556" y="38896"/>
                    <a:pt x="5588" y="38460"/>
                    <a:pt x="5582" y="38160"/>
                  </a:cubicBezTo>
                  <a:cubicBezTo>
                    <a:pt x="5582" y="38026"/>
                    <a:pt x="5614" y="37870"/>
                    <a:pt x="5653" y="37703"/>
                  </a:cubicBezTo>
                  <a:cubicBezTo>
                    <a:pt x="5700" y="37478"/>
                    <a:pt x="5749" y="37225"/>
                    <a:pt x="5738" y="36957"/>
                  </a:cubicBezTo>
                  <a:cubicBezTo>
                    <a:pt x="5733" y="36779"/>
                    <a:pt x="5749" y="36692"/>
                    <a:pt x="5760" y="36660"/>
                  </a:cubicBezTo>
                  <a:cubicBezTo>
                    <a:pt x="5782" y="36655"/>
                    <a:pt x="5824" y="36645"/>
                    <a:pt x="5904" y="36645"/>
                  </a:cubicBezTo>
                  <a:cubicBezTo>
                    <a:pt x="5985" y="36645"/>
                    <a:pt x="6082" y="36655"/>
                    <a:pt x="6201" y="36672"/>
                  </a:cubicBezTo>
                  <a:cubicBezTo>
                    <a:pt x="8096" y="36908"/>
                    <a:pt x="10030" y="37118"/>
                    <a:pt x="11894" y="37317"/>
                  </a:cubicBezTo>
                  <a:lnTo>
                    <a:pt x="13490" y="37493"/>
                  </a:lnTo>
                  <a:cubicBezTo>
                    <a:pt x="13528" y="37498"/>
                    <a:pt x="13570" y="37510"/>
                    <a:pt x="13619" y="37520"/>
                  </a:cubicBezTo>
                  <a:cubicBezTo>
                    <a:pt x="13737" y="37552"/>
                    <a:pt x="13882" y="37585"/>
                    <a:pt x="14038" y="37585"/>
                  </a:cubicBezTo>
                  <a:cubicBezTo>
                    <a:pt x="14210" y="37585"/>
                    <a:pt x="14361" y="37537"/>
                    <a:pt x="14490" y="37456"/>
                  </a:cubicBezTo>
                  <a:cubicBezTo>
                    <a:pt x="14629" y="37354"/>
                    <a:pt x="14736" y="37203"/>
                    <a:pt x="14790" y="37015"/>
                  </a:cubicBezTo>
                  <a:cubicBezTo>
                    <a:pt x="14683" y="36930"/>
                    <a:pt x="14629" y="36789"/>
                    <a:pt x="14683" y="36650"/>
                  </a:cubicBezTo>
                  <a:cubicBezTo>
                    <a:pt x="14726" y="36548"/>
                    <a:pt x="14795" y="36478"/>
                    <a:pt x="14876" y="36429"/>
                  </a:cubicBezTo>
                  <a:cubicBezTo>
                    <a:pt x="14924" y="36322"/>
                    <a:pt x="15000" y="36322"/>
                    <a:pt x="15112" y="36322"/>
                  </a:cubicBezTo>
                  <a:cubicBezTo>
                    <a:pt x="15199" y="36322"/>
                    <a:pt x="15306" y="36333"/>
                    <a:pt x="15408" y="36344"/>
                  </a:cubicBezTo>
                  <a:cubicBezTo>
                    <a:pt x="15456" y="36345"/>
                    <a:pt x="15504" y="36345"/>
                    <a:pt x="15552" y="36345"/>
                  </a:cubicBezTo>
                  <a:cubicBezTo>
                    <a:pt x="15996" y="36345"/>
                    <a:pt x="16439" y="36334"/>
                    <a:pt x="16881" y="36334"/>
                  </a:cubicBezTo>
                  <a:cubicBezTo>
                    <a:pt x="17307" y="36334"/>
                    <a:pt x="17731" y="36344"/>
                    <a:pt x="18153" y="36382"/>
                  </a:cubicBezTo>
                  <a:cubicBezTo>
                    <a:pt x="23510" y="36865"/>
                    <a:pt x="28861" y="37364"/>
                    <a:pt x="34211" y="37907"/>
                  </a:cubicBezTo>
                  <a:cubicBezTo>
                    <a:pt x="34361" y="37917"/>
                    <a:pt x="34495" y="37929"/>
                    <a:pt x="34614" y="37929"/>
                  </a:cubicBezTo>
                  <a:cubicBezTo>
                    <a:pt x="35000" y="37827"/>
                    <a:pt x="35268" y="37639"/>
                    <a:pt x="35462" y="37349"/>
                  </a:cubicBezTo>
                  <a:cubicBezTo>
                    <a:pt x="35489" y="37225"/>
                    <a:pt x="35511" y="37074"/>
                    <a:pt x="35516" y="36892"/>
                  </a:cubicBezTo>
                  <a:cubicBezTo>
                    <a:pt x="35559" y="35296"/>
                    <a:pt x="35779" y="33706"/>
                    <a:pt x="35925" y="32115"/>
                  </a:cubicBezTo>
                  <a:lnTo>
                    <a:pt x="35925" y="30704"/>
                  </a:lnTo>
                  <a:cubicBezTo>
                    <a:pt x="36483" y="27050"/>
                    <a:pt x="36661" y="23370"/>
                    <a:pt x="36912" y="19695"/>
                  </a:cubicBezTo>
                  <a:cubicBezTo>
                    <a:pt x="36939" y="19271"/>
                    <a:pt x="36967" y="18852"/>
                    <a:pt x="36999" y="18428"/>
                  </a:cubicBezTo>
                  <a:cubicBezTo>
                    <a:pt x="37445" y="16794"/>
                    <a:pt x="37144" y="15081"/>
                    <a:pt x="37520" y="13437"/>
                  </a:cubicBezTo>
                  <a:lnTo>
                    <a:pt x="37520" y="13432"/>
                  </a:lnTo>
                  <a:cubicBezTo>
                    <a:pt x="37574" y="12696"/>
                    <a:pt x="37628" y="11954"/>
                    <a:pt x="37681" y="11213"/>
                  </a:cubicBezTo>
                  <a:cubicBezTo>
                    <a:pt x="37725" y="10600"/>
                    <a:pt x="37767" y="9988"/>
                    <a:pt x="37810" y="9376"/>
                  </a:cubicBezTo>
                  <a:cubicBezTo>
                    <a:pt x="38144" y="8806"/>
                    <a:pt x="37740" y="7855"/>
                    <a:pt x="38208" y="7308"/>
                  </a:cubicBezTo>
                  <a:cubicBezTo>
                    <a:pt x="38213" y="7286"/>
                    <a:pt x="38213" y="7264"/>
                    <a:pt x="38218" y="7243"/>
                  </a:cubicBezTo>
                  <a:cubicBezTo>
                    <a:pt x="38240" y="7092"/>
                    <a:pt x="38261" y="6941"/>
                    <a:pt x="38288" y="6792"/>
                  </a:cubicBezTo>
                  <a:cubicBezTo>
                    <a:pt x="38298" y="6754"/>
                    <a:pt x="38305" y="6705"/>
                    <a:pt x="38310" y="6668"/>
                  </a:cubicBezTo>
                  <a:cubicBezTo>
                    <a:pt x="37971" y="6378"/>
                    <a:pt x="38035" y="5857"/>
                    <a:pt x="38090" y="5384"/>
                  </a:cubicBezTo>
                  <a:cubicBezTo>
                    <a:pt x="38144" y="4922"/>
                    <a:pt x="38229" y="4492"/>
                    <a:pt x="38412" y="4181"/>
                  </a:cubicBezTo>
                  <a:cubicBezTo>
                    <a:pt x="38407" y="4132"/>
                    <a:pt x="38395" y="4079"/>
                    <a:pt x="38385" y="4030"/>
                  </a:cubicBezTo>
                  <a:cubicBezTo>
                    <a:pt x="38197" y="4025"/>
                    <a:pt x="38003" y="4015"/>
                    <a:pt x="37815" y="4003"/>
                  </a:cubicBezTo>
                  <a:cubicBezTo>
                    <a:pt x="37714" y="3805"/>
                    <a:pt x="37517" y="3686"/>
                    <a:pt x="37127" y="3686"/>
                  </a:cubicBezTo>
                  <a:cubicBezTo>
                    <a:pt x="37044" y="3686"/>
                    <a:pt x="36951" y="3691"/>
                    <a:pt x="36848" y="3703"/>
                  </a:cubicBezTo>
                  <a:cubicBezTo>
                    <a:pt x="36821" y="3706"/>
                    <a:pt x="36794" y="3708"/>
                    <a:pt x="36767" y="3708"/>
                  </a:cubicBezTo>
                  <a:cubicBezTo>
                    <a:pt x="36536" y="3708"/>
                    <a:pt x="36316" y="3581"/>
                    <a:pt x="36268" y="3284"/>
                  </a:cubicBezTo>
                  <a:cubicBezTo>
                    <a:pt x="35913" y="3331"/>
                    <a:pt x="35565" y="3380"/>
                    <a:pt x="35216" y="3428"/>
                  </a:cubicBezTo>
                  <a:cubicBezTo>
                    <a:pt x="31826" y="3073"/>
                    <a:pt x="28435" y="2730"/>
                    <a:pt x="25045" y="2364"/>
                  </a:cubicBezTo>
                  <a:cubicBezTo>
                    <a:pt x="22097" y="2042"/>
                    <a:pt x="19152" y="1694"/>
                    <a:pt x="16203" y="1350"/>
                  </a:cubicBezTo>
                  <a:cubicBezTo>
                    <a:pt x="15742" y="1295"/>
                    <a:pt x="15687" y="527"/>
                    <a:pt x="15392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32350" y="1658175"/>
              <a:ext cx="1099850" cy="1868750"/>
            </a:xfrm>
            <a:custGeom>
              <a:rect b="b" l="l" r="r" t="t"/>
              <a:pathLst>
                <a:path extrusionOk="0" h="74750" w="43994">
                  <a:moveTo>
                    <a:pt x="5002" y="1"/>
                  </a:moveTo>
                  <a:cubicBezTo>
                    <a:pt x="4766" y="23"/>
                    <a:pt x="4567" y="97"/>
                    <a:pt x="4411" y="226"/>
                  </a:cubicBezTo>
                  <a:cubicBezTo>
                    <a:pt x="4384" y="248"/>
                    <a:pt x="4352" y="264"/>
                    <a:pt x="4330" y="291"/>
                  </a:cubicBezTo>
                  <a:cubicBezTo>
                    <a:pt x="3933" y="699"/>
                    <a:pt x="3948" y="1338"/>
                    <a:pt x="3980" y="2622"/>
                  </a:cubicBezTo>
                  <a:lnTo>
                    <a:pt x="3987" y="2762"/>
                  </a:lnTo>
                  <a:cubicBezTo>
                    <a:pt x="4035" y="4658"/>
                    <a:pt x="3218" y="6372"/>
                    <a:pt x="1418" y="8156"/>
                  </a:cubicBezTo>
                  <a:cubicBezTo>
                    <a:pt x="333" y="9230"/>
                    <a:pt x="0" y="10509"/>
                    <a:pt x="377" y="12185"/>
                  </a:cubicBezTo>
                  <a:cubicBezTo>
                    <a:pt x="484" y="12668"/>
                    <a:pt x="714" y="13092"/>
                    <a:pt x="935" y="13501"/>
                  </a:cubicBezTo>
                  <a:cubicBezTo>
                    <a:pt x="967" y="13554"/>
                    <a:pt x="994" y="13603"/>
                    <a:pt x="1021" y="13657"/>
                  </a:cubicBezTo>
                  <a:cubicBezTo>
                    <a:pt x="1091" y="14747"/>
                    <a:pt x="1300" y="15800"/>
                    <a:pt x="1537" y="16853"/>
                  </a:cubicBezTo>
                  <a:cubicBezTo>
                    <a:pt x="1257" y="17590"/>
                    <a:pt x="1155" y="18319"/>
                    <a:pt x="1064" y="19028"/>
                  </a:cubicBezTo>
                  <a:cubicBezTo>
                    <a:pt x="1010" y="19405"/>
                    <a:pt x="967" y="19765"/>
                    <a:pt x="892" y="20119"/>
                  </a:cubicBezTo>
                  <a:cubicBezTo>
                    <a:pt x="494" y="22075"/>
                    <a:pt x="1305" y="23370"/>
                    <a:pt x="2150" y="24379"/>
                  </a:cubicBezTo>
                  <a:cubicBezTo>
                    <a:pt x="2348" y="24616"/>
                    <a:pt x="2514" y="24858"/>
                    <a:pt x="2643" y="25100"/>
                  </a:cubicBezTo>
                  <a:cubicBezTo>
                    <a:pt x="2745" y="25712"/>
                    <a:pt x="2847" y="26330"/>
                    <a:pt x="2955" y="26942"/>
                  </a:cubicBezTo>
                  <a:cubicBezTo>
                    <a:pt x="2933" y="27022"/>
                    <a:pt x="2923" y="27109"/>
                    <a:pt x="2896" y="27189"/>
                  </a:cubicBezTo>
                  <a:cubicBezTo>
                    <a:pt x="2594" y="28167"/>
                    <a:pt x="2912" y="28795"/>
                    <a:pt x="3320" y="29246"/>
                  </a:cubicBezTo>
                  <a:cubicBezTo>
                    <a:pt x="3336" y="29375"/>
                    <a:pt x="3358" y="29499"/>
                    <a:pt x="3374" y="29628"/>
                  </a:cubicBezTo>
                  <a:cubicBezTo>
                    <a:pt x="3519" y="30719"/>
                    <a:pt x="3744" y="31782"/>
                    <a:pt x="3970" y="32841"/>
                  </a:cubicBezTo>
                  <a:cubicBezTo>
                    <a:pt x="3809" y="33781"/>
                    <a:pt x="4019" y="34812"/>
                    <a:pt x="4523" y="35656"/>
                  </a:cubicBezTo>
                  <a:cubicBezTo>
                    <a:pt x="4615" y="36209"/>
                    <a:pt x="4689" y="36768"/>
                    <a:pt x="4738" y="37337"/>
                  </a:cubicBezTo>
                  <a:cubicBezTo>
                    <a:pt x="4813" y="38261"/>
                    <a:pt x="4937" y="39186"/>
                    <a:pt x="5093" y="40099"/>
                  </a:cubicBezTo>
                  <a:cubicBezTo>
                    <a:pt x="4862" y="40823"/>
                    <a:pt x="5018" y="41586"/>
                    <a:pt x="5560" y="42338"/>
                  </a:cubicBezTo>
                  <a:cubicBezTo>
                    <a:pt x="5899" y="43714"/>
                    <a:pt x="6313" y="45073"/>
                    <a:pt x="6796" y="46394"/>
                  </a:cubicBezTo>
                  <a:cubicBezTo>
                    <a:pt x="7672" y="48759"/>
                    <a:pt x="8177" y="51085"/>
                    <a:pt x="9100" y="53175"/>
                  </a:cubicBezTo>
                  <a:cubicBezTo>
                    <a:pt x="9026" y="53352"/>
                    <a:pt x="8951" y="53529"/>
                    <a:pt x="8886" y="53706"/>
                  </a:cubicBezTo>
                  <a:cubicBezTo>
                    <a:pt x="8634" y="54420"/>
                    <a:pt x="8628" y="54916"/>
                    <a:pt x="9353" y="55469"/>
                  </a:cubicBezTo>
                  <a:cubicBezTo>
                    <a:pt x="9928" y="55908"/>
                    <a:pt x="10551" y="56188"/>
                    <a:pt x="11180" y="56419"/>
                  </a:cubicBezTo>
                  <a:cubicBezTo>
                    <a:pt x="11614" y="56892"/>
                    <a:pt x="12103" y="57343"/>
                    <a:pt x="12668" y="57762"/>
                  </a:cubicBezTo>
                  <a:cubicBezTo>
                    <a:pt x="13732" y="58546"/>
                    <a:pt x="14935" y="59106"/>
                    <a:pt x="16112" y="59701"/>
                  </a:cubicBezTo>
                  <a:cubicBezTo>
                    <a:pt x="16616" y="60395"/>
                    <a:pt x="17352" y="60819"/>
                    <a:pt x="18304" y="60975"/>
                  </a:cubicBezTo>
                  <a:cubicBezTo>
                    <a:pt x="18460" y="61088"/>
                    <a:pt x="18614" y="61189"/>
                    <a:pt x="18765" y="61308"/>
                  </a:cubicBezTo>
                  <a:cubicBezTo>
                    <a:pt x="18996" y="61496"/>
                    <a:pt x="19222" y="61700"/>
                    <a:pt x="19452" y="61888"/>
                  </a:cubicBezTo>
                  <a:cubicBezTo>
                    <a:pt x="19662" y="62764"/>
                    <a:pt x="20280" y="63237"/>
                    <a:pt x="20850" y="63656"/>
                  </a:cubicBezTo>
                  <a:cubicBezTo>
                    <a:pt x="21027" y="63790"/>
                    <a:pt x="21215" y="63929"/>
                    <a:pt x="21393" y="64085"/>
                  </a:cubicBezTo>
                  <a:cubicBezTo>
                    <a:pt x="23885" y="66272"/>
                    <a:pt x="24971" y="68915"/>
                    <a:pt x="24610" y="71928"/>
                  </a:cubicBezTo>
                  <a:cubicBezTo>
                    <a:pt x="24567" y="72294"/>
                    <a:pt x="24552" y="72756"/>
                    <a:pt x="24830" y="73100"/>
                  </a:cubicBezTo>
                  <a:cubicBezTo>
                    <a:pt x="25115" y="73455"/>
                    <a:pt x="25566" y="73524"/>
                    <a:pt x="25963" y="73562"/>
                  </a:cubicBezTo>
                  <a:cubicBezTo>
                    <a:pt x="27344" y="73696"/>
                    <a:pt x="28752" y="73852"/>
                    <a:pt x="30116" y="73998"/>
                  </a:cubicBezTo>
                  <a:cubicBezTo>
                    <a:pt x="32727" y="74281"/>
                    <a:pt x="35414" y="74571"/>
                    <a:pt x="38100" y="74749"/>
                  </a:cubicBezTo>
                  <a:cubicBezTo>
                    <a:pt x="38175" y="74556"/>
                    <a:pt x="38288" y="74389"/>
                    <a:pt x="38449" y="74276"/>
                  </a:cubicBezTo>
                  <a:cubicBezTo>
                    <a:pt x="38470" y="74261"/>
                    <a:pt x="38497" y="74249"/>
                    <a:pt x="38524" y="74239"/>
                  </a:cubicBezTo>
                  <a:cubicBezTo>
                    <a:pt x="38846" y="74261"/>
                    <a:pt x="39174" y="74281"/>
                    <a:pt x="39496" y="74298"/>
                  </a:cubicBezTo>
                  <a:cubicBezTo>
                    <a:pt x="39819" y="74147"/>
                    <a:pt x="40056" y="73869"/>
                    <a:pt x="40098" y="73379"/>
                  </a:cubicBezTo>
                  <a:cubicBezTo>
                    <a:pt x="40141" y="72869"/>
                    <a:pt x="40136" y="72374"/>
                    <a:pt x="40066" y="71864"/>
                  </a:cubicBezTo>
                  <a:cubicBezTo>
                    <a:pt x="40012" y="71488"/>
                    <a:pt x="39932" y="71090"/>
                    <a:pt x="39969" y="70710"/>
                  </a:cubicBezTo>
                  <a:cubicBezTo>
                    <a:pt x="40024" y="70242"/>
                    <a:pt x="40195" y="69892"/>
                    <a:pt x="40399" y="69560"/>
                  </a:cubicBezTo>
                  <a:lnTo>
                    <a:pt x="40388" y="69538"/>
                  </a:lnTo>
                  <a:cubicBezTo>
                    <a:pt x="40394" y="69533"/>
                    <a:pt x="40404" y="69533"/>
                    <a:pt x="40410" y="69533"/>
                  </a:cubicBezTo>
                  <a:cubicBezTo>
                    <a:pt x="40577" y="69259"/>
                    <a:pt x="40765" y="68990"/>
                    <a:pt x="40926" y="68667"/>
                  </a:cubicBezTo>
                  <a:cubicBezTo>
                    <a:pt x="41281" y="67963"/>
                    <a:pt x="41313" y="67105"/>
                    <a:pt x="41747" y="66443"/>
                  </a:cubicBezTo>
                  <a:cubicBezTo>
                    <a:pt x="41893" y="66223"/>
                    <a:pt x="42059" y="66046"/>
                    <a:pt x="42241" y="65901"/>
                  </a:cubicBezTo>
                  <a:cubicBezTo>
                    <a:pt x="42248" y="65880"/>
                    <a:pt x="42268" y="65863"/>
                    <a:pt x="42306" y="65843"/>
                  </a:cubicBezTo>
                  <a:cubicBezTo>
                    <a:pt x="42435" y="65746"/>
                    <a:pt x="42575" y="65649"/>
                    <a:pt x="42714" y="65563"/>
                  </a:cubicBezTo>
                  <a:cubicBezTo>
                    <a:pt x="42720" y="65488"/>
                    <a:pt x="42833" y="65461"/>
                    <a:pt x="42918" y="65439"/>
                  </a:cubicBezTo>
                  <a:cubicBezTo>
                    <a:pt x="42918" y="65434"/>
                    <a:pt x="42925" y="65434"/>
                    <a:pt x="42930" y="65429"/>
                  </a:cubicBezTo>
                  <a:cubicBezTo>
                    <a:pt x="43106" y="64998"/>
                    <a:pt x="43698" y="64864"/>
                    <a:pt x="43956" y="64494"/>
                  </a:cubicBezTo>
                  <a:cubicBezTo>
                    <a:pt x="43993" y="64328"/>
                    <a:pt x="43944" y="64150"/>
                    <a:pt x="43756" y="63961"/>
                  </a:cubicBezTo>
                  <a:lnTo>
                    <a:pt x="43563" y="63768"/>
                  </a:lnTo>
                  <a:cubicBezTo>
                    <a:pt x="43391" y="63698"/>
                    <a:pt x="43322" y="63580"/>
                    <a:pt x="43305" y="63334"/>
                  </a:cubicBezTo>
                  <a:cubicBezTo>
                    <a:pt x="43096" y="62640"/>
                    <a:pt x="42655" y="62232"/>
                    <a:pt x="42613" y="61474"/>
                  </a:cubicBezTo>
                  <a:cubicBezTo>
                    <a:pt x="42607" y="61362"/>
                    <a:pt x="42602" y="61249"/>
                    <a:pt x="42591" y="61136"/>
                  </a:cubicBezTo>
                  <a:cubicBezTo>
                    <a:pt x="42473" y="60448"/>
                    <a:pt x="42451" y="59756"/>
                    <a:pt x="42312" y="59079"/>
                  </a:cubicBezTo>
                  <a:cubicBezTo>
                    <a:pt x="42280" y="58906"/>
                    <a:pt x="42236" y="58734"/>
                    <a:pt x="42183" y="58563"/>
                  </a:cubicBezTo>
                  <a:cubicBezTo>
                    <a:pt x="42160" y="58566"/>
                    <a:pt x="42139" y="58568"/>
                    <a:pt x="42120" y="58568"/>
                  </a:cubicBezTo>
                  <a:cubicBezTo>
                    <a:pt x="41923" y="58568"/>
                    <a:pt x="41913" y="58401"/>
                    <a:pt x="41903" y="58236"/>
                  </a:cubicBezTo>
                  <a:cubicBezTo>
                    <a:pt x="41839" y="58031"/>
                    <a:pt x="41764" y="57837"/>
                    <a:pt x="41667" y="57655"/>
                  </a:cubicBezTo>
                  <a:cubicBezTo>
                    <a:pt x="41506" y="57354"/>
                    <a:pt x="41296" y="57075"/>
                    <a:pt x="41028" y="56843"/>
                  </a:cubicBezTo>
                  <a:cubicBezTo>
                    <a:pt x="40813" y="56768"/>
                    <a:pt x="40577" y="56714"/>
                    <a:pt x="40572" y="56419"/>
                  </a:cubicBezTo>
                  <a:cubicBezTo>
                    <a:pt x="40265" y="56242"/>
                    <a:pt x="40125" y="55952"/>
                    <a:pt x="40044" y="55625"/>
                  </a:cubicBezTo>
                  <a:cubicBezTo>
                    <a:pt x="39722" y="55447"/>
                    <a:pt x="39583" y="55157"/>
                    <a:pt x="39508" y="54819"/>
                  </a:cubicBezTo>
                  <a:cubicBezTo>
                    <a:pt x="39185" y="54651"/>
                    <a:pt x="39035" y="54368"/>
                    <a:pt x="38975" y="54018"/>
                  </a:cubicBezTo>
                  <a:cubicBezTo>
                    <a:pt x="38643" y="53857"/>
                    <a:pt x="38492" y="53572"/>
                    <a:pt x="38438" y="53223"/>
                  </a:cubicBezTo>
                  <a:cubicBezTo>
                    <a:pt x="38191" y="53126"/>
                    <a:pt x="38105" y="52938"/>
                    <a:pt x="38169" y="52680"/>
                  </a:cubicBezTo>
                  <a:cubicBezTo>
                    <a:pt x="37756" y="52573"/>
                    <a:pt x="37584" y="52305"/>
                    <a:pt x="37638" y="51879"/>
                  </a:cubicBezTo>
                  <a:cubicBezTo>
                    <a:pt x="37213" y="51782"/>
                    <a:pt x="37052" y="51504"/>
                    <a:pt x="37106" y="51080"/>
                  </a:cubicBezTo>
                  <a:cubicBezTo>
                    <a:pt x="36665" y="50993"/>
                    <a:pt x="36520" y="50708"/>
                    <a:pt x="36568" y="50289"/>
                  </a:cubicBezTo>
                  <a:lnTo>
                    <a:pt x="36568" y="50289"/>
                  </a:lnTo>
                  <a:cubicBezTo>
                    <a:pt x="36548" y="50292"/>
                    <a:pt x="36529" y="50293"/>
                    <a:pt x="36512" y="50293"/>
                  </a:cubicBezTo>
                  <a:cubicBezTo>
                    <a:pt x="36315" y="50293"/>
                    <a:pt x="36305" y="50130"/>
                    <a:pt x="36300" y="49957"/>
                  </a:cubicBezTo>
                  <a:cubicBezTo>
                    <a:pt x="36214" y="49687"/>
                    <a:pt x="36101" y="49436"/>
                    <a:pt x="35956" y="49199"/>
                  </a:cubicBezTo>
                  <a:cubicBezTo>
                    <a:pt x="35816" y="48968"/>
                    <a:pt x="35640" y="48753"/>
                    <a:pt x="35419" y="48571"/>
                  </a:cubicBezTo>
                  <a:cubicBezTo>
                    <a:pt x="35204" y="48490"/>
                    <a:pt x="34973" y="48437"/>
                    <a:pt x="34968" y="48147"/>
                  </a:cubicBezTo>
                  <a:cubicBezTo>
                    <a:pt x="34661" y="47963"/>
                    <a:pt x="34517" y="47679"/>
                    <a:pt x="34436" y="47346"/>
                  </a:cubicBezTo>
                  <a:cubicBezTo>
                    <a:pt x="34118" y="47173"/>
                    <a:pt x="33974" y="46883"/>
                    <a:pt x="33904" y="46545"/>
                  </a:cubicBezTo>
                  <a:cubicBezTo>
                    <a:pt x="33577" y="46374"/>
                    <a:pt x="33426" y="46089"/>
                    <a:pt x="33367" y="45745"/>
                  </a:cubicBezTo>
                  <a:cubicBezTo>
                    <a:pt x="33039" y="45578"/>
                    <a:pt x="32883" y="45293"/>
                    <a:pt x="32836" y="44944"/>
                  </a:cubicBezTo>
                  <a:cubicBezTo>
                    <a:pt x="32583" y="44847"/>
                    <a:pt x="32502" y="44665"/>
                    <a:pt x="32566" y="44408"/>
                  </a:cubicBezTo>
                  <a:cubicBezTo>
                    <a:pt x="32152" y="44299"/>
                    <a:pt x="31976" y="44031"/>
                    <a:pt x="32035" y="43607"/>
                  </a:cubicBezTo>
                  <a:cubicBezTo>
                    <a:pt x="31604" y="43510"/>
                    <a:pt x="31443" y="43230"/>
                    <a:pt x="31497" y="42806"/>
                  </a:cubicBezTo>
                  <a:cubicBezTo>
                    <a:pt x="31056" y="42720"/>
                    <a:pt x="30917" y="42430"/>
                    <a:pt x="30966" y="42011"/>
                  </a:cubicBezTo>
                  <a:lnTo>
                    <a:pt x="30966" y="42011"/>
                  </a:lnTo>
                  <a:cubicBezTo>
                    <a:pt x="30943" y="42014"/>
                    <a:pt x="30923" y="42016"/>
                    <a:pt x="30904" y="42016"/>
                  </a:cubicBezTo>
                  <a:cubicBezTo>
                    <a:pt x="30711" y="42016"/>
                    <a:pt x="30701" y="41850"/>
                    <a:pt x="30691" y="41683"/>
                  </a:cubicBezTo>
                  <a:cubicBezTo>
                    <a:pt x="30573" y="41485"/>
                    <a:pt x="30461" y="41286"/>
                    <a:pt x="30342" y="41088"/>
                  </a:cubicBezTo>
                  <a:cubicBezTo>
                    <a:pt x="30138" y="41001"/>
                    <a:pt x="29902" y="40959"/>
                    <a:pt x="29896" y="40668"/>
                  </a:cubicBezTo>
                  <a:cubicBezTo>
                    <a:pt x="29595" y="40485"/>
                    <a:pt x="29445" y="40200"/>
                    <a:pt x="29365" y="39873"/>
                  </a:cubicBezTo>
                  <a:cubicBezTo>
                    <a:pt x="29053" y="39690"/>
                    <a:pt x="28908" y="39400"/>
                    <a:pt x="28827" y="39067"/>
                  </a:cubicBezTo>
                  <a:cubicBezTo>
                    <a:pt x="28510" y="38896"/>
                    <a:pt x="28365" y="38606"/>
                    <a:pt x="28296" y="38266"/>
                  </a:cubicBezTo>
                  <a:cubicBezTo>
                    <a:pt x="27968" y="38100"/>
                    <a:pt x="27823" y="37815"/>
                    <a:pt x="27763" y="37466"/>
                  </a:cubicBezTo>
                  <a:cubicBezTo>
                    <a:pt x="27431" y="37305"/>
                    <a:pt x="27275" y="37020"/>
                    <a:pt x="27227" y="36672"/>
                  </a:cubicBezTo>
                  <a:cubicBezTo>
                    <a:pt x="26974" y="36575"/>
                    <a:pt x="26893" y="36387"/>
                    <a:pt x="26957" y="36129"/>
                  </a:cubicBezTo>
                  <a:cubicBezTo>
                    <a:pt x="26544" y="36020"/>
                    <a:pt x="26372" y="35752"/>
                    <a:pt x="26426" y="35328"/>
                  </a:cubicBezTo>
                  <a:cubicBezTo>
                    <a:pt x="25996" y="35231"/>
                    <a:pt x="25834" y="34952"/>
                    <a:pt x="25894" y="34527"/>
                  </a:cubicBezTo>
                  <a:cubicBezTo>
                    <a:pt x="25454" y="34441"/>
                    <a:pt x="25308" y="34157"/>
                    <a:pt x="25357" y="33738"/>
                  </a:cubicBezTo>
                  <a:lnTo>
                    <a:pt x="25357" y="33738"/>
                  </a:lnTo>
                  <a:cubicBezTo>
                    <a:pt x="25338" y="33741"/>
                    <a:pt x="25320" y="33742"/>
                    <a:pt x="25303" y="33742"/>
                  </a:cubicBezTo>
                  <a:cubicBezTo>
                    <a:pt x="25103" y="33742"/>
                    <a:pt x="25093" y="33573"/>
                    <a:pt x="25088" y="33404"/>
                  </a:cubicBezTo>
                  <a:cubicBezTo>
                    <a:pt x="25040" y="33270"/>
                    <a:pt x="24991" y="33141"/>
                    <a:pt x="24938" y="33012"/>
                  </a:cubicBezTo>
                  <a:cubicBezTo>
                    <a:pt x="24766" y="32636"/>
                    <a:pt x="24535" y="32298"/>
                    <a:pt x="24213" y="32018"/>
                  </a:cubicBezTo>
                  <a:cubicBezTo>
                    <a:pt x="23992" y="31949"/>
                    <a:pt x="23756" y="31889"/>
                    <a:pt x="23756" y="31594"/>
                  </a:cubicBezTo>
                  <a:cubicBezTo>
                    <a:pt x="23444" y="31418"/>
                    <a:pt x="23305" y="31127"/>
                    <a:pt x="23224" y="30794"/>
                  </a:cubicBezTo>
                  <a:cubicBezTo>
                    <a:pt x="22901" y="30622"/>
                    <a:pt x="22757" y="30332"/>
                    <a:pt x="22687" y="29993"/>
                  </a:cubicBezTo>
                  <a:cubicBezTo>
                    <a:pt x="22365" y="29821"/>
                    <a:pt x="22214" y="29536"/>
                    <a:pt x="22155" y="29194"/>
                  </a:cubicBezTo>
                  <a:cubicBezTo>
                    <a:pt x="21822" y="29026"/>
                    <a:pt x="21671" y="28747"/>
                    <a:pt x="21624" y="28393"/>
                  </a:cubicBezTo>
                  <a:cubicBezTo>
                    <a:pt x="21366" y="28296"/>
                    <a:pt x="21284" y="28113"/>
                    <a:pt x="21349" y="27855"/>
                  </a:cubicBezTo>
                  <a:cubicBezTo>
                    <a:pt x="20935" y="27748"/>
                    <a:pt x="20764" y="27474"/>
                    <a:pt x="20818" y="27049"/>
                  </a:cubicBezTo>
                  <a:cubicBezTo>
                    <a:pt x="20007" y="26641"/>
                    <a:pt x="19990" y="26045"/>
                    <a:pt x="20205" y="25207"/>
                  </a:cubicBezTo>
                  <a:cubicBezTo>
                    <a:pt x="21731" y="19212"/>
                    <a:pt x="23176" y="13194"/>
                    <a:pt x="24718" y="7204"/>
                  </a:cubicBezTo>
                  <a:cubicBezTo>
                    <a:pt x="24830" y="6780"/>
                    <a:pt x="24852" y="6474"/>
                    <a:pt x="24771" y="6244"/>
                  </a:cubicBezTo>
                  <a:cubicBezTo>
                    <a:pt x="24862" y="6071"/>
                    <a:pt x="24981" y="5915"/>
                    <a:pt x="25152" y="5797"/>
                  </a:cubicBezTo>
                  <a:cubicBezTo>
                    <a:pt x="25078" y="5679"/>
                    <a:pt x="24981" y="5577"/>
                    <a:pt x="24862" y="5480"/>
                  </a:cubicBezTo>
                  <a:cubicBezTo>
                    <a:pt x="19437" y="4077"/>
                    <a:pt x="14032" y="2590"/>
                    <a:pt x="8639" y="1064"/>
                  </a:cubicBezTo>
                  <a:cubicBezTo>
                    <a:pt x="7870" y="849"/>
                    <a:pt x="7119" y="549"/>
                    <a:pt x="6340" y="420"/>
                  </a:cubicBezTo>
                  <a:cubicBezTo>
                    <a:pt x="5743" y="323"/>
                    <a:pt x="5314" y="184"/>
                    <a:pt x="5002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1181475" y="2825150"/>
              <a:ext cx="933175" cy="1074725"/>
            </a:xfrm>
            <a:custGeom>
              <a:rect b="b" l="l" r="r" t="t"/>
              <a:pathLst>
                <a:path extrusionOk="0" h="42989" w="37327">
                  <a:moveTo>
                    <a:pt x="10497" y="0"/>
                  </a:moveTo>
                  <a:cubicBezTo>
                    <a:pt x="10449" y="172"/>
                    <a:pt x="10395" y="339"/>
                    <a:pt x="10342" y="506"/>
                  </a:cubicBezTo>
                  <a:cubicBezTo>
                    <a:pt x="10192" y="758"/>
                    <a:pt x="10073" y="1156"/>
                    <a:pt x="9907" y="1758"/>
                  </a:cubicBezTo>
                  <a:cubicBezTo>
                    <a:pt x="9912" y="1805"/>
                    <a:pt x="9896" y="1865"/>
                    <a:pt x="9864" y="1924"/>
                  </a:cubicBezTo>
                  <a:cubicBezTo>
                    <a:pt x="9504" y="2364"/>
                    <a:pt x="9332" y="2869"/>
                    <a:pt x="9208" y="3395"/>
                  </a:cubicBezTo>
                  <a:cubicBezTo>
                    <a:pt x="9176" y="3514"/>
                    <a:pt x="9155" y="3632"/>
                    <a:pt x="9128" y="3756"/>
                  </a:cubicBezTo>
                  <a:cubicBezTo>
                    <a:pt x="9074" y="4014"/>
                    <a:pt x="9026" y="4277"/>
                    <a:pt x="8962" y="4530"/>
                  </a:cubicBezTo>
                  <a:cubicBezTo>
                    <a:pt x="8886" y="4830"/>
                    <a:pt x="8795" y="5125"/>
                    <a:pt x="8655" y="5410"/>
                  </a:cubicBezTo>
                  <a:cubicBezTo>
                    <a:pt x="8504" y="5722"/>
                    <a:pt x="8380" y="5935"/>
                    <a:pt x="8243" y="5935"/>
                  </a:cubicBezTo>
                  <a:cubicBezTo>
                    <a:pt x="8165" y="5935"/>
                    <a:pt x="8083" y="5866"/>
                    <a:pt x="7989" y="5706"/>
                  </a:cubicBezTo>
                  <a:cubicBezTo>
                    <a:pt x="7854" y="5470"/>
                    <a:pt x="7705" y="5297"/>
                    <a:pt x="7543" y="5180"/>
                  </a:cubicBezTo>
                  <a:cubicBezTo>
                    <a:pt x="7441" y="5098"/>
                    <a:pt x="7328" y="5039"/>
                    <a:pt x="7216" y="4996"/>
                  </a:cubicBezTo>
                  <a:cubicBezTo>
                    <a:pt x="7043" y="4937"/>
                    <a:pt x="6866" y="4910"/>
                    <a:pt x="6689" y="4905"/>
                  </a:cubicBezTo>
                  <a:cubicBezTo>
                    <a:pt x="6672" y="4905"/>
                    <a:pt x="6655" y="4904"/>
                    <a:pt x="6638" y="4904"/>
                  </a:cubicBezTo>
                  <a:cubicBezTo>
                    <a:pt x="6202" y="4904"/>
                    <a:pt x="5741" y="5020"/>
                    <a:pt x="5303" y="5020"/>
                  </a:cubicBezTo>
                  <a:cubicBezTo>
                    <a:pt x="5271" y="5020"/>
                    <a:pt x="5238" y="5020"/>
                    <a:pt x="5206" y="5018"/>
                  </a:cubicBezTo>
                  <a:lnTo>
                    <a:pt x="5206" y="5018"/>
                  </a:lnTo>
                  <a:cubicBezTo>
                    <a:pt x="5743" y="6226"/>
                    <a:pt x="5195" y="7484"/>
                    <a:pt x="5335" y="8649"/>
                  </a:cubicBezTo>
                  <a:cubicBezTo>
                    <a:pt x="5357" y="8842"/>
                    <a:pt x="5367" y="9036"/>
                    <a:pt x="5367" y="9229"/>
                  </a:cubicBezTo>
                  <a:cubicBezTo>
                    <a:pt x="5335" y="9390"/>
                    <a:pt x="5330" y="9536"/>
                    <a:pt x="5351" y="9681"/>
                  </a:cubicBezTo>
                  <a:cubicBezTo>
                    <a:pt x="5292" y="10530"/>
                    <a:pt x="5072" y="11368"/>
                    <a:pt x="4895" y="12206"/>
                  </a:cubicBezTo>
                  <a:cubicBezTo>
                    <a:pt x="4766" y="12276"/>
                    <a:pt x="4626" y="12330"/>
                    <a:pt x="4470" y="12362"/>
                  </a:cubicBezTo>
                  <a:cubicBezTo>
                    <a:pt x="4464" y="12362"/>
                    <a:pt x="4464" y="12362"/>
                    <a:pt x="4464" y="12368"/>
                  </a:cubicBezTo>
                  <a:cubicBezTo>
                    <a:pt x="4427" y="12383"/>
                    <a:pt x="4390" y="12395"/>
                    <a:pt x="4347" y="12400"/>
                  </a:cubicBezTo>
                  <a:cubicBezTo>
                    <a:pt x="4486" y="13077"/>
                    <a:pt x="4508" y="13769"/>
                    <a:pt x="4626" y="14457"/>
                  </a:cubicBezTo>
                  <a:cubicBezTo>
                    <a:pt x="4637" y="14570"/>
                    <a:pt x="4642" y="14683"/>
                    <a:pt x="4648" y="14795"/>
                  </a:cubicBezTo>
                  <a:cubicBezTo>
                    <a:pt x="4690" y="15553"/>
                    <a:pt x="5131" y="15961"/>
                    <a:pt x="5340" y="16655"/>
                  </a:cubicBezTo>
                  <a:cubicBezTo>
                    <a:pt x="5357" y="16901"/>
                    <a:pt x="5426" y="17019"/>
                    <a:pt x="5598" y="17089"/>
                  </a:cubicBezTo>
                  <a:lnTo>
                    <a:pt x="5791" y="17282"/>
                  </a:lnTo>
                  <a:cubicBezTo>
                    <a:pt x="5979" y="17471"/>
                    <a:pt x="6028" y="17649"/>
                    <a:pt x="5991" y="17815"/>
                  </a:cubicBezTo>
                  <a:cubicBezTo>
                    <a:pt x="5733" y="18185"/>
                    <a:pt x="5141" y="18319"/>
                    <a:pt x="4965" y="18750"/>
                  </a:cubicBezTo>
                  <a:cubicBezTo>
                    <a:pt x="4960" y="18755"/>
                    <a:pt x="4953" y="18755"/>
                    <a:pt x="4953" y="18760"/>
                  </a:cubicBezTo>
                  <a:cubicBezTo>
                    <a:pt x="4868" y="18782"/>
                    <a:pt x="4755" y="18809"/>
                    <a:pt x="4749" y="18884"/>
                  </a:cubicBezTo>
                  <a:cubicBezTo>
                    <a:pt x="4610" y="18970"/>
                    <a:pt x="4470" y="19067"/>
                    <a:pt x="4341" y="19164"/>
                  </a:cubicBezTo>
                  <a:cubicBezTo>
                    <a:pt x="4303" y="19184"/>
                    <a:pt x="4283" y="19201"/>
                    <a:pt x="4276" y="19222"/>
                  </a:cubicBezTo>
                  <a:cubicBezTo>
                    <a:pt x="4094" y="19367"/>
                    <a:pt x="3928" y="19544"/>
                    <a:pt x="3782" y="19764"/>
                  </a:cubicBezTo>
                  <a:cubicBezTo>
                    <a:pt x="3348" y="20426"/>
                    <a:pt x="3316" y="21284"/>
                    <a:pt x="2961" y="21988"/>
                  </a:cubicBezTo>
                  <a:cubicBezTo>
                    <a:pt x="2800" y="22311"/>
                    <a:pt x="2612" y="22580"/>
                    <a:pt x="2445" y="22854"/>
                  </a:cubicBezTo>
                  <a:cubicBezTo>
                    <a:pt x="2439" y="22854"/>
                    <a:pt x="2429" y="22854"/>
                    <a:pt x="2423" y="22859"/>
                  </a:cubicBezTo>
                  <a:lnTo>
                    <a:pt x="2434" y="22881"/>
                  </a:lnTo>
                  <a:cubicBezTo>
                    <a:pt x="2230" y="23213"/>
                    <a:pt x="2059" y="23563"/>
                    <a:pt x="2004" y="24031"/>
                  </a:cubicBezTo>
                  <a:cubicBezTo>
                    <a:pt x="1967" y="24411"/>
                    <a:pt x="2047" y="24809"/>
                    <a:pt x="2101" y="25185"/>
                  </a:cubicBezTo>
                  <a:cubicBezTo>
                    <a:pt x="2171" y="25695"/>
                    <a:pt x="2176" y="26190"/>
                    <a:pt x="2133" y="26700"/>
                  </a:cubicBezTo>
                  <a:cubicBezTo>
                    <a:pt x="2091" y="27190"/>
                    <a:pt x="1854" y="27468"/>
                    <a:pt x="1531" y="27619"/>
                  </a:cubicBezTo>
                  <a:cubicBezTo>
                    <a:pt x="1209" y="27602"/>
                    <a:pt x="881" y="27582"/>
                    <a:pt x="559" y="27560"/>
                  </a:cubicBezTo>
                  <a:cubicBezTo>
                    <a:pt x="532" y="27570"/>
                    <a:pt x="505" y="27582"/>
                    <a:pt x="484" y="27597"/>
                  </a:cubicBezTo>
                  <a:cubicBezTo>
                    <a:pt x="323" y="27710"/>
                    <a:pt x="210" y="27877"/>
                    <a:pt x="135" y="28070"/>
                  </a:cubicBezTo>
                  <a:cubicBezTo>
                    <a:pt x="81" y="28209"/>
                    <a:pt x="48" y="28360"/>
                    <a:pt x="43" y="28532"/>
                  </a:cubicBezTo>
                  <a:cubicBezTo>
                    <a:pt x="1" y="29660"/>
                    <a:pt x="849" y="29987"/>
                    <a:pt x="1355" y="30181"/>
                  </a:cubicBezTo>
                  <a:cubicBezTo>
                    <a:pt x="1499" y="30235"/>
                    <a:pt x="1633" y="30289"/>
                    <a:pt x="1730" y="30348"/>
                  </a:cubicBezTo>
                  <a:cubicBezTo>
                    <a:pt x="5185" y="32400"/>
                    <a:pt x="8709" y="34474"/>
                    <a:pt x="12115" y="36473"/>
                  </a:cubicBezTo>
                  <a:cubicBezTo>
                    <a:pt x="14430" y="37837"/>
                    <a:pt x="16750" y="39201"/>
                    <a:pt x="19066" y="40566"/>
                  </a:cubicBezTo>
                  <a:cubicBezTo>
                    <a:pt x="19851" y="41033"/>
                    <a:pt x="20640" y="41323"/>
                    <a:pt x="21478" y="41457"/>
                  </a:cubicBezTo>
                  <a:cubicBezTo>
                    <a:pt x="22456" y="41613"/>
                    <a:pt x="23434" y="41764"/>
                    <a:pt x="24412" y="41914"/>
                  </a:cubicBezTo>
                  <a:cubicBezTo>
                    <a:pt x="26464" y="42231"/>
                    <a:pt x="28586" y="42558"/>
                    <a:pt x="30660" y="42935"/>
                  </a:cubicBezTo>
                  <a:cubicBezTo>
                    <a:pt x="30858" y="42972"/>
                    <a:pt x="31025" y="42989"/>
                    <a:pt x="31165" y="42989"/>
                  </a:cubicBezTo>
                  <a:cubicBezTo>
                    <a:pt x="31438" y="42989"/>
                    <a:pt x="31642" y="42924"/>
                    <a:pt x="31798" y="42823"/>
                  </a:cubicBezTo>
                  <a:cubicBezTo>
                    <a:pt x="31959" y="42709"/>
                    <a:pt x="32068" y="42553"/>
                    <a:pt x="32137" y="42382"/>
                  </a:cubicBezTo>
                  <a:cubicBezTo>
                    <a:pt x="32051" y="42226"/>
                    <a:pt x="32051" y="42005"/>
                    <a:pt x="32093" y="41678"/>
                  </a:cubicBezTo>
                  <a:cubicBezTo>
                    <a:pt x="33131" y="34468"/>
                    <a:pt x="34124" y="27254"/>
                    <a:pt x="35130" y="20039"/>
                  </a:cubicBezTo>
                  <a:cubicBezTo>
                    <a:pt x="35135" y="19975"/>
                    <a:pt x="35140" y="19910"/>
                    <a:pt x="35140" y="19834"/>
                  </a:cubicBezTo>
                  <a:cubicBezTo>
                    <a:pt x="35269" y="18911"/>
                    <a:pt x="35312" y="17971"/>
                    <a:pt x="35478" y="17046"/>
                  </a:cubicBezTo>
                  <a:cubicBezTo>
                    <a:pt x="35495" y="16965"/>
                    <a:pt x="35505" y="16880"/>
                    <a:pt x="35522" y="16794"/>
                  </a:cubicBezTo>
                  <a:lnTo>
                    <a:pt x="35559" y="16794"/>
                  </a:lnTo>
                  <a:cubicBezTo>
                    <a:pt x="35715" y="15639"/>
                    <a:pt x="35871" y="14478"/>
                    <a:pt x="36032" y="13318"/>
                  </a:cubicBezTo>
                  <a:cubicBezTo>
                    <a:pt x="36038" y="13286"/>
                    <a:pt x="36038" y="13258"/>
                    <a:pt x="36043" y="13226"/>
                  </a:cubicBezTo>
                  <a:cubicBezTo>
                    <a:pt x="36219" y="12083"/>
                    <a:pt x="36472" y="10949"/>
                    <a:pt x="36531" y="9794"/>
                  </a:cubicBezTo>
                  <a:cubicBezTo>
                    <a:pt x="36585" y="8693"/>
                    <a:pt x="36956" y="7634"/>
                    <a:pt x="36977" y="6538"/>
                  </a:cubicBezTo>
                  <a:cubicBezTo>
                    <a:pt x="37090" y="6098"/>
                    <a:pt x="37057" y="5619"/>
                    <a:pt x="37144" y="5180"/>
                  </a:cubicBezTo>
                  <a:cubicBezTo>
                    <a:pt x="37198" y="4922"/>
                    <a:pt x="37327" y="4379"/>
                    <a:pt x="37295" y="4287"/>
                  </a:cubicBezTo>
                  <a:lnTo>
                    <a:pt x="37295" y="4287"/>
                  </a:lnTo>
                  <a:cubicBezTo>
                    <a:pt x="37290" y="4290"/>
                    <a:pt x="37282" y="4291"/>
                    <a:pt x="37270" y="4291"/>
                  </a:cubicBezTo>
                  <a:cubicBezTo>
                    <a:pt x="37083" y="4291"/>
                    <a:pt x="36034" y="3980"/>
                    <a:pt x="35279" y="3863"/>
                  </a:cubicBezTo>
                  <a:cubicBezTo>
                    <a:pt x="27678" y="2686"/>
                    <a:pt x="20082" y="1505"/>
                    <a:pt x="12485" y="296"/>
                  </a:cubicBezTo>
                  <a:cubicBezTo>
                    <a:pt x="11858" y="198"/>
                    <a:pt x="11422" y="123"/>
                    <a:pt x="11103" y="123"/>
                  </a:cubicBezTo>
                  <a:cubicBezTo>
                    <a:pt x="10968" y="123"/>
                    <a:pt x="10854" y="136"/>
                    <a:pt x="10755" y="167"/>
                  </a:cubicBezTo>
                  <a:cubicBezTo>
                    <a:pt x="10665" y="119"/>
                    <a:pt x="10578" y="65"/>
                    <a:pt x="10497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114750" y="2234225"/>
              <a:ext cx="995625" cy="794150"/>
            </a:xfrm>
            <a:custGeom>
              <a:rect b="b" l="l" r="r" t="t"/>
              <a:pathLst>
                <a:path extrusionOk="0" h="31766" w="39825">
                  <a:moveTo>
                    <a:pt x="3713" y="0"/>
                  </a:moveTo>
                  <a:cubicBezTo>
                    <a:pt x="3703" y="5"/>
                    <a:pt x="3698" y="10"/>
                    <a:pt x="3686" y="16"/>
                  </a:cubicBezTo>
                  <a:cubicBezTo>
                    <a:pt x="3621" y="59"/>
                    <a:pt x="3557" y="112"/>
                    <a:pt x="3504" y="166"/>
                  </a:cubicBezTo>
                  <a:cubicBezTo>
                    <a:pt x="3509" y="177"/>
                    <a:pt x="3520" y="182"/>
                    <a:pt x="3525" y="194"/>
                  </a:cubicBezTo>
                  <a:cubicBezTo>
                    <a:pt x="3633" y="338"/>
                    <a:pt x="3713" y="504"/>
                    <a:pt x="3762" y="698"/>
                  </a:cubicBezTo>
                  <a:cubicBezTo>
                    <a:pt x="3621" y="913"/>
                    <a:pt x="3530" y="1220"/>
                    <a:pt x="3482" y="1622"/>
                  </a:cubicBezTo>
                  <a:cubicBezTo>
                    <a:pt x="2402" y="9981"/>
                    <a:pt x="1274" y="18341"/>
                    <a:pt x="120" y="26689"/>
                  </a:cubicBezTo>
                  <a:cubicBezTo>
                    <a:pt x="65" y="27076"/>
                    <a:pt x="135" y="27806"/>
                    <a:pt x="23" y="27892"/>
                  </a:cubicBezTo>
                  <a:cubicBezTo>
                    <a:pt x="16" y="27897"/>
                    <a:pt x="6" y="27902"/>
                    <a:pt x="1" y="27902"/>
                  </a:cubicBezTo>
                  <a:cubicBezTo>
                    <a:pt x="76" y="27957"/>
                    <a:pt x="629" y="27924"/>
                    <a:pt x="931" y="27967"/>
                  </a:cubicBezTo>
                  <a:cubicBezTo>
                    <a:pt x="3472" y="28296"/>
                    <a:pt x="6023" y="28521"/>
                    <a:pt x="8575" y="28789"/>
                  </a:cubicBezTo>
                  <a:cubicBezTo>
                    <a:pt x="8599" y="28784"/>
                    <a:pt x="8633" y="28782"/>
                    <a:pt x="8673" y="28782"/>
                  </a:cubicBezTo>
                  <a:cubicBezTo>
                    <a:pt x="9083" y="28782"/>
                    <a:pt x="10250" y="29030"/>
                    <a:pt x="10670" y="29080"/>
                  </a:cubicBezTo>
                  <a:cubicBezTo>
                    <a:pt x="13619" y="29424"/>
                    <a:pt x="16564" y="29772"/>
                    <a:pt x="19512" y="30094"/>
                  </a:cubicBezTo>
                  <a:cubicBezTo>
                    <a:pt x="22902" y="30460"/>
                    <a:pt x="26293" y="30803"/>
                    <a:pt x="29683" y="31158"/>
                  </a:cubicBezTo>
                  <a:cubicBezTo>
                    <a:pt x="29705" y="31155"/>
                    <a:pt x="29730" y="31154"/>
                    <a:pt x="29757" y="31154"/>
                  </a:cubicBezTo>
                  <a:cubicBezTo>
                    <a:pt x="30140" y="31154"/>
                    <a:pt x="30989" y="31435"/>
                    <a:pt x="31277" y="31435"/>
                  </a:cubicBezTo>
                  <a:cubicBezTo>
                    <a:pt x="31291" y="31435"/>
                    <a:pt x="31304" y="31434"/>
                    <a:pt x="31315" y="31433"/>
                  </a:cubicBezTo>
                  <a:cubicBezTo>
                    <a:pt x="31418" y="31421"/>
                    <a:pt x="31511" y="31416"/>
                    <a:pt x="31594" y="31416"/>
                  </a:cubicBezTo>
                  <a:cubicBezTo>
                    <a:pt x="31984" y="31416"/>
                    <a:pt x="32181" y="31535"/>
                    <a:pt x="32282" y="31733"/>
                  </a:cubicBezTo>
                  <a:cubicBezTo>
                    <a:pt x="32470" y="31745"/>
                    <a:pt x="32664" y="31755"/>
                    <a:pt x="32852" y="31760"/>
                  </a:cubicBezTo>
                  <a:cubicBezTo>
                    <a:pt x="32901" y="31760"/>
                    <a:pt x="32943" y="31760"/>
                    <a:pt x="32986" y="31765"/>
                  </a:cubicBezTo>
                  <a:cubicBezTo>
                    <a:pt x="33144" y="31580"/>
                    <a:pt x="33360" y="31469"/>
                    <a:pt x="33658" y="31469"/>
                  </a:cubicBezTo>
                  <a:cubicBezTo>
                    <a:pt x="33888" y="31469"/>
                    <a:pt x="34167" y="31535"/>
                    <a:pt x="34506" y="31685"/>
                  </a:cubicBezTo>
                  <a:cubicBezTo>
                    <a:pt x="34557" y="31708"/>
                    <a:pt x="34613" y="31716"/>
                    <a:pt x="34673" y="31716"/>
                  </a:cubicBezTo>
                  <a:cubicBezTo>
                    <a:pt x="34819" y="31716"/>
                    <a:pt x="34985" y="31668"/>
                    <a:pt x="35135" y="31668"/>
                  </a:cubicBezTo>
                  <a:cubicBezTo>
                    <a:pt x="35140" y="31668"/>
                    <a:pt x="35145" y="31668"/>
                    <a:pt x="35151" y="31669"/>
                  </a:cubicBezTo>
                  <a:cubicBezTo>
                    <a:pt x="36092" y="31696"/>
                    <a:pt x="37037" y="31723"/>
                    <a:pt x="37977" y="31755"/>
                  </a:cubicBezTo>
                  <a:cubicBezTo>
                    <a:pt x="37950" y="31728"/>
                    <a:pt x="37923" y="31706"/>
                    <a:pt x="37897" y="31680"/>
                  </a:cubicBezTo>
                  <a:cubicBezTo>
                    <a:pt x="37816" y="31589"/>
                    <a:pt x="37762" y="31487"/>
                    <a:pt x="37724" y="31378"/>
                  </a:cubicBezTo>
                  <a:cubicBezTo>
                    <a:pt x="37885" y="31255"/>
                    <a:pt x="37929" y="31019"/>
                    <a:pt x="37929" y="30674"/>
                  </a:cubicBezTo>
                  <a:cubicBezTo>
                    <a:pt x="37923" y="29960"/>
                    <a:pt x="37999" y="29241"/>
                    <a:pt x="38047" y="28526"/>
                  </a:cubicBezTo>
                  <a:cubicBezTo>
                    <a:pt x="38014" y="28058"/>
                    <a:pt x="38095" y="27619"/>
                    <a:pt x="38133" y="27140"/>
                  </a:cubicBezTo>
                  <a:cubicBezTo>
                    <a:pt x="38165" y="26727"/>
                    <a:pt x="38175" y="26313"/>
                    <a:pt x="38181" y="25899"/>
                  </a:cubicBezTo>
                  <a:cubicBezTo>
                    <a:pt x="38116" y="25690"/>
                    <a:pt x="38219" y="25415"/>
                    <a:pt x="38230" y="25206"/>
                  </a:cubicBezTo>
                  <a:cubicBezTo>
                    <a:pt x="38509" y="20409"/>
                    <a:pt x="38788" y="15611"/>
                    <a:pt x="39090" y="10819"/>
                  </a:cubicBezTo>
                  <a:cubicBezTo>
                    <a:pt x="39207" y="10567"/>
                    <a:pt x="39395" y="10390"/>
                    <a:pt x="39653" y="10293"/>
                  </a:cubicBezTo>
                  <a:cubicBezTo>
                    <a:pt x="39658" y="10255"/>
                    <a:pt x="39658" y="10218"/>
                    <a:pt x="39663" y="10181"/>
                  </a:cubicBezTo>
                  <a:cubicBezTo>
                    <a:pt x="39502" y="9992"/>
                    <a:pt x="39476" y="9702"/>
                    <a:pt x="39509" y="9288"/>
                  </a:cubicBezTo>
                  <a:cubicBezTo>
                    <a:pt x="39626" y="7828"/>
                    <a:pt x="39648" y="6355"/>
                    <a:pt x="39760" y="4894"/>
                  </a:cubicBezTo>
                  <a:cubicBezTo>
                    <a:pt x="39824" y="4104"/>
                    <a:pt x="39675" y="3722"/>
                    <a:pt x="38740" y="3670"/>
                  </a:cubicBezTo>
                  <a:cubicBezTo>
                    <a:pt x="35989" y="3508"/>
                    <a:pt x="33249" y="3202"/>
                    <a:pt x="30499" y="3003"/>
                  </a:cubicBezTo>
                  <a:cubicBezTo>
                    <a:pt x="30102" y="2976"/>
                    <a:pt x="29864" y="2901"/>
                    <a:pt x="29747" y="2696"/>
                  </a:cubicBezTo>
                  <a:cubicBezTo>
                    <a:pt x="29683" y="2686"/>
                    <a:pt x="29613" y="2681"/>
                    <a:pt x="29542" y="2675"/>
                  </a:cubicBezTo>
                  <a:cubicBezTo>
                    <a:pt x="29301" y="2648"/>
                    <a:pt x="29065" y="2626"/>
                    <a:pt x="28823" y="2599"/>
                  </a:cubicBezTo>
                  <a:cubicBezTo>
                    <a:pt x="28768" y="2626"/>
                    <a:pt x="28710" y="2654"/>
                    <a:pt x="28646" y="2670"/>
                  </a:cubicBezTo>
                  <a:cubicBezTo>
                    <a:pt x="27620" y="2589"/>
                    <a:pt x="26593" y="2503"/>
                    <a:pt x="25567" y="2423"/>
                  </a:cubicBezTo>
                  <a:cubicBezTo>
                    <a:pt x="24015" y="2229"/>
                    <a:pt x="22451" y="2106"/>
                    <a:pt x="20893" y="1950"/>
                  </a:cubicBezTo>
                  <a:lnTo>
                    <a:pt x="20893" y="1950"/>
                  </a:lnTo>
                  <a:cubicBezTo>
                    <a:pt x="20904" y="1972"/>
                    <a:pt x="20920" y="1987"/>
                    <a:pt x="20931" y="2009"/>
                  </a:cubicBezTo>
                  <a:cubicBezTo>
                    <a:pt x="20442" y="1950"/>
                    <a:pt x="19948" y="1897"/>
                    <a:pt x="19460" y="1843"/>
                  </a:cubicBezTo>
                  <a:lnTo>
                    <a:pt x="19460" y="1837"/>
                  </a:lnTo>
                  <a:cubicBezTo>
                    <a:pt x="19271" y="1826"/>
                    <a:pt x="19083" y="1821"/>
                    <a:pt x="18895" y="1805"/>
                  </a:cubicBezTo>
                  <a:cubicBezTo>
                    <a:pt x="17477" y="1697"/>
                    <a:pt x="16043" y="1461"/>
                    <a:pt x="14650" y="1230"/>
                  </a:cubicBezTo>
                  <a:lnTo>
                    <a:pt x="14307" y="1176"/>
                  </a:lnTo>
                  <a:cubicBezTo>
                    <a:pt x="11756" y="886"/>
                    <a:pt x="9198" y="596"/>
                    <a:pt x="6646" y="306"/>
                  </a:cubicBezTo>
                  <a:cubicBezTo>
                    <a:pt x="6185" y="229"/>
                    <a:pt x="5723" y="161"/>
                    <a:pt x="5252" y="161"/>
                  </a:cubicBezTo>
                  <a:cubicBezTo>
                    <a:pt x="5235" y="161"/>
                    <a:pt x="5218" y="161"/>
                    <a:pt x="5201" y="161"/>
                  </a:cubicBezTo>
                  <a:cubicBezTo>
                    <a:pt x="4707" y="107"/>
                    <a:pt x="4207" y="59"/>
                    <a:pt x="371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5311075" y="2027375"/>
              <a:ext cx="576600" cy="641200"/>
            </a:xfrm>
            <a:custGeom>
              <a:rect b="b" l="l" r="r" t="t"/>
              <a:pathLst>
                <a:path extrusionOk="0" h="25648" w="23064">
                  <a:moveTo>
                    <a:pt x="21135" y="1"/>
                  </a:moveTo>
                  <a:cubicBezTo>
                    <a:pt x="20964" y="1"/>
                    <a:pt x="20786" y="55"/>
                    <a:pt x="20597" y="162"/>
                  </a:cubicBezTo>
                  <a:cubicBezTo>
                    <a:pt x="20227" y="372"/>
                    <a:pt x="19835" y="549"/>
                    <a:pt x="19422" y="737"/>
                  </a:cubicBezTo>
                  <a:cubicBezTo>
                    <a:pt x="18288" y="1252"/>
                    <a:pt x="17111" y="1784"/>
                    <a:pt x="16343" y="3009"/>
                  </a:cubicBezTo>
                  <a:cubicBezTo>
                    <a:pt x="15886" y="3734"/>
                    <a:pt x="15118" y="3858"/>
                    <a:pt x="14232" y="4003"/>
                  </a:cubicBezTo>
                  <a:cubicBezTo>
                    <a:pt x="13442" y="4126"/>
                    <a:pt x="12566" y="4266"/>
                    <a:pt x="11874" y="4890"/>
                  </a:cubicBezTo>
                  <a:cubicBezTo>
                    <a:pt x="11524" y="4734"/>
                    <a:pt x="11165" y="4652"/>
                    <a:pt x="10815" y="4578"/>
                  </a:cubicBezTo>
                  <a:cubicBezTo>
                    <a:pt x="10407" y="4491"/>
                    <a:pt x="10020" y="4406"/>
                    <a:pt x="9687" y="4196"/>
                  </a:cubicBezTo>
                  <a:cubicBezTo>
                    <a:pt x="9182" y="3869"/>
                    <a:pt x="8505" y="3498"/>
                    <a:pt x="7721" y="3498"/>
                  </a:cubicBezTo>
                  <a:cubicBezTo>
                    <a:pt x="7646" y="3498"/>
                    <a:pt x="7565" y="3504"/>
                    <a:pt x="7485" y="3509"/>
                  </a:cubicBezTo>
                  <a:cubicBezTo>
                    <a:pt x="7485" y="3509"/>
                    <a:pt x="3761" y="4416"/>
                    <a:pt x="2311" y="4545"/>
                  </a:cubicBezTo>
                  <a:cubicBezTo>
                    <a:pt x="1570" y="4610"/>
                    <a:pt x="1113" y="4647"/>
                    <a:pt x="838" y="4781"/>
                  </a:cubicBezTo>
                  <a:cubicBezTo>
                    <a:pt x="597" y="4761"/>
                    <a:pt x="361" y="4749"/>
                    <a:pt x="114" y="4739"/>
                  </a:cubicBezTo>
                  <a:cubicBezTo>
                    <a:pt x="76" y="4798"/>
                    <a:pt x="49" y="4868"/>
                    <a:pt x="22" y="4943"/>
                  </a:cubicBezTo>
                  <a:cubicBezTo>
                    <a:pt x="49" y="5577"/>
                    <a:pt x="0" y="6222"/>
                    <a:pt x="280" y="6893"/>
                  </a:cubicBezTo>
                  <a:cubicBezTo>
                    <a:pt x="307" y="6861"/>
                    <a:pt x="329" y="6834"/>
                    <a:pt x="355" y="6812"/>
                  </a:cubicBezTo>
                  <a:cubicBezTo>
                    <a:pt x="463" y="7580"/>
                    <a:pt x="587" y="8349"/>
                    <a:pt x="640" y="9123"/>
                  </a:cubicBezTo>
                  <a:cubicBezTo>
                    <a:pt x="684" y="9692"/>
                    <a:pt x="726" y="10261"/>
                    <a:pt x="774" y="10826"/>
                  </a:cubicBezTo>
                  <a:cubicBezTo>
                    <a:pt x="710" y="10836"/>
                    <a:pt x="640" y="10841"/>
                    <a:pt x="575" y="10853"/>
                  </a:cubicBezTo>
                  <a:cubicBezTo>
                    <a:pt x="796" y="12797"/>
                    <a:pt x="1016" y="14741"/>
                    <a:pt x="1237" y="16692"/>
                  </a:cubicBezTo>
                  <a:cubicBezTo>
                    <a:pt x="1237" y="17218"/>
                    <a:pt x="1225" y="17746"/>
                    <a:pt x="1220" y="18272"/>
                  </a:cubicBezTo>
                  <a:cubicBezTo>
                    <a:pt x="1199" y="19598"/>
                    <a:pt x="1398" y="20791"/>
                    <a:pt x="1790" y="22021"/>
                  </a:cubicBezTo>
                  <a:cubicBezTo>
                    <a:pt x="1812" y="22194"/>
                    <a:pt x="1827" y="22360"/>
                    <a:pt x="1849" y="22526"/>
                  </a:cubicBezTo>
                  <a:cubicBezTo>
                    <a:pt x="1902" y="22580"/>
                    <a:pt x="1892" y="22854"/>
                    <a:pt x="1892" y="22854"/>
                  </a:cubicBezTo>
                  <a:cubicBezTo>
                    <a:pt x="2005" y="22715"/>
                    <a:pt x="2268" y="22413"/>
                    <a:pt x="2429" y="22306"/>
                  </a:cubicBezTo>
                  <a:cubicBezTo>
                    <a:pt x="2632" y="22436"/>
                    <a:pt x="2874" y="22504"/>
                    <a:pt x="3166" y="22504"/>
                  </a:cubicBezTo>
                  <a:cubicBezTo>
                    <a:pt x="3246" y="22504"/>
                    <a:pt x="3330" y="22499"/>
                    <a:pt x="3417" y="22489"/>
                  </a:cubicBezTo>
                  <a:cubicBezTo>
                    <a:pt x="3520" y="22462"/>
                    <a:pt x="3627" y="22445"/>
                    <a:pt x="3746" y="22430"/>
                  </a:cubicBezTo>
                  <a:cubicBezTo>
                    <a:pt x="3767" y="22360"/>
                    <a:pt x="3778" y="22258"/>
                    <a:pt x="3821" y="22247"/>
                  </a:cubicBezTo>
                  <a:cubicBezTo>
                    <a:pt x="3844" y="22239"/>
                    <a:pt x="3865" y="22236"/>
                    <a:pt x="3885" y="22236"/>
                  </a:cubicBezTo>
                  <a:cubicBezTo>
                    <a:pt x="3979" y="22236"/>
                    <a:pt x="4021" y="22317"/>
                    <a:pt x="4030" y="22424"/>
                  </a:cubicBezTo>
                  <a:cubicBezTo>
                    <a:pt x="4197" y="22435"/>
                    <a:pt x="4314" y="22494"/>
                    <a:pt x="4299" y="22687"/>
                  </a:cubicBezTo>
                  <a:cubicBezTo>
                    <a:pt x="4317" y="22687"/>
                    <a:pt x="4334" y="22686"/>
                    <a:pt x="4351" y="22686"/>
                  </a:cubicBezTo>
                  <a:cubicBezTo>
                    <a:pt x="4512" y="22686"/>
                    <a:pt x="4621" y="22736"/>
                    <a:pt x="4572" y="22945"/>
                  </a:cubicBezTo>
                  <a:cubicBezTo>
                    <a:pt x="4635" y="22919"/>
                    <a:pt x="4690" y="22908"/>
                    <a:pt x="4740" y="22908"/>
                  </a:cubicBezTo>
                  <a:cubicBezTo>
                    <a:pt x="4917" y="22908"/>
                    <a:pt x="5019" y="23056"/>
                    <a:pt x="5100" y="23241"/>
                  </a:cubicBezTo>
                  <a:lnTo>
                    <a:pt x="5078" y="23219"/>
                  </a:lnTo>
                  <a:lnTo>
                    <a:pt x="5078" y="23219"/>
                  </a:lnTo>
                  <a:cubicBezTo>
                    <a:pt x="5502" y="24347"/>
                    <a:pt x="6727" y="24111"/>
                    <a:pt x="7500" y="24649"/>
                  </a:cubicBezTo>
                  <a:cubicBezTo>
                    <a:pt x="8000" y="24991"/>
                    <a:pt x="8505" y="25121"/>
                    <a:pt x="9002" y="25121"/>
                  </a:cubicBezTo>
                  <a:cubicBezTo>
                    <a:pt x="9835" y="25121"/>
                    <a:pt x="10642" y="24755"/>
                    <a:pt x="11353" y="24411"/>
                  </a:cubicBezTo>
                  <a:cubicBezTo>
                    <a:pt x="11735" y="24226"/>
                    <a:pt x="12008" y="24110"/>
                    <a:pt x="12248" y="24110"/>
                  </a:cubicBezTo>
                  <a:cubicBezTo>
                    <a:pt x="12510" y="24110"/>
                    <a:pt x="12734" y="24248"/>
                    <a:pt x="13023" y="24584"/>
                  </a:cubicBezTo>
                  <a:cubicBezTo>
                    <a:pt x="13114" y="24691"/>
                    <a:pt x="13216" y="24788"/>
                    <a:pt x="13324" y="24879"/>
                  </a:cubicBezTo>
                  <a:cubicBezTo>
                    <a:pt x="13647" y="25159"/>
                    <a:pt x="14022" y="25385"/>
                    <a:pt x="14361" y="25648"/>
                  </a:cubicBezTo>
                  <a:cubicBezTo>
                    <a:pt x="14463" y="25636"/>
                    <a:pt x="14559" y="25599"/>
                    <a:pt x="14656" y="25556"/>
                  </a:cubicBezTo>
                  <a:cubicBezTo>
                    <a:pt x="14869" y="25460"/>
                    <a:pt x="15076" y="25329"/>
                    <a:pt x="15313" y="25329"/>
                  </a:cubicBezTo>
                  <a:cubicBezTo>
                    <a:pt x="15368" y="25329"/>
                    <a:pt x="15425" y="25336"/>
                    <a:pt x="15484" y="25353"/>
                  </a:cubicBezTo>
                  <a:cubicBezTo>
                    <a:pt x="15414" y="24917"/>
                    <a:pt x="15623" y="24676"/>
                    <a:pt x="16032" y="24562"/>
                  </a:cubicBezTo>
                  <a:cubicBezTo>
                    <a:pt x="16317" y="23654"/>
                    <a:pt x="15844" y="22682"/>
                    <a:pt x="16310" y="21780"/>
                  </a:cubicBezTo>
                  <a:cubicBezTo>
                    <a:pt x="16489" y="21441"/>
                    <a:pt x="16626" y="21103"/>
                    <a:pt x="16893" y="21103"/>
                  </a:cubicBezTo>
                  <a:cubicBezTo>
                    <a:pt x="17017" y="21103"/>
                    <a:pt x="17169" y="21175"/>
                    <a:pt x="17366" y="21353"/>
                  </a:cubicBezTo>
                  <a:lnTo>
                    <a:pt x="17366" y="21353"/>
                  </a:lnTo>
                  <a:cubicBezTo>
                    <a:pt x="17363" y="21352"/>
                    <a:pt x="17361" y="21350"/>
                    <a:pt x="17359" y="21349"/>
                  </a:cubicBezTo>
                  <a:lnTo>
                    <a:pt x="17359" y="21349"/>
                  </a:lnTo>
                  <a:lnTo>
                    <a:pt x="17386" y="21371"/>
                  </a:lnTo>
                  <a:cubicBezTo>
                    <a:pt x="17379" y="21365"/>
                    <a:pt x="17372" y="21359"/>
                    <a:pt x="17366" y="21353"/>
                  </a:cubicBezTo>
                  <a:lnTo>
                    <a:pt x="17366" y="21353"/>
                  </a:lnTo>
                  <a:cubicBezTo>
                    <a:pt x="17532" y="21439"/>
                    <a:pt x="17688" y="21498"/>
                    <a:pt x="17806" y="21498"/>
                  </a:cubicBezTo>
                  <a:cubicBezTo>
                    <a:pt x="17987" y="21498"/>
                    <a:pt x="18078" y="21360"/>
                    <a:pt x="17981" y="20969"/>
                  </a:cubicBezTo>
                  <a:cubicBezTo>
                    <a:pt x="17837" y="20362"/>
                    <a:pt x="18003" y="19905"/>
                    <a:pt x="18427" y="19502"/>
                  </a:cubicBezTo>
                  <a:cubicBezTo>
                    <a:pt x="18433" y="19077"/>
                    <a:pt x="18599" y="18755"/>
                    <a:pt x="18997" y="18572"/>
                  </a:cubicBezTo>
                  <a:lnTo>
                    <a:pt x="19035" y="18508"/>
                  </a:lnTo>
                  <a:cubicBezTo>
                    <a:pt x="19169" y="18428"/>
                    <a:pt x="19298" y="18346"/>
                    <a:pt x="19432" y="18266"/>
                  </a:cubicBezTo>
                  <a:cubicBezTo>
                    <a:pt x="20726" y="18036"/>
                    <a:pt x="22221" y="16434"/>
                    <a:pt x="22377" y="15140"/>
                  </a:cubicBezTo>
                  <a:cubicBezTo>
                    <a:pt x="22397" y="14973"/>
                    <a:pt x="22419" y="14801"/>
                    <a:pt x="22446" y="14629"/>
                  </a:cubicBezTo>
                  <a:cubicBezTo>
                    <a:pt x="22521" y="14113"/>
                    <a:pt x="22618" y="13603"/>
                    <a:pt x="22699" y="13092"/>
                  </a:cubicBezTo>
                  <a:cubicBezTo>
                    <a:pt x="22280" y="12529"/>
                    <a:pt x="22816" y="11621"/>
                    <a:pt x="22172" y="11078"/>
                  </a:cubicBezTo>
                  <a:cubicBezTo>
                    <a:pt x="22156" y="10680"/>
                    <a:pt x="22139" y="10347"/>
                    <a:pt x="22145" y="10068"/>
                  </a:cubicBezTo>
                  <a:cubicBezTo>
                    <a:pt x="22199" y="9982"/>
                    <a:pt x="22248" y="9901"/>
                    <a:pt x="22268" y="9821"/>
                  </a:cubicBezTo>
                  <a:cubicBezTo>
                    <a:pt x="22355" y="9504"/>
                    <a:pt x="22409" y="9192"/>
                    <a:pt x="22435" y="8881"/>
                  </a:cubicBezTo>
                  <a:cubicBezTo>
                    <a:pt x="22446" y="8870"/>
                    <a:pt x="22446" y="8865"/>
                    <a:pt x="22451" y="8859"/>
                  </a:cubicBezTo>
                  <a:cubicBezTo>
                    <a:pt x="22451" y="8843"/>
                    <a:pt x="22972" y="8741"/>
                    <a:pt x="22972" y="8725"/>
                  </a:cubicBezTo>
                  <a:cubicBezTo>
                    <a:pt x="23064" y="7570"/>
                    <a:pt x="22295" y="6528"/>
                    <a:pt x="22139" y="5400"/>
                  </a:cubicBezTo>
                  <a:cubicBezTo>
                    <a:pt x="22027" y="4771"/>
                    <a:pt x="21973" y="4132"/>
                    <a:pt x="21887" y="3498"/>
                  </a:cubicBezTo>
                  <a:cubicBezTo>
                    <a:pt x="21849" y="3202"/>
                    <a:pt x="21802" y="2907"/>
                    <a:pt x="21747" y="2611"/>
                  </a:cubicBezTo>
                  <a:cubicBezTo>
                    <a:pt x="21693" y="2423"/>
                    <a:pt x="21673" y="2241"/>
                    <a:pt x="21651" y="2069"/>
                  </a:cubicBezTo>
                  <a:cubicBezTo>
                    <a:pt x="21597" y="1746"/>
                    <a:pt x="21544" y="1424"/>
                    <a:pt x="21500" y="1102"/>
                  </a:cubicBezTo>
                  <a:cubicBezTo>
                    <a:pt x="21425" y="876"/>
                    <a:pt x="21383" y="598"/>
                    <a:pt x="21194" y="543"/>
                  </a:cubicBezTo>
                  <a:cubicBezTo>
                    <a:pt x="21178" y="355"/>
                    <a:pt x="21194" y="178"/>
                    <a:pt x="21232" y="17"/>
                  </a:cubicBezTo>
                  <a:cubicBezTo>
                    <a:pt x="21200" y="11"/>
                    <a:pt x="21167" y="1"/>
                    <a:pt x="21135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5929025" y="1330075"/>
              <a:ext cx="820225" cy="710775"/>
            </a:xfrm>
            <a:custGeom>
              <a:rect b="b" l="l" r="r" t="t"/>
              <a:pathLst>
                <a:path extrusionOk="0" h="28431" w="32809">
                  <a:moveTo>
                    <a:pt x="27044" y="1"/>
                  </a:moveTo>
                  <a:cubicBezTo>
                    <a:pt x="26840" y="1"/>
                    <a:pt x="26642" y="53"/>
                    <a:pt x="26448" y="102"/>
                  </a:cubicBezTo>
                  <a:cubicBezTo>
                    <a:pt x="26394" y="118"/>
                    <a:pt x="26340" y="135"/>
                    <a:pt x="26287" y="145"/>
                  </a:cubicBezTo>
                  <a:cubicBezTo>
                    <a:pt x="25851" y="253"/>
                    <a:pt x="25417" y="382"/>
                    <a:pt x="24998" y="511"/>
                  </a:cubicBezTo>
                  <a:cubicBezTo>
                    <a:pt x="24051" y="790"/>
                    <a:pt x="23155" y="1059"/>
                    <a:pt x="22263" y="1085"/>
                  </a:cubicBezTo>
                  <a:cubicBezTo>
                    <a:pt x="19980" y="1156"/>
                    <a:pt x="18829" y="2590"/>
                    <a:pt x="17723" y="3970"/>
                  </a:cubicBezTo>
                  <a:lnTo>
                    <a:pt x="17637" y="4077"/>
                  </a:lnTo>
                  <a:cubicBezTo>
                    <a:pt x="17106" y="4739"/>
                    <a:pt x="16778" y="5507"/>
                    <a:pt x="16461" y="6249"/>
                  </a:cubicBezTo>
                  <a:cubicBezTo>
                    <a:pt x="16005" y="7328"/>
                    <a:pt x="15569" y="8349"/>
                    <a:pt x="14542" y="8939"/>
                  </a:cubicBezTo>
                  <a:cubicBezTo>
                    <a:pt x="14237" y="9111"/>
                    <a:pt x="14065" y="9460"/>
                    <a:pt x="14103" y="9820"/>
                  </a:cubicBezTo>
                  <a:cubicBezTo>
                    <a:pt x="14140" y="10137"/>
                    <a:pt x="14339" y="10385"/>
                    <a:pt x="14613" y="10471"/>
                  </a:cubicBezTo>
                  <a:cubicBezTo>
                    <a:pt x="14973" y="10578"/>
                    <a:pt x="15005" y="10702"/>
                    <a:pt x="15032" y="11282"/>
                  </a:cubicBezTo>
                  <a:cubicBezTo>
                    <a:pt x="15043" y="11588"/>
                    <a:pt x="15058" y="11937"/>
                    <a:pt x="15214" y="12265"/>
                  </a:cubicBezTo>
                  <a:cubicBezTo>
                    <a:pt x="15284" y="12416"/>
                    <a:pt x="15355" y="12631"/>
                    <a:pt x="15295" y="12792"/>
                  </a:cubicBezTo>
                  <a:cubicBezTo>
                    <a:pt x="15226" y="12958"/>
                    <a:pt x="15016" y="13076"/>
                    <a:pt x="14849" y="13147"/>
                  </a:cubicBezTo>
                  <a:cubicBezTo>
                    <a:pt x="14393" y="13334"/>
                    <a:pt x="14022" y="13662"/>
                    <a:pt x="13721" y="14139"/>
                  </a:cubicBezTo>
                  <a:cubicBezTo>
                    <a:pt x="13211" y="14945"/>
                    <a:pt x="12394" y="15150"/>
                    <a:pt x="11443" y="15381"/>
                  </a:cubicBezTo>
                  <a:cubicBezTo>
                    <a:pt x="10815" y="15537"/>
                    <a:pt x="10170" y="15698"/>
                    <a:pt x="9585" y="16053"/>
                  </a:cubicBezTo>
                  <a:cubicBezTo>
                    <a:pt x="8876" y="15714"/>
                    <a:pt x="8160" y="15547"/>
                    <a:pt x="7398" y="15547"/>
                  </a:cubicBezTo>
                  <a:cubicBezTo>
                    <a:pt x="5883" y="15547"/>
                    <a:pt x="4438" y="16251"/>
                    <a:pt x="3278" y="16815"/>
                  </a:cubicBezTo>
                  <a:cubicBezTo>
                    <a:pt x="2724" y="17089"/>
                    <a:pt x="2343" y="17595"/>
                    <a:pt x="2262" y="18168"/>
                  </a:cubicBezTo>
                  <a:cubicBezTo>
                    <a:pt x="2182" y="18728"/>
                    <a:pt x="2385" y="19271"/>
                    <a:pt x="2821" y="19663"/>
                  </a:cubicBezTo>
                  <a:cubicBezTo>
                    <a:pt x="3530" y="20302"/>
                    <a:pt x="3551" y="20903"/>
                    <a:pt x="2886" y="21741"/>
                  </a:cubicBezTo>
                  <a:cubicBezTo>
                    <a:pt x="2192" y="22611"/>
                    <a:pt x="1440" y="23397"/>
                    <a:pt x="656" y="24074"/>
                  </a:cubicBezTo>
                  <a:cubicBezTo>
                    <a:pt x="414" y="24282"/>
                    <a:pt x="161" y="24535"/>
                    <a:pt x="0" y="24847"/>
                  </a:cubicBezTo>
                  <a:cubicBezTo>
                    <a:pt x="37" y="24847"/>
                    <a:pt x="76" y="24852"/>
                    <a:pt x="108" y="24863"/>
                  </a:cubicBezTo>
                  <a:cubicBezTo>
                    <a:pt x="263" y="24900"/>
                    <a:pt x="387" y="25008"/>
                    <a:pt x="457" y="25142"/>
                  </a:cubicBezTo>
                  <a:cubicBezTo>
                    <a:pt x="312" y="25443"/>
                    <a:pt x="307" y="25765"/>
                    <a:pt x="484" y="26174"/>
                  </a:cubicBezTo>
                  <a:cubicBezTo>
                    <a:pt x="650" y="26564"/>
                    <a:pt x="890" y="26676"/>
                    <a:pt x="1149" y="26676"/>
                  </a:cubicBezTo>
                  <a:cubicBezTo>
                    <a:pt x="1425" y="26676"/>
                    <a:pt x="1723" y="26549"/>
                    <a:pt x="1978" y="26496"/>
                  </a:cubicBezTo>
                  <a:cubicBezTo>
                    <a:pt x="4755" y="25948"/>
                    <a:pt x="7510" y="25314"/>
                    <a:pt x="10294" y="24783"/>
                  </a:cubicBezTo>
                  <a:cubicBezTo>
                    <a:pt x="10554" y="24734"/>
                    <a:pt x="10869" y="24562"/>
                    <a:pt x="11175" y="24562"/>
                  </a:cubicBezTo>
                  <a:cubicBezTo>
                    <a:pt x="11242" y="24562"/>
                    <a:pt x="11308" y="24570"/>
                    <a:pt x="11373" y="24589"/>
                  </a:cubicBezTo>
                  <a:cubicBezTo>
                    <a:pt x="11792" y="24545"/>
                    <a:pt x="12206" y="24471"/>
                    <a:pt x="12615" y="24384"/>
                  </a:cubicBezTo>
                  <a:cubicBezTo>
                    <a:pt x="12615" y="24364"/>
                    <a:pt x="12608" y="24342"/>
                    <a:pt x="12608" y="24320"/>
                  </a:cubicBezTo>
                  <a:lnTo>
                    <a:pt x="21844" y="22423"/>
                  </a:lnTo>
                  <a:cubicBezTo>
                    <a:pt x="21859" y="22418"/>
                    <a:pt x="21871" y="22413"/>
                    <a:pt x="21886" y="22413"/>
                  </a:cubicBezTo>
                  <a:cubicBezTo>
                    <a:pt x="21956" y="22397"/>
                    <a:pt x="22021" y="22386"/>
                    <a:pt x="22091" y="22370"/>
                  </a:cubicBezTo>
                  <a:cubicBezTo>
                    <a:pt x="22102" y="22483"/>
                    <a:pt x="22117" y="22584"/>
                    <a:pt x="22139" y="22681"/>
                  </a:cubicBezTo>
                  <a:cubicBezTo>
                    <a:pt x="22719" y="23584"/>
                    <a:pt x="23703" y="24255"/>
                    <a:pt x="24589" y="24808"/>
                  </a:cubicBezTo>
                  <a:cubicBezTo>
                    <a:pt x="25239" y="25217"/>
                    <a:pt x="25970" y="25743"/>
                    <a:pt x="26733" y="26040"/>
                  </a:cubicBezTo>
                  <a:cubicBezTo>
                    <a:pt x="26749" y="26045"/>
                    <a:pt x="26765" y="26050"/>
                    <a:pt x="26781" y="26055"/>
                  </a:cubicBezTo>
                  <a:cubicBezTo>
                    <a:pt x="26926" y="26098"/>
                    <a:pt x="27071" y="26142"/>
                    <a:pt x="27217" y="26184"/>
                  </a:cubicBezTo>
                  <a:cubicBezTo>
                    <a:pt x="27318" y="26211"/>
                    <a:pt x="27420" y="26233"/>
                    <a:pt x="27527" y="26244"/>
                  </a:cubicBezTo>
                  <a:cubicBezTo>
                    <a:pt x="27576" y="26249"/>
                    <a:pt x="27614" y="26281"/>
                    <a:pt x="27636" y="26318"/>
                  </a:cubicBezTo>
                  <a:cubicBezTo>
                    <a:pt x="28860" y="26700"/>
                    <a:pt x="30069" y="27114"/>
                    <a:pt x="31192" y="27699"/>
                  </a:cubicBezTo>
                  <a:cubicBezTo>
                    <a:pt x="31390" y="27801"/>
                    <a:pt x="31551" y="27860"/>
                    <a:pt x="31680" y="27893"/>
                  </a:cubicBezTo>
                  <a:cubicBezTo>
                    <a:pt x="31819" y="28049"/>
                    <a:pt x="31955" y="28220"/>
                    <a:pt x="32072" y="28425"/>
                  </a:cubicBezTo>
                  <a:lnTo>
                    <a:pt x="32077" y="28430"/>
                  </a:lnTo>
                  <a:cubicBezTo>
                    <a:pt x="32518" y="28334"/>
                    <a:pt x="32701" y="27952"/>
                    <a:pt x="32808" y="27630"/>
                  </a:cubicBezTo>
                  <a:lnTo>
                    <a:pt x="32808" y="27630"/>
                  </a:lnTo>
                  <a:cubicBezTo>
                    <a:pt x="32685" y="27651"/>
                    <a:pt x="32551" y="27667"/>
                    <a:pt x="32411" y="27667"/>
                  </a:cubicBezTo>
                  <a:lnTo>
                    <a:pt x="32406" y="27667"/>
                  </a:lnTo>
                  <a:cubicBezTo>
                    <a:pt x="32347" y="27667"/>
                    <a:pt x="32293" y="27657"/>
                    <a:pt x="32238" y="27640"/>
                  </a:cubicBezTo>
                  <a:cubicBezTo>
                    <a:pt x="32298" y="27501"/>
                    <a:pt x="32347" y="27329"/>
                    <a:pt x="32406" y="27136"/>
                  </a:cubicBezTo>
                  <a:cubicBezTo>
                    <a:pt x="32347" y="27071"/>
                    <a:pt x="32238" y="26953"/>
                    <a:pt x="32245" y="26947"/>
                  </a:cubicBezTo>
                  <a:cubicBezTo>
                    <a:pt x="32545" y="26635"/>
                    <a:pt x="32690" y="26323"/>
                    <a:pt x="32739" y="26001"/>
                  </a:cubicBezTo>
                  <a:cubicBezTo>
                    <a:pt x="32761" y="25879"/>
                    <a:pt x="32766" y="25750"/>
                    <a:pt x="32761" y="25621"/>
                  </a:cubicBezTo>
                  <a:cubicBezTo>
                    <a:pt x="32739" y="25041"/>
                    <a:pt x="32496" y="24449"/>
                    <a:pt x="32389" y="23863"/>
                  </a:cubicBezTo>
                  <a:cubicBezTo>
                    <a:pt x="32250" y="23112"/>
                    <a:pt x="32035" y="21957"/>
                    <a:pt x="31879" y="21005"/>
                  </a:cubicBezTo>
                  <a:cubicBezTo>
                    <a:pt x="31896" y="20737"/>
                    <a:pt x="31928" y="20506"/>
                    <a:pt x="31992" y="20313"/>
                  </a:cubicBezTo>
                  <a:lnTo>
                    <a:pt x="31960" y="20313"/>
                  </a:lnTo>
                  <a:cubicBezTo>
                    <a:pt x="31901" y="20313"/>
                    <a:pt x="31847" y="20302"/>
                    <a:pt x="31794" y="20286"/>
                  </a:cubicBezTo>
                  <a:cubicBezTo>
                    <a:pt x="31643" y="19110"/>
                    <a:pt x="31556" y="17927"/>
                    <a:pt x="31626" y="16730"/>
                  </a:cubicBezTo>
                  <a:cubicBezTo>
                    <a:pt x="31653" y="16273"/>
                    <a:pt x="31658" y="15815"/>
                    <a:pt x="31594" y="15371"/>
                  </a:cubicBezTo>
                  <a:cubicBezTo>
                    <a:pt x="31600" y="15354"/>
                    <a:pt x="31611" y="15338"/>
                    <a:pt x="31621" y="15327"/>
                  </a:cubicBezTo>
                  <a:cubicBezTo>
                    <a:pt x="31605" y="15322"/>
                    <a:pt x="31594" y="15311"/>
                    <a:pt x="31578" y="15306"/>
                  </a:cubicBezTo>
                  <a:cubicBezTo>
                    <a:pt x="31541" y="15048"/>
                    <a:pt x="31471" y="14801"/>
                    <a:pt x="31368" y="14553"/>
                  </a:cubicBezTo>
                  <a:cubicBezTo>
                    <a:pt x="31036" y="14365"/>
                    <a:pt x="31020" y="14070"/>
                    <a:pt x="31090" y="13742"/>
                  </a:cubicBezTo>
                  <a:cubicBezTo>
                    <a:pt x="30182" y="12738"/>
                    <a:pt x="30627" y="11421"/>
                    <a:pt x="30299" y="10283"/>
                  </a:cubicBezTo>
                  <a:cubicBezTo>
                    <a:pt x="30036" y="10191"/>
                    <a:pt x="30026" y="9971"/>
                    <a:pt x="30026" y="9745"/>
                  </a:cubicBezTo>
                  <a:cubicBezTo>
                    <a:pt x="30023" y="9745"/>
                    <a:pt x="30019" y="9745"/>
                    <a:pt x="30016" y="9745"/>
                  </a:cubicBezTo>
                  <a:cubicBezTo>
                    <a:pt x="29012" y="9745"/>
                    <a:pt x="29257" y="8986"/>
                    <a:pt x="29230" y="8397"/>
                  </a:cubicBezTo>
                  <a:cubicBezTo>
                    <a:pt x="28548" y="7484"/>
                    <a:pt x="28226" y="6485"/>
                    <a:pt x="28527" y="5346"/>
                  </a:cubicBezTo>
                  <a:cubicBezTo>
                    <a:pt x="28764" y="4437"/>
                    <a:pt x="28162" y="3658"/>
                    <a:pt x="28156" y="2788"/>
                  </a:cubicBezTo>
                  <a:cubicBezTo>
                    <a:pt x="27721" y="2439"/>
                    <a:pt x="27517" y="1875"/>
                    <a:pt x="27485" y="1429"/>
                  </a:cubicBezTo>
                  <a:cubicBezTo>
                    <a:pt x="27468" y="930"/>
                    <a:pt x="27527" y="564"/>
                    <a:pt x="27721" y="286"/>
                  </a:cubicBezTo>
                  <a:cubicBezTo>
                    <a:pt x="27710" y="274"/>
                    <a:pt x="27705" y="264"/>
                    <a:pt x="27694" y="253"/>
                  </a:cubicBezTo>
                  <a:cubicBezTo>
                    <a:pt x="27576" y="140"/>
                    <a:pt x="27371" y="1"/>
                    <a:pt x="27044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5840500" y="1889325"/>
              <a:ext cx="769600" cy="507500"/>
            </a:xfrm>
            <a:custGeom>
              <a:rect b="b" l="l" r="r" t="t"/>
              <a:pathLst>
                <a:path extrusionOk="0" h="20300" w="30784">
                  <a:moveTo>
                    <a:pt x="25632" y="0"/>
                  </a:moveTo>
                  <a:cubicBezTo>
                    <a:pt x="25562" y="16"/>
                    <a:pt x="25497" y="27"/>
                    <a:pt x="25427" y="43"/>
                  </a:cubicBezTo>
                  <a:cubicBezTo>
                    <a:pt x="25412" y="43"/>
                    <a:pt x="25400" y="48"/>
                    <a:pt x="25385" y="53"/>
                  </a:cubicBezTo>
                  <a:lnTo>
                    <a:pt x="16149" y="1950"/>
                  </a:lnTo>
                  <a:cubicBezTo>
                    <a:pt x="16149" y="1972"/>
                    <a:pt x="16156" y="1994"/>
                    <a:pt x="16156" y="2014"/>
                  </a:cubicBezTo>
                  <a:cubicBezTo>
                    <a:pt x="15747" y="2101"/>
                    <a:pt x="15333" y="2175"/>
                    <a:pt x="14914" y="2219"/>
                  </a:cubicBezTo>
                  <a:cubicBezTo>
                    <a:pt x="14849" y="2200"/>
                    <a:pt x="14783" y="2192"/>
                    <a:pt x="14716" y="2192"/>
                  </a:cubicBezTo>
                  <a:cubicBezTo>
                    <a:pt x="14410" y="2192"/>
                    <a:pt x="14095" y="2364"/>
                    <a:pt x="13835" y="2413"/>
                  </a:cubicBezTo>
                  <a:cubicBezTo>
                    <a:pt x="11051" y="2944"/>
                    <a:pt x="8296" y="3578"/>
                    <a:pt x="5519" y="4126"/>
                  </a:cubicBezTo>
                  <a:cubicBezTo>
                    <a:pt x="5264" y="4179"/>
                    <a:pt x="4966" y="4306"/>
                    <a:pt x="4690" y="4306"/>
                  </a:cubicBezTo>
                  <a:cubicBezTo>
                    <a:pt x="4431" y="4306"/>
                    <a:pt x="4191" y="4194"/>
                    <a:pt x="4025" y="3804"/>
                  </a:cubicBezTo>
                  <a:cubicBezTo>
                    <a:pt x="3848" y="3395"/>
                    <a:pt x="3853" y="3073"/>
                    <a:pt x="3998" y="2772"/>
                  </a:cubicBezTo>
                  <a:cubicBezTo>
                    <a:pt x="3928" y="2638"/>
                    <a:pt x="3804" y="2530"/>
                    <a:pt x="3649" y="2493"/>
                  </a:cubicBezTo>
                  <a:cubicBezTo>
                    <a:pt x="3617" y="2482"/>
                    <a:pt x="3578" y="2477"/>
                    <a:pt x="3541" y="2477"/>
                  </a:cubicBezTo>
                  <a:lnTo>
                    <a:pt x="3526" y="2477"/>
                  </a:lnTo>
                  <a:cubicBezTo>
                    <a:pt x="3337" y="2477"/>
                    <a:pt x="3166" y="2574"/>
                    <a:pt x="3063" y="2735"/>
                  </a:cubicBezTo>
                  <a:cubicBezTo>
                    <a:pt x="2779" y="3212"/>
                    <a:pt x="2403" y="3385"/>
                    <a:pt x="1999" y="3573"/>
                  </a:cubicBezTo>
                  <a:cubicBezTo>
                    <a:pt x="1699" y="3707"/>
                    <a:pt x="1381" y="3852"/>
                    <a:pt x="1124" y="4115"/>
                  </a:cubicBezTo>
                  <a:cubicBezTo>
                    <a:pt x="1059" y="4186"/>
                    <a:pt x="984" y="4250"/>
                    <a:pt x="915" y="4320"/>
                  </a:cubicBezTo>
                  <a:cubicBezTo>
                    <a:pt x="603" y="4605"/>
                    <a:pt x="194" y="4985"/>
                    <a:pt x="55" y="5539"/>
                  </a:cubicBezTo>
                  <a:cubicBezTo>
                    <a:pt x="17" y="5700"/>
                    <a:pt x="1" y="5877"/>
                    <a:pt x="17" y="6065"/>
                  </a:cubicBezTo>
                  <a:cubicBezTo>
                    <a:pt x="206" y="6120"/>
                    <a:pt x="248" y="6398"/>
                    <a:pt x="323" y="6624"/>
                  </a:cubicBezTo>
                  <a:cubicBezTo>
                    <a:pt x="367" y="6946"/>
                    <a:pt x="420" y="7268"/>
                    <a:pt x="474" y="7591"/>
                  </a:cubicBezTo>
                  <a:cubicBezTo>
                    <a:pt x="496" y="7763"/>
                    <a:pt x="516" y="7945"/>
                    <a:pt x="570" y="8133"/>
                  </a:cubicBezTo>
                  <a:cubicBezTo>
                    <a:pt x="625" y="8429"/>
                    <a:pt x="672" y="8724"/>
                    <a:pt x="710" y="9020"/>
                  </a:cubicBezTo>
                  <a:cubicBezTo>
                    <a:pt x="796" y="9654"/>
                    <a:pt x="850" y="10293"/>
                    <a:pt x="962" y="10922"/>
                  </a:cubicBezTo>
                  <a:cubicBezTo>
                    <a:pt x="1118" y="12050"/>
                    <a:pt x="1527" y="14225"/>
                    <a:pt x="1656" y="14225"/>
                  </a:cubicBezTo>
                  <a:cubicBezTo>
                    <a:pt x="1704" y="14225"/>
                    <a:pt x="1748" y="14231"/>
                    <a:pt x="1795" y="14247"/>
                  </a:cubicBezTo>
                  <a:cubicBezTo>
                    <a:pt x="2080" y="15956"/>
                    <a:pt x="2381" y="17669"/>
                    <a:pt x="2660" y="19378"/>
                  </a:cubicBezTo>
                  <a:cubicBezTo>
                    <a:pt x="2759" y="19983"/>
                    <a:pt x="2978" y="20300"/>
                    <a:pt x="3516" y="20300"/>
                  </a:cubicBezTo>
                  <a:cubicBezTo>
                    <a:pt x="3628" y="20300"/>
                    <a:pt x="3754" y="20286"/>
                    <a:pt x="3896" y="20258"/>
                  </a:cubicBezTo>
                  <a:cubicBezTo>
                    <a:pt x="5212" y="20000"/>
                    <a:pt x="6539" y="19807"/>
                    <a:pt x="7860" y="19614"/>
                  </a:cubicBezTo>
                  <a:cubicBezTo>
                    <a:pt x="7898" y="19630"/>
                    <a:pt x="7930" y="19641"/>
                    <a:pt x="7969" y="19657"/>
                  </a:cubicBezTo>
                  <a:cubicBezTo>
                    <a:pt x="8033" y="19690"/>
                    <a:pt x="8091" y="19727"/>
                    <a:pt x="8150" y="19770"/>
                  </a:cubicBezTo>
                  <a:cubicBezTo>
                    <a:pt x="8183" y="19695"/>
                    <a:pt x="8215" y="19625"/>
                    <a:pt x="8252" y="19554"/>
                  </a:cubicBezTo>
                  <a:cubicBezTo>
                    <a:pt x="8505" y="19517"/>
                    <a:pt x="8758" y="19479"/>
                    <a:pt x="9005" y="19442"/>
                  </a:cubicBezTo>
                  <a:cubicBezTo>
                    <a:pt x="10999" y="19259"/>
                    <a:pt x="12943" y="18852"/>
                    <a:pt x="14887" y="18421"/>
                  </a:cubicBezTo>
                  <a:cubicBezTo>
                    <a:pt x="15274" y="18336"/>
                    <a:pt x="15661" y="18249"/>
                    <a:pt x="16053" y="18163"/>
                  </a:cubicBezTo>
                  <a:cubicBezTo>
                    <a:pt x="16826" y="17992"/>
                    <a:pt x="17606" y="17830"/>
                    <a:pt x="18390" y="17680"/>
                  </a:cubicBezTo>
                  <a:cubicBezTo>
                    <a:pt x="19459" y="17476"/>
                    <a:pt x="20528" y="17240"/>
                    <a:pt x="21597" y="17014"/>
                  </a:cubicBezTo>
                  <a:cubicBezTo>
                    <a:pt x="23134" y="16460"/>
                    <a:pt x="24778" y="16536"/>
                    <a:pt x="26357" y="16229"/>
                  </a:cubicBezTo>
                  <a:cubicBezTo>
                    <a:pt x="26567" y="16192"/>
                    <a:pt x="26808" y="16234"/>
                    <a:pt x="26975" y="16117"/>
                  </a:cubicBezTo>
                  <a:cubicBezTo>
                    <a:pt x="27136" y="16187"/>
                    <a:pt x="27287" y="16288"/>
                    <a:pt x="27410" y="16450"/>
                  </a:cubicBezTo>
                  <a:cubicBezTo>
                    <a:pt x="27534" y="16321"/>
                    <a:pt x="27636" y="16138"/>
                    <a:pt x="27684" y="15869"/>
                  </a:cubicBezTo>
                  <a:cubicBezTo>
                    <a:pt x="27738" y="15552"/>
                    <a:pt x="27835" y="15428"/>
                    <a:pt x="28249" y="15408"/>
                  </a:cubicBezTo>
                  <a:cubicBezTo>
                    <a:pt x="28243" y="15343"/>
                    <a:pt x="28237" y="15284"/>
                    <a:pt x="28232" y="15220"/>
                  </a:cubicBezTo>
                  <a:cubicBezTo>
                    <a:pt x="28221" y="15096"/>
                    <a:pt x="28259" y="14972"/>
                    <a:pt x="28334" y="14870"/>
                  </a:cubicBezTo>
                  <a:cubicBezTo>
                    <a:pt x="28437" y="14870"/>
                    <a:pt x="28544" y="14870"/>
                    <a:pt x="28646" y="14875"/>
                  </a:cubicBezTo>
                  <a:cubicBezTo>
                    <a:pt x="28727" y="14811"/>
                    <a:pt x="28812" y="14746"/>
                    <a:pt x="28903" y="14687"/>
                  </a:cubicBezTo>
                  <a:cubicBezTo>
                    <a:pt x="28909" y="14682"/>
                    <a:pt x="28920" y="14677"/>
                    <a:pt x="28931" y="14672"/>
                  </a:cubicBezTo>
                  <a:cubicBezTo>
                    <a:pt x="29038" y="14602"/>
                    <a:pt x="29151" y="14532"/>
                    <a:pt x="29275" y="14461"/>
                  </a:cubicBezTo>
                  <a:cubicBezTo>
                    <a:pt x="29613" y="14274"/>
                    <a:pt x="29903" y="14032"/>
                    <a:pt x="30128" y="13764"/>
                  </a:cubicBezTo>
                  <a:cubicBezTo>
                    <a:pt x="30171" y="13469"/>
                    <a:pt x="30252" y="13231"/>
                    <a:pt x="30537" y="13075"/>
                  </a:cubicBezTo>
                  <a:cubicBezTo>
                    <a:pt x="30783" y="12426"/>
                    <a:pt x="30730" y="11684"/>
                    <a:pt x="30247" y="10992"/>
                  </a:cubicBezTo>
                  <a:cubicBezTo>
                    <a:pt x="29602" y="10067"/>
                    <a:pt x="28656" y="9170"/>
                    <a:pt x="28484" y="8005"/>
                  </a:cubicBezTo>
                  <a:cubicBezTo>
                    <a:pt x="28420" y="7580"/>
                    <a:pt x="28398" y="7129"/>
                    <a:pt x="28581" y="6725"/>
                  </a:cubicBezTo>
                  <a:cubicBezTo>
                    <a:pt x="28581" y="6725"/>
                    <a:pt x="28586" y="6725"/>
                    <a:pt x="28586" y="6720"/>
                  </a:cubicBezTo>
                  <a:cubicBezTo>
                    <a:pt x="28559" y="6710"/>
                    <a:pt x="28539" y="6700"/>
                    <a:pt x="28533" y="6678"/>
                  </a:cubicBezTo>
                  <a:cubicBezTo>
                    <a:pt x="28490" y="6500"/>
                    <a:pt x="28566" y="6388"/>
                    <a:pt x="28742" y="6345"/>
                  </a:cubicBezTo>
                  <a:lnTo>
                    <a:pt x="28742" y="6345"/>
                  </a:lnTo>
                  <a:cubicBezTo>
                    <a:pt x="28737" y="6388"/>
                    <a:pt x="28737" y="6430"/>
                    <a:pt x="28732" y="6468"/>
                  </a:cubicBezTo>
                  <a:lnTo>
                    <a:pt x="28829" y="6323"/>
                  </a:lnTo>
                  <a:cubicBezTo>
                    <a:pt x="28812" y="6323"/>
                    <a:pt x="28796" y="6323"/>
                    <a:pt x="28775" y="6318"/>
                  </a:cubicBezTo>
                  <a:cubicBezTo>
                    <a:pt x="28839" y="6162"/>
                    <a:pt x="28925" y="6055"/>
                    <a:pt x="29054" y="6033"/>
                  </a:cubicBezTo>
                  <a:cubicBezTo>
                    <a:pt x="29134" y="5926"/>
                    <a:pt x="29221" y="5813"/>
                    <a:pt x="29290" y="5700"/>
                  </a:cubicBezTo>
                  <a:cubicBezTo>
                    <a:pt x="29307" y="5163"/>
                    <a:pt x="29526" y="4652"/>
                    <a:pt x="29731" y="4191"/>
                  </a:cubicBezTo>
                  <a:cubicBezTo>
                    <a:pt x="29752" y="4137"/>
                    <a:pt x="29769" y="4089"/>
                    <a:pt x="29784" y="4040"/>
                  </a:cubicBezTo>
                  <a:cubicBezTo>
                    <a:pt x="29925" y="3879"/>
                    <a:pt x="30096" y="3750"/>
                    <a:pt x="30322" y="3685"/>
                  </a:cubicBezTo>
                  <a:cubicBezTo>
                    <a:pt x="30306" y="3680"/>
                    <a:pt x="30290" y="3675"/>
                    <a:pt x="30274" y="3670"/>
                  </a:cubicBezTo>
                  <a:cubicBezTo>
                    <a:pt x="29511" y="3373"/>
                    <a:pt x="28780" y="2847"/>
                    <a:pt x="28130" y="2438"/>
                  </a:cubicBezTo>
                  <a:cubicBezTo>
                    <a:pt x="27244" y="1885"/>
                    <a:pt x="26260" y="1214"/>
                    <a:pt x="25680" y="311"/>
                  </a:cubicBezTo>
                  <a:cubicBezTo>
                    <a:pt x="25658" y="214"/>
                    <a:pt x="25643" y="113"/>
                    <a:pt x="25632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6546025" y="1897500"/>
              <a:ext cx="435050" cy="499100"/>
            </a:xfrm>
            <a:custGeom>
              <a:rect b="b" l="l" r="r" t="t"/>
              <a:pathLst>
                <a:path extrusionOk="0" h="19964" w="17402">
                  <a:moveTo>
                    <a:pt x="17401" y="1"/>
                  </a:moveTo>
                  <a:cubicBezTo>
                    <a:pt x="16074" y="1"/>
                    <a:pt x="14746" y="1328"/>
                    <a:pt x="13103" y="1607"/>
                  </a:cubicBezTo>
                  <a:cubicBezTo>
                    <a:pt x="12990" y="1667"/>
                    <a:pt x="12877" y="1736"/>
                    <a:pt x="12765" y="1801"/>
                  </a:cubicBezTo>
                  <a:cubicBezTo>
                    <a:pt x="12195" y="2123"/>
                    <a:pt x="11626" y="2461"/>
                    <a:pt x="10997" y="2719"/>
                  </a:cubicBezTo>
                  <a:cubicBezTo>
                    <a:pt x="10906" y="2783"/>
                    <a:pt x="10820" y="2848"/>
                    <a:pt x="10729" y="2917"/>
                  </a:cubicBezTo>
                  <a:cubicBezTo>
                    <a:pt x="10111" y="3407"/>
                    <a:pt x="9499" y="3998"/>
                    <a:pt x="8654" y="4449"/>
                  </a:cubicBezTo>
                  <a:cubicBezTo>
                    <a:pt x="8564" y="4486"/>
                    <a:pt x="8473" y="4519"/>
                    <a:pt x="8381" y="4551"/>
                  </a:cubicBezTo>
                  <a:cubicBezTo>
                    <a:pt x="8257" y="4610"/>
                    <a:pt x="8139" y="4670"/>
                    <a:pt x="8021" y="4729"/>
                  </a:cubicBezTo>
                  <a:cubicBezTo>
                    <a:pt x="7791" y="4846"/>
                    <a:pt x="7575" y="4970"/>
                    <a:pt x="7404" y="5077"/>
                  </a:cubicBezTo>
                  <a:cubicBezTo>
                    <a:pt x="7323" y="5024"/>
                    <a:pt x="7231" y="4975"/>
                    <a:pt x="7139" y="4938"/>
                  </a:cubicBezTo>
                  <a:cubicBezTo>
                    <a:pt x="6936" y="4776"/>
                    <a:pt x="6846" y="4704"/>
                    <a:pt x="6702" y="4704"/>
                  </a:cubicBezTo>
                  <a:cubicBezTo>
                    <a:pt x="6588" y="4704"/>
                    <a:pt x="6439" y="4750"/>
                    <a:pt x="6172" y="4831"/>
                  </a:cubicBezTo>
                  <a:cubicBezTo>
                    <a:pt x="6060" y="4777"/>
                    <a:pt x="5942" y="4722"/>
                    <a:pt x="5829" y="4670"/>
                  </a:cubicBezTo>
                  <a:cubicBezTo>
                    <a:pt x="4905" y="4256"/>
                    <a:pt x="3938" y="3928"/>
                    <a:pt x="2956" y="3621"/>
                  </a:cubicBezTo>
                  <a:cubicBezTo>
                    <a:pt x="2934" y="3584"/>
                    <a:pt x="2896" y="3552"/>
                    <a:pt x="2847" y="3547"/>
                  </a:cubicBezTo>
                  <a:cubicBezTo>
                    <a:pt x="2740" y="3536"/>
                    <a:pt x="2638" y="3514"/>
                    <a:pt x="2537" y="3487"/>
                  </a:cubicBezTo>
                  <a:cubicBezTo>
                    <a:pt x="2391" y="3445"/>
                    <a:pt x="2246" y="3401"/>
                    <a:pt x="2101" y="3358"/>
                  </a:cubicBezTo>
                  <a:cubicBezTo>
                    <a:pt x="1875" y="3423"/>
                    <a:pt x="1704" y="3552"/>
                    <a:pt x="1563" y="3713"/>
                  </a:cubicBezTo>
                  <a:cubicBezTo>
                    <a:pt x="1548" y="3762"/>
                    <a:pt x="1531" y="3810"/>
                    <a:pt x="1510" y="3864"/>
                  </a:cubicBezTo>
                  <a:cubicBezTo>
                    <a:pt x="1305" y="4325"/>
                    <a:pt x="1086" y="4836"/>
                    <a:pt x="1069" y="5373"/>
                  </a:cubicBezTo>
                  <a:cubicBezTo>
                    <a:pt x="1000" y="5486"/>
                    <a:pt x="913" y="5599"/>
                    <a:pt x="833" y="5706"/>
                  </a:cubicBezTo>
                  <a:cubicBezTo>
                    <a:pt x="704" y="5728"/>
                    <a:pt x="618" y="5835"/>
                    <a:pt x="554" y="5991"/>
                  </a:cubicBezTo>
                  <a:cubicBezTo>
                    <a:pt x="575" y="5996"/>
                    <a:pt x="591" y="5996"/>
                    <a:pt x="608" y="5996"/>
                  </a:cubicBezTo>
                  <a:lnTo>
                    <a:pt x="511" y="6141"/>
                  </a:lnTo>
                  <a:cubicBezTo>
                    <a:pt x="516" y="6103"/>
                    <a:pt x="516" y="6061"/>
                    <a:pt x="521" y="6018"/>
                  </a:cubicBezTo>
                  <a:lnTo>
                    <a:pt x="521" y="6018"/>
                  </a:lnTo>
                  <a:cubicBezTo>
                    <a:pt x="345" y="6061"/>
                    <a:pt x="269" y="6173"/>
                    <a:pt x="312" y="6351"/>
                  </a:cubicBezTo>
                  <a:cubicBezTo>
                    <a:pt x="318" y="6373"/>
                    <a:pt x="338" y="6383"/>
                    <a:pt x="365" y="6393"/>
                  </a:cubicBezTo>
                  <a:cubicBezTo>
                    <a:pt x="365" y="6398"/>
                    <a:pt x="360" y="6398"/>
                    <a:pt x="360" y="6398"/>
                  </a:cubicBezTo>
                  <a:cubicBezTo>
                    <a:pt x="177" y="6802"/>
                    <a:pt x="199" y="7253"/>
                    <a:pt x="263" y="7678"/>
                  </a:cubicBezTo>
                  <a:cubicBezTo>
                    <a:pt x="435" y="8843"/>
                    <a:pt x="1381" y="9740"/>
                    <a:pt x="2026" y="10665"/>
                  </a:cubicBezTo>
                  <a:cubicBezTo>
                    <a:pt x="2509" y="11357"/>
                    <a:pt x="2562" y="12099"/>
                    <a:pt x="2316" y="12748"/>
                  </a:cubicBezTo>
                  <a:cubicBezTo>
                    <a:pt x="2031" y="12904"/>
                    <a:pt x="1950" y="13142"/>
                    <a:pt x="1907" y="13437"/>
                  </a:cubicBezTo>
                  <a:cubicBezTo>
                    <a:pt x="1682" y="13705"/>
                    <a:pt x="1392" y="13947"/>
                    <a:pt x="1054" y="14134"/>
                  </a:cubicBezTo>
                  <a:cubicBezTo>
                    <a:pt x="930" y="14205"/>
                    <a:pt x="817" y="14275"/>
                    <a:pt x="710" y="14345"/>
                  </a:cubicBezTo>
                  <a:cubicBezTo>
                    <a:pt x="699" y="14350"/>
                    <a:pt x="688" y="14355"/>
                    <a:pt x="682" y="14360"/>
                  </a:cubicBezTo>
                  <a:cubicBezTo>
                    <a:pt x="591" y="14419"/>
                    <a:pt x="506" y="14484"/>
                    <a:pt x="425" y="14548"/>
                  </a:cubicBezTo>
                  <a:cubicBezTo>
                    <a:pt x="323" y="14543"/>
                    <a:pt x="216" y="14543"/>
                    <a:pt x="113" y="14543"/>
                  </a:cubicBezTo>
                  <a:cubicBezTo>
                    <a:pt x="38" y="14645"/>
                    <a:pt x="0" y="14769"/>
                    <a:pt x="11" y="14893"/>
                  </a:cubicBezTo>
                  <a:cubicBezTo>
                    <a:pt x="16" y="14957"/>
                    <a:pt x="22" y="15016"/>
                    <a:pt x="28" y="15081"/>
                  </a:cubicBezTo>
                  <a:cubicBezTo>
                    <a:pt x="216" y="16891"/>
                    <a:pt x="1230" y="18019"/>
                    <a:pt x="3117" y="18535"/>
                  </a:cubicBezTo>
                  <a:cubicBezTo>
                    <a:pt x="3207" y="18562"/>
                    <a:pt x="3293" y="18583"/>
                    <a:pt x="3385" y="18605"/>
                  </a:cubicBezTo>
                  <a:cubicBezTo>
                    <a:pt x="4094" y="18782"/>
                    <a:pt x="4411" y="18884"/>
                    <a:pt x="4481" y="19492"/>
                  </a:cubicBezTo>
                  <a:cubicBezTo>
                    <a:pt x="4513" y="19755"/>
                    <a:pt x="4728" y="19953"/>
                    <a:pt x="4997" y="19963"/>
                  </a:cubicBezTo>
                  <a:lnTo>
                    <a:pt x="5012" y="19963"/>
                  </a:lnTo>
                  <a:cubicBezTo>
                    <a:pt x="5270" y="19963"/>
                    <a:pt x="5490" y="19782"/>
                    <a:pt x="5539" y="19529"/>
                  </a:cubicBezTo>
                  <a:cubicBezTo>
                    <a:pt x="5738" y="18454"/>
                    <a:pt x="6318" y="17616"/>
                    <a:pt x="6941" y="16735"/>
                  </a:cubicBezTo>
                  <a:cubicBezTo>
                    <a:pt x="7161" y="16418"/>
                    <a:pt x="7387" y="16095"/>
                    <a:pt x="7597" y="15758"/>
                  </a:cubicBezTo>
                  <a:cubicBezTo>
                    <a:pt x="7972" y="15150"/>
                    <a:pt x="8203" y="14511"/>
                    <a:pt x="8279" y="13866"/>
                  </a:cubicBezTo>
                  <a:cubicBezTo>
                    <a:pt x="8295" y="13759"/>
                    <a:pt x="8300" y="13651"/>
                    <a:pt x="8306" y="13544"/>
                  </a:cubicBezTo>
                  <a:cubicBezTo>
                    <a:pt x="8768" y="11954"/>
                    <a:pt x="9434" y="10627"/>
                    <a:pt x="10137" y="9343"/>
                  </a:cubicBezTo>
                  <a:cubicBezTo>
                    <a:pt x="10213" y="9225"/>
                    <a:pt x="10293" y="9106"/>
                    <a:pt x="10374" y="8989"/>
                  </a:cubicBezTo>
                  <a:cubicBezTo>
                    <a:pt x="11014" y="8064"/>
                    <a:pt x="11717" y="7157"/>
                    <a:pt x="12351" y="6173"/>
                  </a:cubicBezTo>
                  <a:cubicBezTo>
                    <a:pt x="12448" y="6076"/>
                    <a:pt x="12544" y="5979"/>
                    <a:pt x="12641" y="5889"/>
                  </a:cubicBezTo>
                  <a:cubicBezTo>
                    <a:pt x="13302" y="5228"/>
                    <a:pt x="13952" y="4578"/>
                    <a:pt x="14516" y="3928"/>
                  </a:cubicBezTo>
                  <a:cubicBezTo>
                    <a:pt x="14612" y="3852"/>
                    <a:pt x="14709" y="3782"/>
                    <a:pt x="14811" y="3718"/>
                  </a:cubicBezTo>
                  <a:cubicBezTo>
                    <a:pt x="16074" y="3321"/>
                    <a:pt x="17401" y="1994"/>
                    <a:pt x="17401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921275" y="951475"/>
              <a:ext cx="891150" cy="556300"/>
            </a:xfrm>
            <a:custGeom>
              <a:rect b="b" l="l" r="r" t="t"/>
              <a:pathLst>
                <a:path extrusionOk="0" h="22252" w="35646">
                  <a:moveTo>
                    <a:pt x="1434" y="0"/>
                  </a:moveTo>
                  <a:cubicBezTo>
                    <a:pt x="1526" y="151"/>
                    <a:pt x="1536" y="370"/>
                    <a:pt x="1504" y="693"/>
                  </a:cubicBezTo>
                  <a:cubicBezTo>
                    <a:pt x="1235" y="3213"/>
                    <a:pt x="1069" y="5738"/>
                    <a:pt x="881" y="8262"/>
                  </a:cubicBezTo>
                  <a:cubicBezTo>
                    <a:pt x="859" y="8547"/>
                    <a:pt x="715" y="8891"/>
                    <a:pt x="1069" y="9105"/>
                  </a:cubicBezTo>
                  <a:lnTo>
                    <a:pt x="1069" y="10503"/>
                  </a:lnTo>
                  <a:cubicBezTo>
                    <a:pt x="317" y="12291"/>
                    <a:pt x="387" y="14161"/>
                    <a:pt x="537" y="16042"/>
                  </a:cubicBezTo>
                  <a:cubicBezTo>
                    <a:pt x="601" y="16305"/>
                    <a:pt x="601" y="16563"/>
                    <a:pt x="564" y="16816"/>
                  </a:cubicBezTo>
                  <a:cubicBezTo>
                    <a:pt x="564" y="16831"/>
                    <a:pt x="559" y="16848"/>
                    <a:pt x="559" y="16863"/>
                  </a:cubicBezTo>
                  <a:cubicBezTo>
                    <a:pt x="537" y="16997"/>
                    <a:pt x="511" y="17131"/>
                    <a:pt x="479" y="17260"/>
                  </a:cubicBezTo>
                  <a:cubicBezTo>
                    <a:pt x="452" y="17379"/>
                    <a:pt x="419" y="17492"/>
                    <a:pt x="392" y="17605"/>
                  </a:cubicBezTo>
                  <a:cubicBezTo>
                    <a:pt x="317" y="17917"/>
                    <a:pt x="247" y="18222"/>
                    <a:pt x="258" y="18539"/>
                  </a:cubicBezTo>
                  <a:cubicBezTo>
                    <a:pt x="189" y="19040"/>
                    <a:pt x="112" y="19533"/>
                    <a:pt x="33" y="20060"/>
                  </a:cubicBezTo>
                  <a:cubicBezTo>
                    <a:pt x="21" y="20065"/>
                    <a:pt x="11" y="20076"/>
                    <a:pt x="0" y="20087"/>
                  </a:cubicBezTo>
                  <a:cubicBezTo>
                    <a:pt x="16" y="20114"/>
                    <a:pt x="27" y="20141"/>
                    <a:pt x="43" y="20168"/>
                  </a:cubicBezTo>
                  <a:cubicBezTo>
                    <a:pt x="134" y="20312"/>
                    <a:pt x="253" y="20446"/>
                    <a:pt x="414" y="20560"/>
                  </a:cubicBezTo>
                  <a:cubicBezTo>
                    <a:pt x="531" y="20400"/>
                    <a:pt x="712" y="20303"/>
                    <a:pt x="1005" y="20303"/>
                  </a:cubicBezTo>
                  <a:cubicBezTo>
                    <a:pt x="1099" y="20303"/>
                    <a:pt x="1204" y="20313"/>
                    <a:pt x="1322" y="20334"/>
                  </a:cubicBezTo>
                  <a:cubicBezTo>
                    <a:pt x="1622" y="20355"/>
                    <a:pt x="1929" y="20372"/>
                    <a:pt x="2230" y="20387"/>
                  </a:cubicBezTo>
                  <a:cubicBezTo>
                    <a:pt x="2386" y="20451"/>
                    <a:pt x="2542" y="20560"/>
                    <a:pt x="2696" y="20570"/>
                  </a:cubicBezTo>
                  <a:cubicBezTo>
                    <a:pt x="6162" y="20758"/>
                    <a:pt x="9621" y="20941"/>
                    <a:pt x="13087" y="21118"/>
                  </a:cubicBezTo>
                  <a:cubicBezTo>
                    <a:pt x="20318" y="21483"/>
                    <a:pt x="27555" y="21844"/>
                    <a:pt x="34790" y="22209"/>
                  </a:cubicBezTo>
                  <a:cubicBezTo>
                    <a:pt x="34978" y="22219"/>
                    <a:pt x="35182" y="22209"/>
                    <a:pt x="35343" y="22251"/>
                  </a:cubicBezTo>
                  <a:cubicBezTo>
                    <a:pt x="35376" y="22236"/>
                    <a:pt x="35403" y="22219"/>
                    <a:pt x="35430" y="22204"/>
                  </a:cubicBezTo>
                  <a:cubicBezTo>
                    <a:pt x="35408" y="22139"/>
                    <a:pt x="35387" y="22063"/>
                    <a:pt x="35365" y="22010"/>
                  </a:cubicBezTo>
                  <a:cubicBezTo>
                    <a:pt x="35338" y="21929"/>
                    <a:pt x="35306" y="21849"/>
                    <a:pt x="35284" y="21763"/>
                  </a:cubicBezTo>
                  <a:cubicBezTo>
                    <a:pt x="35274" y="21730"/>
                    <a:pt x="35269" y="21698"/>
                    <a:pt x="35263" y="21661"/>
                  </a:cubicBezTo>
                  <a:cubicBezTo>
                    <a:pt x="35349" y="21586"/>
                    <a:pt x="35425" y="21510"/>
                    <a:pt x="35489" y="21418"/>
                  </a:cubicBezTo>
                  <a:cubicBezTo>
                    <a:pt x="35467" y="20758"/>
                    <a:pt x="35645" y="20114"/>
                    <a:pt x="35623" y="19469"/>
                  </a:cubicBezTo>
                  <a:cubicBezTo>
                    <a:pt x="35606" y="19410"/>
                    <a:pt x="35596" y="19350"/>
                    <a:pt x="35581" y="19291"/>
                  </a:cubicBezTo>
                  <a:cubicBezTo>
                    <a:pt x="35413" y="18711"/>
                    <a:pt x="35085" y="18169"/>
                    <a:pt x="35016" y="17562"/>
                  </a:cubicBezTo>
                  <a:cubicBezTo>
                    <a:pt x="34833" y="17089"/>
                    <a:pt x="34678" y="16605"/>
                    <a:pt x="34592" y="16079"/>
                  </a:cubicBezTo>
                  <a:cubicBezTo>
                    <a:pt x="34302" y="14317"/>
                    <a:pt x="34478" y="12517"/>
                    <a:pt x="34188" y="10749"/>
                  </a:cubicBezTo>
                  <a:cubicBezTo>
                    <a:pt x="34156" y="10573"/>
                    <a:pt x="34113" y="10406"/>
                    <a:pt x="34059" y="10245"/>
                  </a:cubicBezTo>
                  <a:cubicBezTo>
                    <a:pt x="34054" y="10213"/>
                    <a:pt x="34049" y="10186"/>
                    <a:pt x="34044" y="10159"/>
                  </a:cubicBezTo>
                  <a:lnTo>
                    <a:pt x="33995" y="9960"/>
                  </a:lnTo>
                  <a:cubicBezTo>
                    <a:pt x="33937" y="9708"/>
                    <a:pt x="33888" y="9653"/>
                    <a:pt x="33883" y="9648"/>
                  </a:cubicBezTo>
                  <a:cubicBezTo>
                    <a:pt x="33866" y="9648"/>
                    <a:pt x="33850" y="9643"/>
                    <a:pt x="33828" y="9638"/>
                  </a:cubicBezTo>
                  <a:cubicBezTo>
                    <a:pt x="33732" y="9407"/>
                    <a:pt x="33625" y="9170"/>
                    <a:pt x="33523" y="8929"/>
                  </a:cubicBezTo>
                  <a:cubicBezTo>
                    <a:pt x="33404" y="8735"/>
                    <a:pt x="33340" y="8520"/>
                    <a:pt x="33308" y="8289"/>
                  </a:cubicBezTo>
                  <a:cubicBezTo>
                    <a:pt x="33099" y="7538"/>
                    <a:pt x="32873" y="6801"/>
                    <a:pt x="32846" y="6011"/>
                  </a:cubicBezTo>
                  <a:cubicBezTo>
                    <a:pt x="32787" y="4330"/>
                    <a:pt x="33292" y="2772"/>
                    <a:pt x="33496" y="1139"/>
                  </a:cubicBezTo>
                  <a:lnTo>
                    <a:pt x="33248" y="1139"/>
                  </a:lnTo>
                  <a:cubicBezTo>
                    <a:pt x="33253" y="1118"/>
                    <a:pt x="33260" y="1091"/>
                    <a:pt x="33260" y="1069"/>
                  </a:cubicBezTo>
                  <a:cubicBezTo>
                    <a:pt x="33286" y="854"/>
                    <a:pt x="33442" y="687"/>
                    <a:pt x="33635" y="628"/>
                  </a:cubicBezTo>
                  <a:cubicBezTo>
                    <a:pt x="33592" y="613"/>
                    <a:pt x="33543" y="607"/>
                    <a:pt x="33496" y="607"/>
                  </a:cubicBezTo>
                  <a:lnTo>
                    <a:pt x="33491" y="607"/>
                  </a:lnTo>
                  <a:cubicBezTo>
                    <a:pt x="33243" y="607"/>
                    <a:pt x="32990" y="613"/>
                    <a:pt x="32744" y="613"/>
                  </a:cubicBezTo>
                  <a:cubicBezTo>
                    <a:pt x="32464" y="613"/>
                    <a:pt x="32179" y="607"/>
                    <a:pt x="31900" y="602"/>
                  </a:cubicBezTo>
                  <a:cubicBezTo>
                    <a:pt x="29650" y="543"/>
                    <a:pt x="27361" y="499"/>
                    <a:pt x="25153" y="462"/>
                  </a:cubicBezTo>
                  <a:cubicBezTo>
                    <a:pt x="21091" y="392"/>
                    <a:pt x="16955" y="317"/>
                    <a:pt x="12812" y="119"/>
                  </a:cubicBezTo>
                  <a:cubicBezTo>
                    <a:pt x="11466" y="227"/>
                    <a:pt x="10107" y="269"/>
                    <a:pt x="8744" y="269"/>
                  </a:cubicBezTo>
                  <a:cubicBezTo>
                    <a:pt x="6307" y="269"/>
                    <a:pt x="3856" y="134"/>
                    <a:pt x="1434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3740925" y="906475"/>
              <a:ext cx="901875" cy="1013375"/>
            </a:xfrm>
            <a:custGeom>
              <a:rect b="b" l="l" r="r" t="t"/>
              <a:pathLst>
                <a:path extrusionOk="0" h="40535" w="36075">
                  <a:moveTo>
                    <a:pt x="21173" y="23734"/>
                  </a:moveTo>
                  <a:cubicBezTo>
                    <a:pt x="21168" y="23739"/>
                    <a:pt x="21164" y="23743"/>
                    <a:pt x="21159" y="23747"/>
                  </a:cubicBezTo>
                  <a:lnTo>
                    <a:pt x="21159" y="23747"/>
                  </a:lnTo>
                  <a:cubicBezTo>
                    <a:pt x="21158" y="23750"/>
                    <a:pt x="21157" y="23753"/>
                    <a:pt x="21156" y="23756"/>
                  </a:cubicBezTo>
                  <a:lnTo>
                    <a:pt x="21173" y="23734"/>
                  </a:lnTo>
                  <a:close/>
                  <a:moveTo>
                    <a:pt x="10288" y="0"/>
                  </a:moveTo>
                  <a:cubicBezTo>
                    <a:pt x="10224" y="0"/>
                    <a:pt x="10159" y="0"/>
                    <a:pt x="10095" y="5"/>
                  </a:cubicBezTo>
                  <a:cubicBezTo>
                    <a:pt x="9713" y="49"/>
                    <a:pt x="9435" y="194"/>
                    <a:pt x="9257" y="441"/>
                  </a:cubicBezTo>
                  <a:cubicBezTo>
                    <a:pt x="8983" y="823"/>
                    <a:pt x="9090" y="1274"/>
                    <a:pt x="9160" y="1569"/>
                  </a:cubicBezTo>
                  <a:cubicBezTo>
                    <a:pt x="9170" y="1634"/>
                    <a:pt x="9187" y="1687"/>
                    <a:pt x="9192" y="1736"/>
                  </a:cubicBezTo>
                  <a:cubicBezTo>
                    <a:pt x="9246" y="2187"/>
                    <a:pt x="9165" y="2306"/>
                    <a:pt x="9150" y="2321"/>
                  </a:cubicBezTo>
                  <a:cubicBezTo>
                    <a:pt x="9128" y="2343"/>
                    <a:pt x="9031" y="2423"/>
                    <a:pt x="8622" y="2423"/>
                  </a:cubicBezTo>
                  <a:cubicBezTo>
                    <a:pt x="8558" y="2423"/>
                    <a:pt x="8488" y="2418"/>
                    <a:pt x="8413" y="2418"/>
                  </a:cubicBezTo>
                  <a:cubicBezTo>
                    <a:pt x="7913" y="2391"/>
                    <a:pt x="7372" y="2380"/>
                    <a:pt x="6710" y="2380"/>
                  </a:cubicBezTo>
                  <a:cubicBezTo>
                    <a:pt x="6323" y="2380"/>
                    <a:pt x="5942" y="2386"/>
                    <a:pt x="5555" y="2386"/>
                  </a:cubicBezTo>
                  <a:cubicBezTo>
                    <a:pt x="5173" y="2391"/>
                    <a:pt x="4793" y="2396"/>
                    <a:pt x="4411" y="2396"/>
                  </a:cubicBezTo>
                  <a:cubicBezTo>
                    <a:pt x="4142" y="2396"/>
                    <a:pt x="3869" y="2391"/>
                    <a:pt x="3600" y="2386"/>
                  </a:cubicBezTo>
                  <a:cubicBezTo>
                    <a:pt x="3353" y="2386"/>
                    <a:pt x="3110" y="2380"/>
                    <a:pt x="2864" y="2380"/>
                  </a:cubicBezTo>
                  <a:cubicBezTo>
                    <a:pt x="2381" y="2380"/>
                    <a:pt x="1892" y="2391"/>
                    <a:pt x="1402" y="2396"/>
                  </a:cubicBezTo>
                  <a:lnTo>
                    <a:pt x="995" y="2402"/>
                  </a:lnTo>
                  <a:cubicBezTo>
                    <a:pt x="946" y="2402"/>
                    <a:pt x="898" y="2413"/>
                    <a:pt x="849" y="2428"/>
                  </a:cubicBezTo>
                  <a:cubicBezTo>
                    <a:pt x="656" y="2487"/>
                    <a:pt x="500" y="2654"/>
                    <a:pt x="474" y="2869"/>
                  </a:cubicBezTo>
                  <a:cubicBezTo>
                    <a:pt x="474" y="2891"/>
                    <a:pt x="467" y="2918"/>
                    <a:pt x="462" y="2939"/>
                  </a:cubicBezTo>
                  <a:lnTo>
                    <a:pt x="710" y="2939"/>
                  </a:lnTo>
                  <a:cubicBezTo>
                    <a:pt x="506" y="4572"/>
                    <a:pt x="1" y="6130"/>
                    <a:pt x="60" y="7811"/>
                  </a:cubicBezTo>
                  <a:cubicBezTo>
                    <a:pt x="87" y="8601"/>
                    <a:pt x="313" y="9338"/>
                    <a:pt x="522" y="10089"/>
                  </a:cubicBezTo>
                  <a:cubicBezTo>
                    <a:pt x="554" y="10320"/>
                    <a:pt x="618" y="10535"/>
                    <a:pt x="737" y="10729"/>
                  </a:cubicBezTo>
                  <a:cubicBezTo>
                    <a:pt x="839" y="10970"/>
                    <a:pt x="946" y="11207"/>
                    <a:pt x="1042" y="11438"/>
                  </a:cubicBezTo>
                  <a:cubicBezTo>
                    <a:pt x="1064" y="11443"/>
                    <a:pt x="1080" y="11448"/>
                    <a:pt x="1097" y="11448"/>
                  </a:cubicBezTo>
                  <a:cubicBezTo>
                    <a:pt x="1102" y="11453"/>
                    <a:pt x="1151" y="11508"/>
                    <a:pt x="1209" y="11760"/>
                  </a:cubicBezTo>
                  <a:lnTo>
                    <a:pt x="1258" y="11959"/>
                  </a:lnTo>
                  <a:cubicBezTo>
                    <a:pt x="1263" y="11986"/>
                    <a:pt x="1268" y="12013"/>
                    <a:pt x="1273" y="12045"/>
                  </a:cubicBezTo>
                  <a:cubicBezTo>
                    <a:pt x="1327" y="12206"/>
                    <a:pt x="1370" y="12373"/>
                    <a:pt x="1402" y="12549"/>
                  </a:cubicBezTo>
                  <a:cubicBezTo>
                    <a:pt x="1692" y="14317"/>
                    <a:pt x="1516" y="16117"/>
                    <a:pt x="1806" y="17879"/>
                  </a:cubicBezTo>
                  <a:cubicBezTo>
                    <a:pt x="1892" y="18405"/>
                    <a:pt x="2047" y="18889"/>
                    <a:pt x="2230" y="19362"/>
                  </a:cubicBezTo>
                  <a:cubicBezTo>
                    <a:pt x="2299" y="19969"/>
                    <a:pt x="2627" y="20511"/>
                    <a:pt x="2795" y="21091"/>
                  </a:cubicBezTo>
                  <a:cubicBezTo>
                    <a:pt x="2810" y="21150"/>
                    <a:pt x="2820" y="21210"/>
                    <a:pt x="2837" y="21269"/>
                  </a:cubicBezTo>
                  <a:cubicBezTo>
                    <a:pt x="2859" y="21914"/>
                    <a:pt x="2681" y="22558"/>
                    <a:pt x="2703" y="23218"/>
                  </a:cubicBezTo>
                  <a:cubicBezTo>
                    <a:pt x="2639" y="23310"/>
                    <a:pt x="2563" y="23386"/>
                    <a:pt x="2477" y="23461"/>
                  </a:cubicBezTo>
                  <a:cubicBezTo>
                    <a:pt x="2483" y="23498"/>
                    <a:pt x="2488" y="23530"/>
                    <a:pt x="2498" y="23563"/>
                  </a:cubicBezTo>
                  <a:cubicBezTo>
                    <a:pt x="2520" y="23649"/>
                    <a:pt x="2552" y="23729"/>
                    <a:pt x="2579" y="23810"/>
                  </a:cubicBezTo>
                  <a:cubicBezTo>
                    <a:pt x="2601" y="23863"/>
                    <a:pt x="2622" y="23939"/>
                    <a:pt x="2644" y="24004"/>
                  </a:cubicBezTo>
                  <a:cubicBezTo>
                    <a:pt x="2654" y="24036"/>
                    <a:pt x="2659" y="24068"/>
                    <a:pt x="2666" y="24095"/>
                  </a:cubicBezTo>
                  <a:cubicBezTo>
                    <a:pt x="2815" y="24170"/>
                    <a:pt x="2896" y="24331"/>
                    <a:pt x="2827" y="24681"/>
                  </a:cubicBezTo>
                  <a:cubicBezTo>
                    <a:pt x="2031" y="25502"/>
                    <a:pt x="2009" y="26216"/>
                    <a:pt x="2359" y="26883"/>
                  </a:cubicBezTo>
                  <a:cubicBezTo>
                    <a:pt x="2569" y="27280"/>
                    <a:pt x="2912" y="27661"/>
                    <a:pt x="3299" y="28033"/>
                  </a:cubicBezTo>
                  <a:cubicBezTo>
                    <a:pt x="3606" y="28457"/>
                    <a:pt x="3557" y="28946"/>
                    <a:pt x="3557" y="29429"/>
                  </a:cubicBezTo>
                  <a:cubicBezTo>
                    <a:pt x="3551" y="31948"/>
                    <a:pt x="3450" y="34474"/>
                    <a:pt x="3589" y="36988"/>
                  </a:cubicBezTo>
                  <a:cubicBezTo>
                    <a:pt x="3648" y="38035"/>
                    <a:pt x="3504" y="39040"/>
                    <a:pt x="3331" y="40039"/>
                  </a:cubicBezTo>
                  <a:cubicBezTo>
                    <a:pt x="3353" y="40195"/>
                    <a:pt x="3385" y="40334"/>
                    <a:pt x="3433" y="40458"/>
                  </a:cubicBezTo>
                  <a:cubicBezTo>
                    <a:pt x="3589" y="40383"/>
                    <a:pt x="3755" y="40329"/>
                    <a:pt x="3943" y="40297"/>
                  </a:cubicBezTo>
                  <a:cubicBezTo>
                    <a:pt x="4042" y="40475"/>
                    <a:pt x="4223" y="40535"/>
                    <a:pt x="4553" y="40535"/>
                  </a:cubicBezTo>
                  <a:cubicBezTo>
                    <a:pt x="4781" y="40535"/>
                    <a:pt x="5079" y="40506"/>
                    <a:pt x="5470" y="40470"/>
                  </a:cubicBezTo>
                  <a:cubicBezTo>
                    <a:pt x="5631" y="40405"/>
                    <a:pt x="5792" y="40361"/>
                    <a:pt x="5947" y="40329"/>
                  </a:cubicBezTo>
                  <a:cubicBezTo>
                    <a:pt x="6222" y="40346"/>
                    <a:pt x="6490" y="40361"/>
                    <a:pt x="6759" y="40361"/>
                  </a:cubicBezTo>
                  <a:cubicBezTo>
                    <a:pt x="7092" y="40361"/>
                    <a:pt x="7377" y="40341"/>
                    <a:pt x="7645" y="40297"/>
                  </a:cubicBezTo>
                  <a:cubicBezTo>
                    <a:pt x="7784" y="40308"/>
                    <a:pt x="7925" y="40319"/>
                    <a:pt x="8069" y="40324"/>
                  </a:cubicBezTo>
                  <a:cubicBezTo>
                    <a:pt x="14887" y="40141"/>
                    <a:pt x="21699" y="39947"/>
                    <a:pt x="28517" y="39798"/>
                  </a:cubicBezTo>
                  <a:cubicBezTo>
                    <a:pt x="28833" y="39786"/>
                    <a:pt x="29026" y="39739"/>
                    <a:pt x="29134" y="39625"/>
                  </a:cubicBezTo>
                  <a:cubicBezTo>
                    <a:pt x="29268" y="39496"/>
                    <a:pt x="29279" y="39287"/>
                    <a:pt x="29214" y="38948"/>
                  </a:cubicBezTo>
                  <a:cubicBezTo>
                    <a:pt x="29134" y="38529"/>
                    <a:pt x="29177" y="38078"/>
                    <a:pt x="29167" y="37643"/>
                  </a:cubicBezTo>
                  <a:cubicBezTo>
                    <a:pt x="28989" y="37514"/>
                    <a:pt x="28720" y="37428"/>
                    <a:pt x="28882" y="37128"/>
                  </a:cubicBezTo>
                  <a:lnTo>
                    <a:pt x="28882" y="37128"/>
                  </a:lnTo>
                  <a:cubicBezTo>
                    <a:pt x="28828" y="37136"/>
                    <a:pt x="28777" y="37140"/>
                    <a:pt x="28729" y="37140"/>
                  </a:cubicBezTo>
                  <a:cubicBezTo>
                    <a:pt x="28396" y="37140"/>
                    <a:pt x="28192" y="36947"/>
                    <a:pt x="28103" y="36585"/>
                  </a:cubicBezTo>
                  <a:cubicBezTo>
                    <a:pt x="28058" y="36592"/>
                    <a:pt x="28014" y="36595"/>
                    <a:pt x="27973" y="36595"/>
                  </a:cubicBezTo>
                  <a:cubicBezTo>
                    <a:pt x="27570" y="36595"/>
                    <a:pt x="27327" y="36287"/>
                    <a:pt x="27044" y="36047"/>
                  </a:cubicBezTo>
                  <a:cubicBezTo>
                    <a:pt x="26776" y="35908"/>
                    <a:pt x="26318" y="35811"/>
                    <a:pt x="26276" y="35623"/>
                  </a:cubicBezTo>
                  <a:cubicBezTo>
                    <a:pt x="25986" y="34274"/>
                    <a:pt x="24783" y="33974"/>
                    <a:pt x="23836" y="33367"/>
                  </a:cubicBezTo>
                  <a:cubicBezTo>
                    <a:pt x="23531" y="32680"/>
                    <a:pt x="22586" y="32943"/>
                    <a:pt x="22236" y="32320"/>
                  </a:cubicBezTo>
                  <a:cubicBezTo>
                    <a:pt x="22169" y="32349"/>
                    <a:pt x="22110" y="32362"/>
                    <a:pt x="22057" y="32362"/>
                  </a:cubicBezTo>
                  <a:cubicBezTo>
                    <a:pt x="21878" y="32362"/>
                    <a:pt x="21775" y="32212"/>
                    <a:pt x="21688" y="32030"/>
                  </a:cubicBezTo>
                  <a:lnTo>
                    <a:pt x="21688" y="32030"/>
                  </a:lnTo>
                  <a:lnTo>
                    <a:pt x="21709" y="32050"/>
                  </a:lnTo>
                  <a:cubicBezTo>
                    <a:pt x="21135" y="30659"/>
                    <a:pt x="21483" y="29209"/>
                    <a:pt x="21500" y="27796"/>
                  </a:cubicBezTo>
                  <a:cubicBezTo>
                    <a:pt x="21505" y="27248"/>
                    <a:pt x="21425" y="26716"/>
                    <a:pt x="21425" y="26174"/>
                  </a:cubicBezTo>
                  <a:cubicBezTo>
                    <a:pt x="21390" y="26178"/>
                    <a:pt x="21355" y="26179"/>
                    <a:pt x="21320" y="26179"/>
                  </a:cubicBezTo>
                  <a:cubicBezTo>
                    <a:pt x="20888" y="26179"/>
                    <a:pt x="20566" y="25875"/>
                    <a:pt x="20705" y="25556"/>
                  </a:cubicBezTo>
                  <a:cubicBezTo>
                    <a:pt x="20965" y="24964"/>
                    <a:pt x="20651" y="24247"/>
                    <a:pt x="21159" y="23747"/>
                  </a:cubicBezTo>
                  <a:lnTo>
                    <a:pt x="21159" y="23747"/>
                  </a:lnTo>
                  <a:cubicBezTo>
                    <a:pt x="21253" y="23493"/>
                    <a:pt x="21476" y="23483"/>
                    <a:pt x="21694" y="23466"/>
                  </a:cubicBezTo>
                  <a:cubicBezTo>
                    <a:pt x="21790" y="23218"/>
                    <a:pt x="22016" y="23218"/>
                    <a:pt x="22231" y="23203"/>
                  </a:cubicBezTo>
                  <a:cubicBezTo>
                    <a:pt x="22328" y="22950"/>
                    <a:pt x="22559" y="22950"/>
                    <a:pt x="22773" y="22935"/>
                  </a:cubicBezTo>
                  <a:cubicBezTo>
                    <a:pt x="22951" y="22757"/>
                    <a:pt x="23127" y="22585"/>
                    <a:pt x="23300" y="22407"/>
                  </a:cubicBezTo>
                  <a:cubicBezTo>
                    <a:pt x="23305" y="21301"/>
                    <a:pt x="23332" y="20200"/>
                    <a:pt x="23300" y="19093"/>
                  </a:cubicBezTo>
                  <a:cubicBezTo>
                    <a:pt x="23283" y="18524"/>
                    <a:pt x="23402" y="18068"/>
                    <a:pt x="23853" y="17681"/>
                  </a:cubicBezTo>
                  <a:cubicBezTo>
                    <a:pt x="23896" y="17649"/>
                    <a:pt x="23933" y="17610"/>
                    <a:pt x="23977" y="17578"/>
                  </a:cubicBezTo>
                  <a:cubicBezTo>
                    <a:pt x="24094" y="17545"/>
                    <a:pt x="24235" y="17525"/>
                    <a:pt x="24391" y="17525"/>
                  </a:cubicBezTo>
                  <a:cubicBezTo>
                    <a:pt x="24513" y="17525"/>
                    <a:pt x="24649" y="17540"/>
                    <a:pt x="24793" y="17567"/>
                  </a:cubicBezTo>
                  <a:cubicBezTo>
                    <a:pt x="25507" y="16923"/>
                    <a:pt x="26201" y="16246"/>
                    <a:pt x="26878" y="15591"/>
                  </a:cubicBezTo>
                  <a:cubicBezTo>
                    <a:pt x="29177" y="13350"/>
                    <a:pt x="31353" y="11239"/>
                    <a:pt x="34361" y="10127"/>
                  </a:cubicBezTo>
                  <a:cubicBezTo>
                    <a:pt x="34763" y="9977"/>
                    <a:pt x="35097" y="9719"/>
                    <a:pt x="35425" y="9467"/>
                  </a:cubicBezTo>
                  <a:cubicBezTo>
                    <a:pt x="35559" y="9365"/>
                    <a:pt x="35698" y="9256"/>
                    <a:pt x="35844" y="9155"/>
                  </a:cubicBezTo>
                  <a:cubicBezTo>
                    <a:pt x="35988" y="9058"/>
                    <a:pt x="36075" y="8892"/>
                    <a:pt x="36075" y="8714"/>
                  </a:cubicBezTo>
                  <a:cubicBezTo>
                    <a:pt x="36075" y="8537"/>
                    <a:pt x="35988" y="8371"/>
                    <a:pt x="35839" y="8274"/>
                  </a:cubicBezTo>
                  <a:cubicBezTo>
                    <a:pt x="35623" y="8128"/>
                    <a:pt x="35398" y="8053"/>
                    <a:pt x="35162" y="8053"/>
                  </a:cubicBezTo>
                  <a:cubicBezTo>
                    <a:pt x="34785" y="8053"/>
                    <a:pt x="34500" y="8242"/>
                    <a:pt x="34292" y="8381"/>
                  </a:cubicBezTo>
                  <a:cubicBezTo>
                    <a:pt x="34259" y="8403"/>
                    <a:pt x="34216" y="8430"/>
                    <a:pt x="34178" y="8456"/>
                  </a:cubicBezTo>
                  <a:cubicBezTo>
                    <a:pt x="33474" y="7817"/>
                    <a:pt x="32685" y="7731"/>
                    <a:pt x="31998" y="7731"/>
                  </a:cubicBezTo>
                  <a:cubicBezTo>
                    <a:pt x="31852" y="7731"/>
                    <a:pt x="31708" y="7731"/>
                    <a:pt x="31562" y="7736"/>
                  </a:cubicBezTo>
                  <a:cubicBezTo>
                    <a:pt x="31428" y="7741"/>
                    <a:pt x="31289" y="7741"/>
                    <a:pt x="31153" y="7741"/>
                  </a:cubicBezTo>
                  <a:cubicBezTo>
                    <a:pt x="31031" y="7741"/>
                    <a:pt x="30902" y="7741"/>
                    <a:pt x="30778" y="7731"/>
                  </a:cubicBezTo>
                  <a:cubicBezTo>
                    <a:pt x="30746" y="7726"/>
                    <a:pt x="30709" y="7726"/>
                    <a:pt x="30670" y="7726"/>
                  </a:cubicBezTo>
                  <a:cubicBezTo>
                    <a:pt x="30558" y="7726"/>
                    <a:pt x="30444" y="7741"/>
                    <a:pt x="30348" y="7753"/>
                  </a:cubicBezTo>
                  <a:cubicBezTo>
                    <a:pt x="30290" y="7758"/>
                    <a:pt x="30235" y="7769"/>
                    <a:pt x="30181" y="7769"/>
                  </a:cubicBezTo>
                  <a:cubicBezTo>
                    <a:pt x="29935" y="7328"/>
                    <a:pt x="29613" y="7102"/>
                    <a:pt x="29219" y="7102"/>
                  </a:cubicBezTo>
                  <a:cubicBezTo>
                    <a:pt x="28892" y="7102"/>
                    <a:pt x="28624" y="7263"/>
                    <a:pt x="28388" y="7404"/>
                  </a:cubicBezTo>
                  <a:cubicBezTo>
                    <a:pt x="28339" y="7436"/>
                    <a:pt x="28285" y="7468"/>
                    <a:pt x="28237" y="7495"/>
                  </a:cubicBezTo>
                  <a:lnTo>
                    <a:pt x="28205" y="7511"/>
                  </a:lnTo>
                  <a:cubicBezTo>
                    <a:pt x="27340" y="7994"/>
                    <a:pt x="26813" y="8284"/>
                    <a:pt x="26459" y="8284"/>
                  </a:cubicBezTo>
                  <a:cubicBezTo>
                    <a:pt x="26061" y="8284"/>
                    <a:pt x="25545" y="7897"/>
                    <a:pt x="24525" y="7129"/>
                  </a:cubicBezTo>
                  <a:lnTo>
                    <a:pt x="24277" y="6941"/>
                  </a:lnTo>
                  <a:cubicBezTo>
                    <a:pt x="24235" y="6909"/>
                    <a:pt x="24191" y="6871"/>
                    <a:pt x="24154" y="6834"/>
                  </a:cubicBezTo>
                  <a:cubicBezTo>
                    <a:pt x="23987" y="6678"/>
                    <a:pt x="23756" y="6464"/>
                    <a:pt x="23417" y="6464"/>
                  </a:cubicBezTo>
                  <a:cubicBezTo>
                    <a:pt x="23144" y="6464"/>
                    <a:pt x="22902" y="6598"/>
                    <a:pt x="22693" y="6866"/>
                  </a:cubicBezTo>
                  <a:cubicBezTo>
                    <a:pt x="22612" y="6963"/>
                    <a:pt x="22554" y="7022"/>
                    <a:pt x="22515" y="7059"/>
                  </a:cubicBezTo>
                  <a:cubicBezTo>
                    <a:pt x="22467" y="6995"/>
                    <a:pt x="22392" y="6883"/>
                    <a:pt x="22279" y="6689"/>
                  </a:cubicBezTo>
                  <a:cubicBezTo>
                    <a:pt x="21587" y="5464"/>
                    <a:pt x="20280" y="4706"/>
                    <a:pt x="18879" y="4706"/>
                  </a:cubicBezTo>
                  <a:cubicBezTo>
                    <a:pt x="18250" y="4706"/>
                    <a:pt x="17622" y="4862"/>
                    <a:pt x="17074" y="5163"/>
                  </a:cubicBezTo>
                  <a:cubicBezTo>
                    <a:pt x="16832" y="5297"/>
                    <a:pt x="16596" y="5373"/>
                    <a:pt x="16423" y="5373"/>
                  </a:cubicBezTo>
                  <a:cubicBezTo>
                    <a:pt x="16370" y="5373"/>
                    <a:pt x="16326" y="5361"/>
                    <a:pt x="16294" y="5351"/>
                  </a:cubicBezTo>
                  <a:cubicBezTo>
                    <a:pt x="15215" y="4840"/>
                    <a:pt x="14087" y="4659"/>
                    <a:pt x="12996" y="4476"/>
                  </a:cubicBezTo>
                  <a:cubicBezTo>
                    <a:pt x="12808" y="4443"/>
                    <a:pt x="12619" y="4411"/>
                    <a:pt x="12432" y="4379"/>
                  </a:cubicBezTo>
                  <a:cubicBezTo>
                    <a:pt x="12222" y="4347"/>
                    <a:pt x="11981" y="4213"/>
                    <a:pt x="11910" y="4099"/>
                  </a:cubicBezTo>
                  <a:cubicBezTo>
                    <a:pt x="11900" y="4084"/>
                    <a:pt x="11890" y="4062"/>
                    <a:pt x="11910" y="4002"/>
                  </a:cubicBezTo>
                  <a:cubicBezTo>
                    <a:pt x="12136" y="3315"/>
                    <a:pt x="11975" y="2730"/>
                    <a:pt x="11835" y="2214"/>
                  </a:cubicBezTo>
                  <a:cubicBezTo>
                    <a:pt x="11766" y="1956"/>
                    <a:pt x="11701" y="1714"/>
                    <a:pt x="11696" y="1483"/>
                  </a:cubicBezTo>
                  <a:cubicBezTo>
                    <a:pt x="11659" y="581"/>
                    <a:pt x="11104" y="0"/>
                    <a:pt x="10288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4666025" y="2829850"/>
              <a:ext cx="4175" cy="3625"/>
            </a:xfrm>
            <a:custGeom>
              <a:rect b="b" l="l" r="r" t="t"/>
              <a:pathLst>
                <a:path extrusionOk="0" h="145" w="167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733450" y="1799325"/>
              <a:ext cx="871125" cy="1335825"/>
            </a:xfrm>
            <a:custGeom>
              <a:rect b="b" l="l" r="r" t="t"/>
              <a:pathLst>
                <a:path extrusionOk="0" h="53433" w="34845">
                  <a:moveTo>
                    <a:pt x="5458" y="1"/>
                  </a:moveTo>
                  <a:cubicBezTo>
                    <a:pt x="5324" y="33"/>
                    <a:pt x="5205" y="87"/>
                    <a:pt x="5108" y="151"/>
                  </a:cubicBezTo>
                  <a:cubicBezTo>
                    <a:pt x="4937" y="269"/>
                    <a:pt x="4818" y="425"/>
                    <a:pt x="4727" y="598"/>
                  </a:cubicBezTo>
                  <a:cubicBezTo>
                    <a:pt x="4808" y="828"/>
                    <a:pt x="4786" y="1134"/>
                    <a:pt x="4674" y="1558"/>
                  </a:cubicBezTo>
                  <a:cubicBezTo>
                    <a:pt x="3132" y="7548"/>
                    <a:pt x="1687" y="13566"/>
                    <a:pt x="161" y="19561"/>
                  </a:cubicBezTo>
                  <a:cubicBezTo>
                    <a:pt x="43" y="20034"/>
                    <a:pt x="0" y="20431"/>
                    <a:pt x="129" y="20759"/>
                  </a:cubicBezTo>
                  <a:cubicBezTo>
                    <a:pt x="134" y="20786"/>
                    <a:pt x="129" y="20801"/>
                    <a:pt x="139" y="20828"/>
                  </a:cubicBezTo>
                  <a:cubicBezTo>
                    <a:pt x="1875" y="25830"/>
                    <a:pt x="5604" y="30719"/>
                    <a:pt x="8659" y="35011"/>
                  </a:cubicBezTo>
                  <a:cubicBezTo>
                    <a:pt x="10422" y="37488"/>
                    <a:pt x="12539" y="39696"/>
                    <a:pt x="14381" y="42114"/>
                  </a:cubicBezTo>
                  <a:cubicBezTo>
                    <a:pt x="16035" y="44279"/>
                    <a:pt x="17255" y="46706"/>
                    <a:pt x="19045" y="48780"/>
                  </a:cubicBezTo>
                  <a:cubicBezTo>
                    <a:pt x="19055" y="48796"/>
                    <a:pt x="19071" y="48801"/>
                    <a:pt x="19087" y="48812"/>
                  </a:cubicBezTo>
                  <a:cubicBezTo>
                    <a:pt x="19174" y="48957"/>
                    <a:pt x="19291" y="49086"/>
                    <a:pt x="19464" y="49173"/>
                  </a:cubicBezTo>
                  <a:cubicBezTo>
                    <a:pt x="19539" y="49511"/>
                    <a:pt x="19678" y="49801"/>
                    <a:pt x="20000" y="49979"/>
                  </a:cubicBezTo>
                  <a:cubicBezTo>
                    <a:pt x="20081" y="50306"/>
                    <a:pt x="20221" y="50596"/>
                    <a:pt x="20528" y="50773"/>
                  </a:cubicBezTo>
                  <a:cubicBezTo>
                    <a:pt x="20533" y="51068"/>
                    <a:pt x="20769" y="51122"/>
                    <a:pt x="20984" y="51197"/>
                  </a:cubicBezTo>
                  <a:cubicBezTo>
                    <a:pt x="21252" y="51429"/>
                    <a:pt x="21462" y="51708"/>
                    <a:pt x="21623" y="52009"/>
                  </a:cubicBezTo>
                  <a:cubicBezTo>
                    <a:pt x="21720" y="52191"/>
                    <a:pt x="21795" y="52385"/>
                    <a:pt x="21859" y="52590"/>
                  </a:cubicBezTo>
                  <a:cubicBezTo>
                    <a:pt x="21869" y="52755"/>
                    <a:pt x="21879" y="52922"/>
                    <a:pt x="22076" y="52922"/>
                  </a:cubicBezTo>
                  <a:cubicBezTo>
                    <a:pt x="22095" y="52922"/>
                    <a:pt x="22116" y="52920"/>
                    <a:pt x="22139" y="52917"/>
                  </a:cubicBezTo>
                  <a:cubicBezTo>
                    <a:pt x="22192" y="53088"/>
                    <a:pt x="22236" y="53260"/>
                    <a:pt x="22268" y="53433"/>
                  </a:cubicBezTo>
                  <a:cubicBezTo>
                    <a:pt x="22311" y="53428"/>
                    <a:pt x="22348" y="53416"/>
                    <a:pt x="22385" y="53401"/>
                  </a:cubicBezTo>
                  <a:cubicBezTo>
                    <a:pt x="22385" y="53395"/>
                    <a:pt x="22385" y="53395"/>
                    <a:pt x="22391" y="53395"/>
                  </a:cubicBezTo>
                  <a:cubicBezTo>
                    <a:pt x="22547" y="53363"/>
                    <a:pt x="22687" y="53309"/>
                    <a:pt x="22816" y="53239"/>
                  </a:cubicBezTo>
                  <a:cubicBezTo>
                    <a:pt x="22993" y="52401"/>
                    <a:pt x="23213" y="51563"/>
                    <a:pt x="23272" y="50714"/>
                  </a:cubicBezTo>
                  <a:cubicBezTo>
                    <a:pt x="23251" y="50569"/>
                    <a:pt x="23256" y="50423"/>
                    <a:pt x="23288" y="50262"/>
                  </a:cubicBezTo>
                  <a:cubicBezTo>
                    <a:pt x="23288" y="50069"/>
                    <a:pt x="23278" y="49875"/>
                    <a:pt x="23256" y="49682"/>
                  </a:cubicBezTo>
                  <a:cubicBezTo>
                    <a:pt x="23116" y="48517"/>
                    <a:pt x="23664" y="47259"/>
                    <a:pt x="23127" y="46051"/>
                  </a:cubicBezTo>
                  <a:lnTo>
                    <a:pt x="23127" y="46051"/>
                  </a:lnTo>
                  <a:cubicBezTo>
                    <a:pt x="23159" y="46053"/>
                    <a:pt x="23192" y="46053"/>
                    <a:pt x="23224" y="46053"/>
                  </a:cubicBezTo>
                  <a:cubicBezTo>
                    <a:pt x="23662" y="46053"/>
                    <a:pt x="24123" y="45937"/>
                    <a:pt x="24559" y="45937"/>
                  </a:cubicBezTo>
                  <a:cubicBezTo>
                    <a:pt x="24576" y="45937"/>
                    <a:pt x="24593" y="45938"/>
                    <a:pt x="24610" y="45938"/>
                  </a:cubicBezTo>
                  <a:cubicBezTo>
                    <a:pt x="24787" y="45943"/>
                    <a:pt x="24964" y="45970"/>
                    <a:pt x="25137" y="46029"/>
                  </a:cubicBezTo>
                  <a:cubicBezTo>
                    <a:pt x="25249" y="46072"/>
                    <a:pt x="25362" y="46131"/>
                    <a:pt x="25464" y="46213"/>
                  </a:cubicBezTo>
                  <a:cubicBezTo>
                    <a:pt x="25626" y="46330"/>
                    <a:pt x="25775" y="46503"/>
                    <a:pt x="25910" y="46739"/>
                  </a:cubicBezTo>
                  <a:cubicBezTo>
                    <a:pt x="26004" y="46899"/>
                    <a:pt x="26086" y="46968"/>
                    <a:pt x="26164" y="46968"/>
                  </a:cubicBezTo>
                  <a:cubicBezTo>
                    <a:pt x="26301" y="46968"/>
                    <a:pt x="26425" y="46755"/>
                    <a:pt x="26576" y="46443"/>
                  </a:cubicBezTo>
                  <a:cubicBezTo>
                    <a:pt x="26716" y="46158"/>
                    <a:pt x="26807" y="45863"/>
                    <a:pt x="26883" y="45563"/>
                  </a:cubicBezTo>
                  <a:cubicBezTo>
                    <a:pt x="26947" y="45310"/>
                    <a:pt x="26995" y="45047"/>
                    <a:pt x="27049" y="44789"/>
                  </a:cubicBezTo>
                  <a:cubicBezTo>
                    <a:pt x="27076" y="44665"/>
                    <a:pt x="27097" y="44547"/>
                    <a:pt x="27129" y="44428"/>
                  </a:cubicBezTo>
                  <a:cubicBezTo>
                    <a:pt x="27253" y="43902"/>
                    <a:pt x="27425" y="43397"/>
                    <a:pt x="27785" y="42957"/>
                  </a:cubicBezTo>
                  <a:cubicBezTo>
                    <a:pt x="27817" y="42898"/>
                    <a:pt x="27833" y="42838"/>
                    <a:pt x="27828" y="42791"/>
                  </a:cubicBezTo>
                  <a:cubicBezTo>
                    <a:pt x="27994" y="42189"/>
                    <a:pt x="28113" y="41791"/>
                    <a:pt x="28263" y="41539"/>
                  </a:cubicBezTo>
                  <a:cubicBezTo>
                    <a:pt x="28313" y="41382"/>
                    <a:pt x="28364" y="41224"/>
                    <a:pt x="28410" y="41062"/>
                  </a:cubicBezTo>
                  <a:lnTo>
                    <a:pt x="28410" y="41062"/>
                  </a:lnTo>
                  <a:cubicBezTo>
                    <a:pt x="28415" y="41068"/>
                    <a:pt x="28420" y="41071"/>
                    <a:pt x="28423" y="41071"/>
                  </a:cubicBezTo>
                  <a:cubicBezTo>
                    <a:pt x="28427" y="41071"/>
                    <a:pt x="28428" y="41062"/>
                    <a:pt x="28418" y="41033"/>
                  </a:cubicBezTo>
                  <a:cubicBezTo>
                    <a:pt x="29203" y="38192"/>
                    <a:pt x="29166" y="34683"/>
                    <a:pt x="29751" y="31799"/>
                  </a:cubicBezTo>
                  <a:cubicBezTo>
                    <a:pt x="31373" y="23767"/>
                    <a:pt x="32878" y="15703"/>
                    <a:pt x="34468" y="7667"/>
                  </a:cubicBezTo>
                  <a:cubicBezTo>
                    <a:pt x="34537" y="7323"/>
                    <a:pt x="34543" y="7082"/>
                    <a:pt x="34457" y="6898"/>
                  </a:cubicBezTo>
                  <a:cubicBezTo>
                    <a:pt x="34549" y="6742"/>
                    <a:pt x="34671" y="6598"/>
                    <a:pt x="34844" y="6496"/>
                  </a:cubicBezTo>
                  <a:cubicBezTo>
                    <a:pt x="34817" y="6458"/>
                    <a:pt x="34785" y="6425"/>
                    <a:pt x="34753" y="6393"/>
                  </a:cubicBezTo>
                  <a:cubicBezTo>
                    <a:pt x="30250" y="5512"/>
                    <a:pt x="25743" y="4647"/>
                    <a:pt x="21237" y="3789"/>
                  </a:cubicBezTo>
                  <a:cubicBezTo>
                    <a:pt x="20747" y="3697"/>
                    <a:pt x="20479" y="3536"/>
                    <a:pt x="20350" y="3299"/>
                  </a:cubicBezTo>
                  <a:cubicBezTo>
                    <a:pt x="20151" y="3251"/>
                    <a:pt x="19952" y="3214"/>
                    <a:pt x="19747" y="3165"/>
                  </a:cubicBezTo>
                  <a:cubicBezTo>
                    <a:pt x="19710" y="3159"/>
                    <a:pt x="19673" y="3149"/>
                    <a:pt x="19635" y="3144"/>
                  </a:cubicBezTo>
                  <a:cubicBezTo>
                    <a:pt x="19507" y="3239"/>
                    <a:pt x="19349" y="3280"/>
                    <a:pt x="19154" y="3280"/>
                  </a:cubicBezTo>
                  <a:cubicBezTo>
                    <a:pt x="18998" y="3280"/>
                    <a:pt x="18817" y="3254"/>
                    <a:pt x="18609" y="3208"/>
                  </a:cubicBezTo>
                  <a:cubicBezTo>
                    <a:pt x="14210" y="2209"/>
                    <a:pt x="9826" y="1129"/>
                    <a:pt x="5458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4979500" y="3308650"/>
              <a:ext cx="518175" cy="716525"/>
            </a:xfrm>
            <a:custGeom>
              <a:rect b="b" l="l" r="r" t="t"/>
              <a:pathLst>
                <a:path extrusionOk="0" h="28661" w="20727">
                  <a:moveTo>
                    <a:pt x="14022" y="0"/>
                  </a:moveTo>
                  <a:cubicBezTo>
                    <a:pt x="9509" y="506"/>
                    <a:pt x="4991" y="903"/>
                    <a:pt x="467" y="1262"/>
                  </a:cubicBezTo>
                  <a:cubicBezTo>
                    <a:pt x="397" y="1300"/>
                    <a:pt x="344" y="1349"/>
                    <a:pt x="290" y="1397"/>
                  </a:cubicBezTo>
                  <a:cubicBezTo>
                    <a:pt x="317" y="1418"/>
                    <a:pt x="349" y="1440"/>
                    <a:pt x="377" y="1467"/>
                  </a:cubicBezTo>
                  <a:cubicBezTo>
                    <a:pt x="484" y="1574"/>
                    <a:pt x="558" y="1698"/>
                    <a:pt x="612" y="1827"/>
                  </a:cubicBezTo>
                  <a:cubicBezTo>
                    <a:pt x="473" y="1999"/>
                    <a:pt x="446" y="2251"/>
                    <a:pt x="451" y="2601"/>
                  </a:cubicBezTo>
                  <a:cubicBezTo>
                    <a:pt x="478" y="5571"/>
                    <a:pt x="456" y="8542"/>
                    <a:pt x="456" y="11513"/>
                  </a:cubicBezTo>
                  <a:cubicBezTo>
                    <a:pt x="489" y="12184"/>
                    <a:pt x="521" y="12856"/>
                    <a:pt x="521" y="13528"/>
                  </a:cubicBezTo>
                  <a:cubicBezTo>
                    <a:pt x="521" y="14199"/>
                    <a:pt x="489" y="14870"/>
                    <a:pt x="402" y="15542"/>
                  </a:cubicBezTo>
                  <a:cubicBezTo>
                    <a:pt x="258" y="18641"/>
                    <a:pt x="0" y="21742"/>
                    <a:pt x="451" y="24842"/>
                  </a:cubicBezTo>
                  <a:cubicBezTo>
                    <a:pt x="640" y="26114"/>
                    <a:pt x="833" y="27388"/>
                    <a:pt x="1010" y="28661"/>
                  </a:cubicBezTo>
                  <a:cubicBezTo>
                    <a:pt x="1015" y="28661"/>
                    <a:pt x="1015" y="28655"/>
                    <a:pt x="1021" y="28655"/>
                  </a:cubicBezTo>
                  <a:cubicBezTo>
                    <a:pt x="1074" y="28650"/>
                    <a:pt x="1128" y="28645"/>
                    <a:pt x="1176" y="28640"/>
                  </a:cubicBezTo>
                  <a:cubicBezTo>
                    <a:pt x="3561" y="28338"/>
                    <a:pt x="5953" y="27899"/>
                    <a:pt x="8354" y="27817"/>
                  </a:cubicBezTo>
                  <a:cubicBezTo>
                    <a:pt x="9202" y="27790"/>
                    <a:pt x="10047" y="27790"/>
                    <a:pt x="10890" y="27748"/>
                  </a:cubicBezTo>
                  <a:cubicBezTo>
                    <a:pt x="11502" y="27673"/>
                    <a:pt x="12109" y="27602"/>
                    <a:pt x="12722" y="27532"/>
                  </a:cubicBezTo>
                  <a:cubicBezTo>
                    <a:pt x="13323" y="27468"/>
                    <a:pt x="13930" y="27403"/>
                    <a:pt x="14537" y="27334"/>
                  </a:cubicBezTo>
                  <a:cubicBezTo>
                    <a:pt x="14892" y="27269"/>
                    <a:pt x="15241" y="27210"/>
                    <a:pt x="15606" y="27210"/>
                  </a:cubicBezTo>
                  <a:cubicBezTo>
                    <a:pt x="15616" y="27210"/>
                    <a:pt x="15628" y="27215"/>
                    <a:pt x="15638" y="27215"/>
                  </a:cubicBezTo>
                  <a:cubicBezTo>
                    <a:pt x="17186" y="27049"/>
                    <a:pt x="18733" y="26883"/>
                    <a:pt x="20280" y="26711"/>
                  </a:cubicBezTo>
                  <a:cubicBezTo>
                    <a:pt x="20344" y="26699"/>
                    <a:pt x="20414" y="26694"/>
                    <a:pt x="20484" y="26684"/>
                  </a:cubicBezTo>
                  <a:cubicBezTo>
                    <a:pt x="20570" y="26674"/>
                    <a:pt x="20645" y="26533"/>
                    <a:pt x="20726" y="26448"/>
                  </a:cubicBezTo>
                  <a:cubicBezTo>
                    <a:pt x="20409" y="26275"/>
                    <a:pt x="20307" y="25958"/>
                    <a:pt x="20205" y="25642"/>
                  </a:cubicBezTo>
                  <a:cubicBezTo>
                    <a:pt x="19539" y="24820"/>
                    <a:pt x="20484" y="23831"/>
                    <a:pt x="19947" y="22993"/>
                  </a:cubicBezTo>
                  <a:cubicBezTo>
                    <a:pt x="19678" y="22896"/>
                    <a:pt x="19684" y="22660"/>
                    <a:pt x="19667" y="22434"/>
                  </a:cubicBezTo>
                  <a:lnTo>
                    <a:pt x="19678" y="22434"/>
                  </a:lnTo>
                  <a:cubicBezTo>
                    <a:pt x="19072" y="21226"/>
                    <a:pt x="19608" y="20103"/>
                    <a:pt x="19952" y="18964"/>
                  </a:cubicBezTo>
                  <a:lnTo>
                    <a:pt x="19952" y="18964"/>
                  </a:lnTo>
                  <a:cubicBezTo>
                    <a:pt x="19947" y="18970"/>
                    <a:pt x="19942" y="18970"/>
                    <a:pt x="19936" y="18975"/>
                  </a:cubicBezTo>
                  <a:cubicBezTo>
                    <a:pt x="19947" y="18884"/>
                    <a:pt x="19958" y="18792"/>
                    <a:pt x="19968" y="18695"/>
                  </a:cubicBezTo>
                  <a:cubicBezTo>
                    <a:pt x="19910" y="18298"/>
                    <a:pt x="19856" y="17900"/>
                    <a:pt x="19802" y="17503"/>
                  </a:cubicBezTo>
                  <a:lnTo>
                    <a:pt x="19802" y="17498"/>
                  </a:lnTo>
                  <a:cubicBezTo>
                    <a:pt x="20054" y="17024"/>
                    <a:pt x="19291" y="16982"/>
                    <a:pt x="19399" y="16573"/>
                  </a:cubicBezTo>
                  <a:cubicBezTo>
                    <a:pt x="18658" y="16149"/>
                    <a:pt x="18711" y="15386"/>
                    <a:pt x="18599" y="14693"/>
                  </a:cubicBezTo>
                  <a:lnTo>
                    <a:pt x="18599" y="14693"/>
                  </a:lnTo>
                  <a:cubicBezTo>
                    <a:pt x="18604" y="14693"/>
                    <a:pt x="18609" y="14698"/>
                    <a:pt x="18609" y="14698"/>
                  </a:cubicBezTo>
                  <a:cubicBezTo>
                    <a:pt x="17481" y="12410"/>
                    <a:pt x="17057" y="9885"/>
                    <a:pt x="16251" y="7489"/>
                  </a:cubicBezTo>
                  <a:cubicBezTo>
                    <a:pt x="15564" y="5448"/>
                    <a:pt x="14956" y="3374"/>
                    <a:pt x="14381" y="1295"/>
                  </a:cubicBezTo>
                  <a:cubicBezTo>
                    <a:pt x="14301" y="999"/>
                    <a:pt x="14205" y="796"/>
                    <a:pt x="14069" y="655"/>
                  </a:cubicBezTo>
                  <a:cubicBezTo>
                    <a:pt x="14086" y="494"/>
                    <a:pt x="14129" y="339"/>
                    <a:pt x="14225" y="194"/>
                  </a:cubicBezTo>
                  <a:cubicBezTo>
                    <a:pt x="14242" y="172"/>
                    <a:pt x="14257" y="151"/>
                    <a:pt x="14274" y="129"/>
                  </a:cubicBezTo>
                  <a:cubicBezTo>
                    <a:pt x="14205" y="75"/>
                    <a:pt x="14113" y="38"/>
                    <a:pt x="14022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005675" y="3951800"/>
              <a:ext cx="1375725" cy="940325"/>
            </a:xfrm>
            <a:custGeom>
              <a:rect b="b" l="l" r="r" t="t"/>
              <a:pathLst>
                <a:path extrusionOk="0" h="37613" w="55029">
                  <a:moveTo>
                    <a:pt x="38118" y="1"/>
                  </a:moveTo>
                  <a:cubicBezTo>
                    <a:pt x="37965" y="1"/>
                    <a:pt x="37813" y="53"/>
                    <a:pt x="37660" y="174"/>
                  </a:cubicBezTo>
                  <a:cubicBezTo>
                    <a:pt x="37423" y="968"/>
                    <a:pt x="37977" y="1699"/>
                    <a:pt x="37859" y="2483"/>
                  </a:cubicBezTo>
                  <a:cubicBezTo>
                    <a:pt x="37826" y="2682"/>
                    <a:pt x="37923" y="2951"/>
                    <a:pt x="37864" y="3133"/>
                  </a:cubicBezTo>
                  <a:cubicBezTo>
                    <a:pt x="37789" y="3209"/>
                    <a:pt x="37692" y="3289"/>
                    <a:pt x="37558" y="3348"/>
                  </a:cubicBezTo>
                  <a:cubicBezTo>
                    <a:pt x="37517" y="3356"/>
                    <a:pt x="37477" y="3359"/>
                    <a:pt x="37438" y="3359"/>
                  </a:cubicBezTo>
                  <a:cubicBezTo>
                    <a:pt x="37154" y="3359"/>
                    <a:pt x="36910" y="3175"/>
                    <a:pt x="36773" y="2855"/>
                  </a:cubicBezTo>
                  <a:cubicBezTo>
                    <a:pt x="36346" y="2394"/>
                    <a:pt x="35910" y="2183"/>
                    <a:pt x="35261" y="2183"/>
                  </a:cubicBezTo>
                  <a:cubicBezTo>
                    <a:pt x="35159" y="2183"/>
                    <a:pt x="35053" y="2188"/>
                    <a:pt x="34941" y="2198"/>
                  </a:cubicBezTo>
                  <a:cubicBezTo>
                    <a:pt x="30611" y="2580"/>
                    <a:pt x="26277" y="2833"/>
                    <a:pt x="21935" y="3096"/>
                  </a:cubicBezTo>
                  <a:cubicBezTo>
                    <a:pt x="21724" y="3109"/>
                    <a:pt x="21483" y="3162"/>
                    <a:pt x="21256" y="3162"/>
                  </a:cubicBezTo>
                  <a:cubicBezTo>
                    <a:pt x="20939" y="3162"/>
                    <a:pt x="20648" y="3060"/>
                    <a:pt x="20495" y="2607"/>
                  </a:cubicBezTo>
                  <a:cubicBezTo>
                    <a:pt x="20044" y="2527"/>
                    <a:pt x="20275" y="1979"/>
                    <a:pt x="19974" y="1796"/>
                  </a:cubicBezTo>
                  <a:lnTo>
                    <a:pt x="19974" y="1806"/>
                  </a:lnTo>
                  <a:lnTo>
                    <a:pt x="19952" y="1786"/>
                  </a:lnTo>
                  <a:lnTo>
                    <a:pt x="19964" y="1786"/>
                  </a:lnTo>
                  <a:cubicBezTo>
                    <a:pt x="19830" y="1528"/>
                    <a:pt x="19657" y="1404"/>
                    <a:pt x="19464" y="1355"/>
                  </a:cubicBezTo>
                  <a:cubicBezTo>
                    <a:pt x="19469" y="1307"/>
                    <a:pt x="19475" y="1248"/>
                    <a:pt x="19475" y="1216"/>
                  </a:cubicBezTo>
                  <a:cubicBezTo>
                    <a:pt x="19384" y="1173"/>
                    <a:pt x="19303" y="1102"/>
                    <a:pt x="19250" y="1012"/>
                  </a:cubicBezTo>
                  <a:lnTo>
                    <a:pt x="19233" y="985"/>
                  </a:lnTo>
                  <a:cubicBezTo>
                    <a:pt x="17686" y="1157"/>
                    <a:pt x="16139" y="1323"/>
                    <a:pt x="14591" y="1489"/>
                  </a:cubicBezTo>
                  <a:cubicBezTo>
                    <a:pt x="14581" y="1489"/>
                    <a:pt x="14569" y="1484"/>
                    <a:pt x="14559" y="1484"/>
                  </a:cubicBezTo>
                  <a:cubicBezTo>
                    <a:pt x="14194" y="1484"/>
                    <a:pt x="13845" y="1543"/>
                    <a:pt x="13490" y="1608"/>
                  </a:cubicBezTo>
                  <a:cubicBezTo>
                    <a:pt x="12883" y="1677"/>
                    <a:pt x="12276" y="1742"/>
                    <a:pt x="11675" y="1806"/>
                  </a:cubicBezTo>
                  <a:cubicBezTo>
                    <a:pt x="11062" y="1876"/>
                    <a:pt x="10455" y="1947"/>
                    <a:pt x="9843" y="2022"/>
                  </a:cubicBezTo>
                  <a:cubicBezTo>
                    <a:pt x="9000" y="2064"/>
                    <a:pt x="8155" y="2064"/>
                    <a:pt x="7307" y="2091"/>
                  </a:cubicBezTo>
                  <a:cubicBezTo>
                    <a:pt x="4906" y="2173"/>
                    <a:pt x="2514" y="2612"/>
                    <a:pt x="129" y="2914"/>
                  </a:cubicBezTo>
                  <a:cubicBezTo>
                    <a:pt x="141" y="3011"/>
                    <a:pt x="151" y="3101"/>
                    <a:pt x="168" y="3198"/>
                  </a:cubicBezTo>
                  <a:cubicBezTo>
                    <a:pt x="108" y="3209"/>
                    <a:pt x="54" y="3214"/>
                    <a:pt x="0" y="3219"/>
                  </a:cubicBezTo>
                  <a:cubicBezTo>
                    <a:pt x="146" y="4293"/>
                    <a:pt x="285" y="5364"/>
                    <a:pt x="393" y="6443"/>
                  </a:cubicBezTo>
                  <a:cubicBezTo>
                    <a:pt x="419" y="6701"/>
                    <a:pt x="495" y="6846"/>
                    <a:pt x="597" y="6931"/>
                  </a:cubicBezTo>
                  <a:cubicBezTo>
                    <a:pt x="607" y="7023"/>
                    <a:pt x="612" y="7115"/>
                    <a:pt x="624" y="7201"/>
                  </a:cubicBezTo>
                  <a:cubicBezTo>
                    <a:pt x="629" y="7216"/>
                    <a:pt x="624" y="7233"/>
                    <a:pt x="624" y="7243"/>
                  </a:cubicBezTo>
                  <a:cubicBezTo>
                    <a:pt x="624" y="7254"/>
                    <a:pt x="629" y="7271"/>
                    <a:pt x="629" y="7281"/>
                  </a:cubicBezTo>
                  <a:lnTo>
                    <a:pt x="624" y="7523"/>
                  </a:lnTo>
                  <a:cubicBezTo>
                    <a:pt x="726" y="7549"/>
                    <a:pt x="833" y="7571"/>
                    <a:pt x="962" y="7571"/>
                  </a:cubicBezTo>
                  <a:cubicBezTo>
                    <a:pt x="1016" y="7571"/>
                    <a:pt x="1064" y="7566"/>
                    <a:pt x="1113" y="7566"/>
                  </a:cubicBezTo>
                  <a:cubicBezTo>
                    <a:pt x="1145" y="7566"/>
                    <a:pt x="1182" y="7561"/>
                    <a:pt x="1215" y="7561"/>
                  </a:cubicBezTo>
                  <a:cubicBezTo>
                    <a:pt x="1220" y="7561"/>
                    <a:pt x="1252" y="7561"/>
                    <a:pt x="1264" y="7566"/>
                  </a:cubicBezTo>
                  <a:cubicBezTo>
                    <a:pt x="1408" y="7630"/>
                    <a:pt x="1537" y="7662"/>
                    <a:pt x="1666" y="7662"/>
                  </a:cubicBezTo>
                  <a:cubicBezTo>
                    <a:pt x="1924" y="7662"/>
                    <a:pt x="2359" y="7544"/>
                    <a:pt x="2385" y="6760"/>
                  </a:cubicBezTo>
                  <a:cubicBezTo>
                    <a:pt x="2385" y="6723"/>
                    <a:pt x="2385" y="6685"/>
                    <a:pt x="2392" y="6653"/>
                  </a:cubicBezTo>
                  <a:cubicBezTo>
                    <a:pt x="2466" y="6453"/>
                    <a:pt x="2521" y="6249"/>
                    <a:pt x="2574" y="6056"/>
                  </a:cubicBezTo>
                  <a:cubicBezTo>
                    <a:pt x="2595" y="5976"/>
                    <a:pt x="2617" y="5895"/>
                    <a:pt x="2638" y="5815"/>
                  </a:cubicBezTo>
                  <a:cubicBezTo>
                    <a:pt x="2660" y="5905"/>
                    <a:pt x="2675" y="5992"/>
                    <a:pt x="2692" y="6083"/>
                  </a:cubicBezTo>
                  <a:cubicBezTo>
                    <a:pt x="2826" y="6782"/>
                    <a:pt x="3009" y="7732"/>
                    <a:pt x="3971" y="8114"/>
                  </a:cubicBezTo>
                  <a:cubicBezTo>
                    <a:pt x="4185" y="8194"/>
                    <a:pt x="4395" y="8238"/>
                    <a:pt x="4594" y="8238"/>
                  </a:cubicBezTo>
                  <a:cubicBezTo>
                    <a:pt x="5120" y="8238"/>
                    <a:pt x="5486" y="7968"/>
                    <a:pt x="5770" y="7625"/>
                  </a:cubicBezTo>
                  <a:cubicBezTo>
                    <a:pt x="5749" y="7603"/>
                    <a:pt x="5727" y="7576"/>
                    <a:pt x="5712" y="7549"/>
                  </a:cubicBezTo>
                  <a:cubicBezTo>
                    <a:pt x="5588" y="7367"/>
                    <a:pt x="5529" y="7087"/>
                    <a:pt x="5888" y="6755"/>
                  </a:cubicBezTo>
                  <a:cubicBezTo>
                    <a:pt x="5905" y="6738"/>
                    <a:pt x="5926" y="6723"/>
                    <a:pt x="5937" y="6706"/>
                  </a:cubicBezTo>
                  <a:cubicBezTo>
                    <a:pt x="6039" y="6604"/>
                    <a:pt x="6178" y="6550"/>
                    <a:pt x="6313" y="6550"/>
                  </a:cubicBezTo>
                  <a:cubicBezTo>
                    <a:pt x="6414" y="6550"/>
                    <a:pt x="6518" y="6582"/>
                    <a:pt x="6603" y="6636"/>
                  </a:cubicBezTo>
                  <a:cubicBezTo>
                    <a:pt x="6576" y="6792"/>
                    <a:pt x="6372" y="6931"/>
                    <a:pt x="6313" y="7087"/>
                  </a:cubicBezTo>
                  <a:cubicBezTo>
                    <a:pt x="6367" y="7136"/>
                    <a:pt x="6414" y="7184"/>
                    <a:pt x="6463" y="7233"/>
                  </a:cubicBezTo>
                  <a:cubicBezTo>
                    <a:pt x="6684" y="7233"/>
                    <a:pt x="6845" y="7169"/>
                    <a:pt x="6974" y="7072"/>
                  </a:cubicBezTo>
                  <a:lnTo>
                    <a:pt x="6974" y="7072"/>
                  </a:lnTo>
                  <a:cubicBezTo>
                    <a:pt x="7027" y="7243"/>
                    <a:pt x="6995" y="7437"/>
                    <a:pt x="6872" y="7581"/>
                  </a:cubicBezTo>
                  <a:cubicBezTo>
                    <a:pt x="6808" y="7652"/>
                    <a:pt x="6743" y="7705"/>
                    <a:pt x="6679" y="7754"/>
                  </a:cubicBezTo>
                  <a:cubicBezTo>
                    <a:pt x="7517" y="7641"/>
                    <a:pt x="7768" y="6872"/>
                    <a:pt x="7865" y="6572"/>
                  </a:cubicBezTo>
                  <a:cubicBezTo>
                    <a:pt x="7973" y="6244"/>
                    <a:pt x="8323" y="6239"/>
                    <a:pt x="8338" y="6239"/>
                  </a:cubicBezTo>
                  <a:cubicBezTo>
                    <a:pt x="8618" y="6641"/>
                    <a:pt x="8961" y="6846"/>
                    <a:pt x="9370" y="6846"/>
                  </a:cubicBezTo>
                  <a:cubicBezTo>
                    <a:pt x="9638" y="6846"/>
                    <a:pt x="9875" y="6750"/>
                    <a:pt x="10068" y="6674"/>
                  </a:cubicBezTo>
                  <a:cubicBezTo>
                    <a:pt x="10170" y="6636"/>
                    <a:pt x="10294" y="6588"/>
                    <a:pt x="10347" y="6588"/>
                  </a:cubicBezTo>
                  <a:cubicBezTo>
                    <a:pt x="10418" y="6604"/>
                    <a:pt x="10493" y="6609"/>
                    <a:pt x="10562" y="6609"/>
                  </a:cubicBezTo>
                  <a:cubicBezTo>
                    <a:pt x="10944" y="6609"/>
                    <a:pt x="11276" y="6427"/>
                    <a:pt x="11578" y="6266"/>
                  </a:cubicBezTo>
                  <a:cubicBezTo>
                    <a:pt x="11750" y="6169"/>
                    <a:pt x="11970" y="6051"/>
                    <a:pt x="12082" y="6051"/>
                  </a:cubicBezTo>
                  <a:cubicBezTo>
                    <a:pt x="12082" y="6051"/>
                    <a:pt x="12196" y="6110"/>
                    <a:pt x="12330" y="6485"/>
                  </a:cubicBezTo>
                  <a:cubicBezTo>
                    <a:pt x="12410" y="6701"/>
                    <a:pt x="12610" y="6835"/>
                    <a:pt x="12829" y="6835"/>
                  </a:cubicBezTo>
                  <a:cubicBezTo>
                    <a:pt x="12868" y="6835"/>
                    <a:pt x="12905" y="6835"/>
                    <a:pt x="12937" y="6824"/>
                  </a:cubicBezTo>
                  <a:cubicBezTo>
                    <a:pt x="12990" y="6814"/>
                    <a:pt x="13049" y="6808"/>
                    <a:pt x="13103" y="6808"/>
                  </a:cubicBezTo>
                  <a:cubicBezTo>
                    <a:pt x="13421" y="6808"/>
                    <a:pt x="13764" y="6996"/>
                    <a:pt x="14130" y="7189"/>
                  </a:cubicBezTo>
                  <a:cubicBezTo>
                    <a:pt x="14581" y="7437"/>
                    <a:pt x="15092" y="7710"/>
                    <a:pt x="15698" y="7710"/>
                  </a:cubicBezTo>
                  <a:cubicBezTo>
                    <a:pt x="16026" y="7710"/>
                    <a:pt x="16354" y="7630"/>
                    <a:pt x="16665" y="7469"/>
                  </a:cubicBezTo>
                  <a:cubicBezTo>
                    <a:pt x="16800" y="7506"/>
                    <a:pt x="17019" y="7635"/>
                    <a:pt x="17111" y="7727"/>
                  </a:cubicBezTo>
                  <a:cubicBezTo>
                    <a:pt x="17106" y="8640"/>
                    <a:pt x="17691" y="9000"/>
                    <a:pt x="18089" y="9237"/>
                  </a:cubicBezTo>
                  <a:cubicBezTo>
                    <a:pt x="18196" y="9301"/>
                    <a:pt x="18298" y="9361"/>
                    <a:pt x="18379" y="9425"/>
                  </a:cubicBezTo>
                  <a:cubicBezTo>
                    <a:pt x="18422" y="9462"/>
                    <a:pt x="18470" y="9495"/>
                    <a:pt x="18513" y="9532"/>
                  </a:cubicBezTo>
                  <a:cubicBezTo>
                    <a:pt x="18551" y="9554"/>
                    <a:pt x="18599" y="9591"/>
                    <a:pt x="18626" y="9612"/>
                  </a:cubicBezTo>
                  <a:cubicBezTo>
                    <a:pt x="18605" y="9914"/>
                    <a:pt x="18615" y="10321"/>
                    <a:pt x="18863" y="10628"/>
                  </a:cubicBezTo>
                  <a:cubicBezTo>
                    <a:pt x="21607" y="10764"/>
                    <a:pt x="24143" y="13721"/>
                    <a:pt x="27016" y="13721"/>
                  </a:cubicBezTo>
                  <a:cubicBezTo>
                    <a:pt x="28017" y="13721"/>
                    <a:pt x="29059" y="13362"/>
                    <a:pt x="30165" y="12401"/>
                  </a:cubicBezTo>
                  <a:cubicBezTo>
                    <a:pt x="30569" y="12384"/>
                    <a:pt x="30988" y="12358"/>
                    <a:pt x="31427" y="12320"/>
                  </a:cubicBezTo>
                  <a:cubicBezTo>
                    <a:pt x="31868" y="12282"/>
                    <a:pt x="32336" y="12229"/>
                    <a:pt x="32830" y="12170"/>
                  </a:cubicBezTo>
                  <a:cubicBezTo>
                    <a:pt x="33239" y="12287"/>
                    <a:pt x="33646" y="12406"/>
                    <a:pt x="34071" y="12513"/>
                  </a:cubicBezTo>
                  <a:cubicBezTo>
                    <a:pt x="34082" y="12530"/>
                    <a:pt x="34098" y="12552"/>
                    <a:pt x="34109" y="12567"/>
                  </a:cubicBezTo>
                  <a:cubicBezTo>
                    <a:pt x="34147" y="12621"/>
                    <a:pt x="34189" y="12681"/>
                    <a:pt x="34227" y="12723"/>
                  </a:cubicBezTo>
                  <a:cubicBezTo>
                    <a:pt x="35699" y="14479"/>
                    <a:pt x="36021" y="16199"/>
                    <a:pt x="35221" y="17987"/>
                  </a:cubicBezTo>
                  <a:cubicBezTo>
                    <a:pt x="34856" y="18805"/>
                    <a:pt x="35000" y="19546"/>
                    <a:pt x="35129" y="20201"/>
                  </a:cubicBezTo>
                  <a:cubicBezTo>
                    <a:pt x="35183" y="20469"/>
                    <a:pt x="35231" y="20722"/>
                    <a:pt x="35243" y="20970"/>
                  </a:cubicBezTo>
                  <a:cubicBezTo>
                    <a:pt x="35275" y="21550"/>
                    <a:pt x="35790" y="22038"/>
                    <a:pt x="36371" y="22038"/>
                  </a:cubicBezTo>
                  <a:cubicBezTo>
                    <a:pt x="36505" y="22038"/>
                    <a:pt x="36634" y="22017"/>
                    <a:pt x="36752" y="21964"/>
                  </a:cubicBezTo>
                  <a:cubicBezTo>
                    <a:pt x="37090" y="21823"/>
                    <a:pt x="37214" y="21603"/>
                    <a:pt x="37256" y="21441"/>
                  </a:cubicBezTo>
                  <a:cubicBezTo>
                    <a:pt x="37358" y="21093"/>
                    <a:pt x="37160" y="20819"/>
                    <a:pt x="37042" y="20658"/>
                  </a:cubicBezTo>
                  <a:cubicBezTo>
                    <a:pt x="37026" y="20625"/>
                    <a:pt x="37004" y="20603"/>
                    <a:pt x="36988" y="20578"/>
                  </a:cubicBezTo>
                  <a:cubicBezTo>
                    <a:pt x="36988" y="20571"/>
                    <a:pt x="36983" y="20566"/>
                    <a:pt x="36983" y="20561"/>
                  </a:cubicBezTo>
                  <a:lnTo>
                    <a:pt x="36983" y="20561"/>
                  </a:lnTo>
                  <a:cubicBezTo>
                    <a:pt x="37160" y="20727"/>
                    <a:pt x="37348" y="20765"/>
                    <a:pt x="37487" y="20765"/>
                  </a:cubicBezTo>
                  <a:cubicBezTo>
                    <a:pt x="37574" y="20765"/>
                    <a:pt x="37648" y="20754"/>
                    <a:pt x="37713" y="20732"/>
                  </a:cubicBezTo>
                  <a:lnTo>
                    <a:pt x="37713" y="20732"/>
                  </a:lnTo>
                  <a:cubicBezTo>
                    <a:pt x="37623" y="20953"/>
                    <a:pt x="37552" y="21178"/>
                    <a:pt x="37487" y="21404"/>
                  </a:cubicBezTo>
                  <a:cubicBezTo>
                    <a:pt x="37353" y="21840"/>
                    <a:pt x="37241" y="22222"/>
                    <a:pt x="36951" y="22463"/>
                  </a:cubicBezTo>
                  <a:cubicBezTo>
                    <a:pt x="36585" y="22763"/>
                    <a:pt x="36527" y="23075"/>
                    <a:pt x="36537" y="23285"/>
                  </a:cubicBezTo>
                  <a:cubicBezTo>
                    <a:pt x="36552" y="23553"/>
                    <a:pt x="36703" y="23789"/>
                    <a:pt x="36956" y="23956"/>
                  </a:cubicBezTo>
                  <a:cubicBezTo>
                    <a:pt x="37519" y="24317"/>
                    <a:pt x="37816" y="24902"/>
                    <a:pt x="38127" y="25520"/>
                  </a:cubicBezTo>
                  <a:cubicBezTo>
                    <a:pt x="38267" y="25799"/>
                    <a:pt x="38407" y="26090"/>
                    <a:pt x="38583" y="26368"/>
                  </a:cubicBezTo>
                  <a:cubicBezTo>
                    <a:pt x="38707" y="26561"/>
                    <a:pt x="39352" y="27540"/>
                    <a:pt x="40179" y="27540"/>
                  </a:cubicBezTo>
                  <a:cubicBezTo>
                    <a:pt x="40388" y="27540"/>
                    <a:pt x="40588" y="27476"/>
                    <a:pt x="40760" y="27352"/>
                  </a:cubicBezTo>
                  <a:cubicBezTo>
                    <a:pt x="40839" y="27298"/>
                    <a:pt x="40904" y="27255"/>
                    <a:pt x="40953" y="27233"/>
                  </a:cubicBezTo>
                  <a:cubicBezTo>
                    <a:pt x="40968" y="27292"/>
                    <a:pt x="40980" y="27362"/>
                    <a:pt x="40990" y="27416"/>
                  </a:cubicBezTo>
                  <a:cubicBezTo>
                    <a:pt x="41007" y="27496"/>
                    <a:pt x="41023" y="27572"/>
                    <a:pt x="41039" y="27642"/>
                  </a:cubicBezTo>
                  <a:cubicBezTo>
                    <a:pt x="41060" y="27739"/>
                    <a:pt x="41072" y="27862"/>
                    <a:pt x="41082" y="27991"/>
                  </a:cubicBezTo>
                  <a:cubicBezTo>
                    <a:pt x="41114" y="28383"/>
                    <a:pt x="41168" y="28979"/>
                    <a:pt x="41721" y="29306"/>
                  </a:cubicBezTo>
                  <a:cubicBezTo>
                    <a:pt x="42677" y="29876"/>
                    <a:pt x="43016" y="30806"/>
                    <a:pt x="43408" y="31885"/>
                  </a:cubicBezTo>
                  <a:lnTo>
                    <a:pt x="43521" y="32197"/>
                  </a:lnTo>
                  <a:cubicBezTo>
                    <a:pt x="43639" y="32509"/>
                    <a:pt x="43940" y="33330"/>
                    <a:pt x="44928" y="33347"/>
                  </a:cubicBezTo>
                  <a:cubicBezTo>
                    <a:pt x="45965" y="33368"/>
                    <a:pt x="46594" y="34002"/>
                    <a:pt x="47206" y="34959"/>
                  </a:cubicBezTo>
                  <a:cubicBezTo>
                    <a:pt x="47630" y="35614"/>
                    <a:pt x="48151" y="36248"/>
                    <a:pt x="49049" y="36474"/>
                  </a:cubicBezTo>
                  <a:cubicBezTo>
                    <a:pt x="49043" y="36484"/>
                    <a:pt x="49043" y="36489"/>
                    <a:pt x="49038" y="36501"/>
                  </a:cubicBezTo>
                  <a:cubicBezTo>
                    <a:pt x="49011" y="36559"/>
                    <a:pt x="48979" y="36623"/>
                    <a:pt x="48957" y="36688"/>
                  </a:cubicBezTo>
                  <a:cubicBezTo>
                    <a:pt x="49011" y="36554"/>
                    <a:pt x="49118" y="36447"/>
                    <a:pt x="49259" y="36392"/>
                  </a:cubicBezTo>
                  <a:cubicBezTo>
                    <a:pt x="49323" y="36372"/>
                    <a:pt x="49388" y="36360"/>
                    <a:pt x="49446" y="36360"/>
                  </a:cubicBezTo>
                  <a:cubicBezTo>
                    <a:pt x="49517" y="36360"/>
                    <a:pt x="49581" y="36372"/>
                    <a:pt x="49646" y="36398"/>
                  </a:cubicBezTo>
                  <a:cubicBezTo>
                    <a:pt x="49613" y="36554"/>
                    <a:pt x="49510" y="36732"/>
                    <a:pt x="49446" y="36893"/>
                  </a:cubicBezTo>
                  <a:cubicBezTo>
                    <a:pt x="49522" y="36957"/>
                    <a:pt x="49591" y="37022"/>
                    <a:pt x="49666" y="37086"/>
                  </a:cubicBezTo>
                  <a:cubicBezTo>
                    <a:pt x="49849" y="37086"/>
                    <a:pt x="50021" y="37064"/>
                    <a:pt x="50199" y="37037"/>
                  </a:cubicBezTo>
                  <a:lnTo>
                    <a:pt x="50199" y="37037"/>
                  </a:lnTo>
                  <a:cubicBezTo>
                    <a:pt x="50199" y="37081"/>
                    <a:pt x="50199" y="37124"/>
                    <a:pt x="50194" y="37166"/>
                  </a:cubicBezTo>
                  <a:cubicBezTo>
                    <a:pt x="50166" y="37344"/>
                    <a:pt x="50048" y="37500"/>
                    <a:pt x="49887" y="37575"/>
                  </a:cubicBezTo>
                  <a:lnTo>
                    <a:pt x="49795" y="37612"/>
                  </a:lnTo>
                  <a:cubicBezTo>
                    <a:pt x="50816" y="37575"/>
                    <a:pt x="51660" y="37145"/>
                    <a:pt x="52471" y="36726"/>
                  </a:cubicBezTo>
                  <a:cubicBezTo>
                    <a:pt x="52643" y="36640"/>
                    <a:pt x="52815" y="36548"/>
                    <a:pt x="52986" y="36469"/>
                  </a:cubicBezTo>
                  <a:cubicBezTo>
                    <a:pt x="53539" y="36199"/>
                    <a:pt x="53889" y="35839"/>
                    <a:pt x="54023" y="35405"/>
                  </a:cubicBezTo>
                  <a:cubicBezTo>
                    <a:pt x="54152" y="34986"/>
                    <a:pt x="54072" y="34518"/>
                    <a:pt x="53787" y="34019"/>
                  </a:cubicBezTo>
                  <a:cubicBezTo>
                    <a:pt x="53572" y="33637"/>
                    <a:pt x="53400" y="33105"/>
                    <a:pt x="53829" y="32745"/>
                  </a:cubicBezTo>
                  <a:cubicBezTo>
                    <a:pt x="55029" y="31735"/>
                    <a:pt x="54523" y="30575"/>
                    <a:pt x="54281" y="30010"/>
                  </a:cubicBezTo>
                  <a:cubicBezTo>
                    <a:pt x="54196" y="29807"/>
                    <a:pt x="54169" y="29629"/>
                    <a:pt x="54201" y="29398"/>
                  </a:cubicBezTo>
                  <a:cubicBezTo>
                    <a:pt x="54571" y="26637"/>
                    <a:pt x="53926" y="24295"/>
                    <a:pt x="52282" y="22447"/>
                  </a:cubicBezTo>
                  <a:cubicBezTo>
                    <a:pt x="51848" y="21952"/>
                    <a:pt x="51504" y="21356"/>
                    <a:pt x="51208" y="20556"/>
                  </a:cubicBezTo>
                  <a:cubicBezTo>
                    <a:pt x="51171" y="20459"/>
                    <a:pt x="51139" y="20367"/>
                    <a:pt x="51106" y="20276"/>
                  </a:cubicBezTo>
                  <a:cubicBezTo>
                    <a:pt x="50859" y="19594"/>
                    <a:pt x="50586" y="18820"/>
                    <a:pt x="49919" y="18262"/>
                  </a:cubicBezTo>
                  <a:cubicBezTo>
                    <a:pt x="49162" y="17623"/>
                    <a:pt x="49027" y="16645"/>
                    <a:pt x="49145" y="16006"/>
                  </a:cubicBezTo>
                  <a:cubicBezTo>
                    <a:pt x="49510" y="13963"/>
                    <a:pt x="48265" y="12809"/>
                    <a:pt x="47265" y="11875"/>
                  </a:cubicBezTo>
                  <a:lnTo>
                    <a:pt x="47222" y="11836"/>
                  </a:lnTo>
                  <a:cubicBezTo>
                    <a:pt x="46551" y="11203"/>
                    <a:pt x="45954" y="10477"/>
                    <a:pt x="45384" y="9768"/>
                  </a:cubicBezTo>
                  <a:cubicBezTo>
                    <a:pt x="44977" y="9264"/>
                    <a:pt x="44553" y="8742"/>
                    <a:pt x="44095" y="8253"/>
                  </a:cubicBezTo>
                  <a:cubicBezTo>
                    <a:pt x="43440" y="7549"/>
                    <a:pt x="43269" y="6636"/>
                    <a:pt x="43080" y="5669"/>
                  </a:cubicBezTo>
                  <a:cubicBezTo>
                    <a:pt x="42902" y="4745"/>
                    <a:pt x="42715" y="3795"/>
                    <a:pt x="42118" y="2946"/>
                  </a:cubicBezTo>
                  <a:cubicBezTo>
                    <a:pt x="42049" y="2849"/>
                    <a:pt x="41968" y="2758"/>
                    <a:pt x="41888" y="2672"/>
                  </a:cubicBezTo>
                  <a:cubicBezTo>
                    <a:pt x="41694" y="2456"/>
                    <a:pt x="41571" y="2307"/>
                    <a:pt x="41598" y="2178"/>
                  </a:cubicBezTo>
                  <a:cubicBezTo>
                    <a:pt x="41727" y="1409"/>
                    <a:pt x="41630" y="845"/>
                    <a:pt x="41291" y="447"/>
                  </a:cubicBezTo>
                  <a:cubicBezTo>
                    <a:pt x="41194" y="329"/>
                    <a:pt x="41077" y="232"/>
                    <a:pt x="40943" y="152"/>
                  </a:cubicBezTo>
                  <a:cubicBezTo>
                    <a:pt x="40910" y="222"/>
                    <a:pt x="40867" y="291"/>
                    <a:pt x="40819" y="356"/>
                  </a:cubicBezTo>
                  <a:cubicBezTo>
                    <a:pt x="40743" y="442"/>
                    <a:pt x="40663" y="512"/>
                    <a:pt x="40582" y="561"/>
                  </a:cubicBezTo>
                  <a:cubicBezTo>
                    <a:pt x="40359" y="456"/>
                    <a:pt x="40082" y="417"/>
                    <a:pt x="39770" y="417"/>
                  </a:cubicBezTo>
                  <a:cubicBezTo>
                    <a:pt x="39584" y="417"/>
                    <a:pt x="39386" y="430"/>
                    <a:pt x="39180" y="453"/>
                  </a:cubicBezTo>
                  <a:cubicBezTo>
                    <a:pt x="39135" y="457"/>
                    <a:pt x="39090" y="461"/>
                    <a:pt x="39045" y="461"/>
                  </a:cubicBezTo>
                  <a:cubicBezTo>
                    <a:pt x="38874" y="461"/>
                    <a:pt x="38713" y="411"/>
                    <a:pt x="38654" y="190"/>
                  </a:cubicBezTo>
                  <a:cubicBezTo>
                    <a:pt x="38476" y="73"/>
                    <a:pt x="38297" y="1"/>
                    <a:pt x="38118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1443900" y="1960100"/>
              <a:ext cx="764900" cy="972325"/>
            </a:xfrm>
            <a:custGeom>
              <a:rect b="b" l="l" r="r" t="t"/>
              <a:pathLst>
                <a:path extrusionOk="0" h="38893" w="30596">
                  <a:moveTo>
                    <a:pt x="20286" y="9036"/>
                  </a:moveTo>
                  <a:cubicBezTo>
                    <a:pt x="20314" y="9155"/>
                    <a:pt x="20366" y="9277"/>
                    <a:pt x="20463" y="9401"/>
                  </a:cubicBezTo>
                  <a:cubicBezTo>
                    <a:pt x="20684" y="9686"/>
                    <a:pt x="21103" y="9793"/>
                    <a:pt x="21430" y="9869"/>
                  </a:cubicBezTo>
                  <a:cubicBezTo>
                    <a:pt x="21371" y="9864"/>
                    <a:pt x="21318" y="9852"/>
                    <a:pt x="21259" y="9842"/>
                  </a:cubicBezTo>
                  <a:cubicBezTo>
                    <a:pt x="21253" y="9842"/>
                    <a:pt x="21248" y="9837"/>
                    <a:pt x="21242" y="9837"/>
                  </a:cubicBezTo>
                  <a:cubicBezTo>
                    <a:pt x="21194" y="9825"/>
                    <a:pt x="21145" y="9815"/>
                    <a:pt x="21097" y="9805"/>
                  </a:cubicBezTo>
                  <a:cubicBezTo>
                    <a:pt x="21087" y="9800"/>
                    <a:pt x="21070" y="9793"/>
                    <a:pt x="21060" y="9788"/>
                  </a:cubicBezTo>
                  <a:cubicBezTo>
                    <a:pt x="21023" y="9778"/>
                    <a:pt x="20979" y="9767"/>
                    <a:pt x="20941" y="9751"/>
                  </a:cubicBezTo>
                  <a:cubicBezTo>
                    <a:pt x="20931" y="9745"/>
                    <a:pt x="20914" y="9740"/>
                    <a:pt x="20899" y="9735"/>
                  </a:cubicBezTo>
                  <a:cubicBezTo>
                    <a:pt x="20855" y="9713"/>
                    <a:pt x="20807" y="9691"/>
                    <a:pt x="20765" y="9671"/>
                  </a:cubicBezTo>
                  <a:cubicBezTo>
                    <a:pt x="20765" y="9664"/>
                    <a:pt x="20758" y="9664"/>
                    <a:pt x="20753" y="9659"/>
                  </a:cubicBezTo>
                  <a:cubicBezTo>
                    <a:pt x="20706" y="9632"/>
                    <a:pt x="20662" y="9606"/>
                    <a:pt x="20614" y="9568"/>
                  </a:cubicBezTo>
                  <a:cubicBezTo>
                    <a:pt x="20604" y="9562"/>
                    <a:pt x="20592" y="9552"/>
                    <a:pt x="20582" y="9542"/>
                  </a:cubicBezTo>
                  <a:cubicBezTo>
                    <a:pt x="20550" y="9515"/>
                    <a:pt x="20517" y="9488"/>
                    <a:pt x="20485" y="9461"/>
                  </a:cubicBezTo>
                  <a:cubicBezTo>
                    <a:pt x="20468" y="9445"/>
                    <a:pt x="20458" y="9428"/>
                    <a:pt x="20443" y="9418"/>
                  </a:cubicBezTo>
                  <a:cubicBezTo>
                    <a:pt x="20415" y="9386"/>
                    <a:pt x="20388" y="9353"/>
                    <a:pt x="20361" y="9316"/>
                  </a:cubicBezTo>
                  <a:cubicBezTo>
                    <a:pt x="20346" y="9304"/>
                    <a:pt x="20334" y="9289"/>
                    <a:pt x="20324" y="9272"/>
                  </a:cubicBezTo>
                  <a:cubicBezTo>
                    <a:pt x="20286" y="9219"/>
                    <a:pt x="20249" y="9165"/>
                    <a:pt x="20217" y="9106"/>
                  </a:cubicBezTo>
                  <a:cubicBezTo>
                    <a:pt x="20238" y="9079"/>
                    <a:pt x="20259" y="9058"/>
                    <a:pt x="20286" y="9036"/>
                  </a:cubicBezTo>
                  <a:close/>
                  <a:moveTo>
                    <a:pt x="6544" y="1"/>
                  </a:moveTo>
                  <a:cubicBezTo>
                    <a:pt x="6501" y="21"/>
                    <a:pt x="6464" y="38"/>
                    <a:pt x="6426" y="65"/>
                  </a:cubicBezTo>
                  <a:cubicBezTo>
                    <a:pt x="6253" y="167"/>
                    <a:pt x="6131" y="311"/>
                    <a:pt x="6039" y="467"/>
                  </a:cubicBezTo>
                  <a:cubicBezTo>
                    <a:pt x="6125" y="651"/>
                    <a:pt x="6119" y="892"/>
                    <a:pt x="6050" y="1236"/>
                  </a:cubicBezTo>
                  <a:cubicBezTo>
                    <a:pt x="4460" y="9272"/>
                    <a:pt x="2955" y="17336"/>
                    <a:pt x="1333" y="25368"/>
                  </a:cubicBezTo>
                  <a:cubicBezTo>
                    <a:pt x="748" y="28252"/>
                    <a:pt x="0" y="34602"/>
                    <a:pt x="0" y="34602"/>
                  </a:cubicBezTo>
                  <a:cubicBezTo>
                    <a:pt x="81" y="34667"/>
                    <a:pt x="168" y="34721"/>
                    <a:pt x="258" y="34769"/>
                  </a:cubicBezTo>
                  <a:cubicBezTo>
                    <a:pt x="357" y="34738"/>
                    <a:pt x="471" y="34725"/>
                    <a:pt x="606" y="34725"/>
                  </a:cubicBezTo>
                  <a:cubicBezTo>
                    <a:pt x="925" y="34725"/>
                    <a:pt x="1361" y="34800"/>
                    <a:pt x="1988" y="34898"/>
                  </a:cubicBezTo>
                  <a:cubicBezTo>
                    <a:pt x="9585" y="36107"/>
                    <a:pt x="17181" y="37288"/>
                    <a:pt x="24782" y="38465"/>
                  </a:cubicBezTo>
                  <a:cubicBezTo>
                    <a:pt x="25537" y="38582"/>
                    <a:pt x="26586" y="38893"/>
                    <a:pt x="26773" y="38893"/>
                  </a:cubicBezTo>
                  <a:cubicBezTo>
                    <a:pt x="26785" y="38893"/>
                    <a:pt x="26793" y="38892"/>
                    <a:pt x="26798" y="38889"/>
                  </a:cubicBezTo>
                  <a:cubicBezTo>
                    <a:pt x="26808" y="38884"/>
                    <a:pt x="26818" y="38879"/>
                    <a:pt x="26835" y="38867"/>
                  </a:cubicBezTo>
                  <a:cubicBezTo>
                    <a:pt x="26840" y="38867"/>
                    <a:pt x="26850" y="38862"/>
                    <a:pt x="26857" y="38857"/>
                  </a:cubicBezTo>
                  <a:cubicBezTo>
                    <a:pt x="26969" y="38771"/>
                    <a:pt x="26899" y="38041"/>
                    <a:pt x="26954" y="37654"/>
                  </a:cubicBezTo>
                  <a:cubicBezTo>
                    <a:pt x="28108" y="29306"/>
                    <a:pt x="29236" y="20946"/>
                    <a:pt x="30316" y="12587"/>
                  </a:cubicBezTo>
                  <a:cubicBezTo>
                    <a:pt x="30364" y="12185"/>
                    <a:pt x="30455" y="11878"/>
                    <a:pt x="30596" y="11663"/>
                  </a:cubicBezTo>
                  <a:cubicBezTo>
                    <a:pt x="30547" y="11469"/>
                    <a:pt x="30467" y="11303"/>
                    <a:pt x="30359" y="11159"/>
                  </a:cubicBezTo>
                  <a:cubicBezTo>
                    <a:pt x="30354" y="11147"/>
                    <a:pt x="30343" y="11142"/>
                    <a:pt x="30338" y="11131"/>
                  </a:cubicBezTo>
                  <a:cubicBezTo>
                    <a:pt x="30274" y="11045"/>
                    <a:pt x="30192" y="10975"/>
                    <a:pt x="30112" y="10911"/>
                  </a:cubicBezTo>
                  <a:cubicBezTo>
                    <a:pt x="29984" y="10896"/>
                    <a:pt x="29855" y="10879"/>
                    <a:pt x="29731" y="10857"/>
                  </a:cubicBezTo>
                  <a:cubicBezTo>
                    <a:pt x="27759" y="10556"/>
                    <a:pt x="25793" y="10239"/>
                    <a:pt x="23827" y="9929"/>
                  </a:cubicBezTo>
                  <a:cubicBezTo>
                    <a:pt x="23601" y="9880"/>
                    <a:pt x="23376" y="9832"/>
                    <a:pt x="23150" y="9788"/>
                  </a:cubicBezTo>
                  <a:cubicBezTo>
                    <a:pt x="22677" y="9703"/>
                    <a:pt x="22188" y="9696"/>
                    <a:pt x="21715" y="9627"/>
                  </a:cubicBezTo>
                  <a:cubicBezTo>
                    <a:pt x="21435" y="9584"/>
                    <a:pt x="21167" y="9503"/>
                    <a:pt x="20909" y="9381"/>
                  </a:cubicBezTo>
                  <a:cubicBezTo>
                    <a:pt x="20604" y="9235"/>
                    <a:pt x="20528" y="9004"/>
                    <a:pt x="20533" y="8757"/>
                  </a:cubicBezTo>
                  <a:cubicBezTo>
                    <a:pt x="20539" y="8746"/>
                    <a:pt x="20539" y="8729"/>
                    <a:pt x="20544" y="8719"/>
                  </a:cubicBezTo>
                  <a:cubicBezTo>
                    <a:pt x="20765" y="7053"/>
                    <a:pt x="21157" y="5416"/>
                    <a:pt x="21511" y="3777"/>
                  </a:cubicBezTo>
                  <a:cubicBezTo>
                    <a:pt x="21474" y="3465"/>
                    <a:pt x="21366" y="3160"/>
                    <a:pt x="21157" y="2869"/>
                  </a:cubicBezTo>
                  <a:cubicBezTo>
                    <a:pt x="21135" y="2842"/>
                    <a:pt x="21113" y="2815"/>
                    <a:pt x="21092" y="2788"/>
                  </a:cubicBezTo>
                  <a:cubicBezTo>
                    <a:pt x="21003" y="2823"/>
                    <a:pt x="20903" y="2841"/>
                    <a:pt x="20789" y="2841"/>
                  </a:cubicBezTo>
                  <a:cubicBezTo>
                    <a:pt x="20620" y="2841"/>
                    <a:pt x="20422" y="2802"/>
                    <a:pt x="20185" y="2719"/>
                  </a:cubicBezTo>
                  <a:cubicBezTo>
                    <a:pt x="20019" y="2794"/>
                    <a:pt x="19856" y="2822"/>
                    <a:pt x="19696" y="2822"/>
                  </a:cubicBezTo>
                  <a:cubicBezTo>
                    <a:pt x="19299" y="2822"/>
                    <a:pt x="18913" y="2651"/>
                    <a:pt x="18519" y="2605"/>
                  </a:cubicBezTo>
                  <a:cubicBezTo>
                    <a:pt x="18492" y="2605"/>
                    <a:pt x="18465" y="2600"/>
                    <a:pt x="18438" y="2600"/>
                  </a:cubicBezTo>
                  <a:lnTo>
                    <a:pt x="18405" y="2600"/>
                  </a:lnTo>
                  <a:cubicBezTo>
                    <a:pt x="17428" y="1794"/>
                    <a:pt x="16181" y="1913"/>
                    <a:pt x="15053" y="1687"/>
                  </a:cubicBezTo>
                  <a:cubicBezTo>
                    <a:pt x="12223" y="1117"/>
                    <a:pt x="9380" y="559"/>
                    <a:pt x="6544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68925" y="552725"/>
              <a:ext cx="921350" cy="673125"/>
            </a:xfrm>
            <a:custGeom>
              <a:rect b="b" l="l" r="r" t="t"/>
              <a:pathLst>
                <a:path extrusionOk="0" h="26925" w="36854">
                  <a:moveTo>
                    <a:pt x="11647" y="0"/>
                  </a:moveTo>
                  <a:cubicBezTo>
                    <a:pt x="11518" y="0"/>
                    <a:pt x="11394" y="43"/>
                    <a:pt x="11297" y="129"/>
                  </a:cubicBezTo>
                  <a:cubicBezTo>
                    <a:pt x="11163" y="248"/>
                    <a:pt x="11094" y="419"/>
                    <a:pt x="11114" y="597"/>
                  </a:cubicBezTo>
                  <a:cubicBezTo>
                    <a:pt x="11131" y="741"/>
                    <a:pt x="11109" y="908"/>
                    <a:pt x="11089" y="1091"/>
                  </a:cubicBezTo>
                  <a:cubicBezTo>
                    <a:pt x="11034" y="1493"/>
                    <a:pt x="10938" y="2246"/>
                    <a:pt x="11706" y="2573"/>
                  </a:cubicBezTo>
                  <a:cubicBezTo>
                    <a:pt x="11937" y="2675"/>
                    <a:pt x="11996" y="2762"/>
                    <a:pt x="11996" y="2777"/>
                  </a:cubicBezTo>
                  <a:cubicBezTo>
                    <a:pt x="12001" y="2831"/>
                    <a:pt x="11920" y="2971"/>
                    <a:pt x="11803" y="3057"/>
                  </a:cubicBezTo>
                  <a:cubicBezTo>
                    <a:pt x="10712" y="3846"/>
                    <a:pt x="11040" y="4743"/>
                    <a:pt x="11260" y="5340"/>
                  </a:cubicBezTo>
                  <a:cubicBezTo>
                    <a:pt x="11292" y="5437"/>
                    <a:pt x="11330" y="5529"/>
                    <a:pt x="11357" y="5625"/>
                  </a:cubicBezTo>
                  <a:cubicBezTo>
                    <a:pt x="11426" y="5834"/>
                    <a:pt x="11513" y="6044"/>
                    <a:pt x="11593" y="6243"/>
                  </a:cubicBezTo>
                  <a:cubicBezTo>
                    <a:pt x="11867" y="6925"/>
                    <a:pt x="12023" y="7366"/>
                    <a:pt x="11818" y="7753"/>
                  </a:cubicBezTo>
                  <a:cubicBezTo>
                    <a:pt x="11582" y="8209"/>
                    <a:pt x="11282" y="8633"/>
                    <a:pt x="10965" y="9085"/>
                  </a:cubicBezTo>
                  <a:cubicBezTo>
                    <a:pt x="10621" y="9568"/>
                    <a:pt x="10266" y="10057"/>
                    <a:pt x="9986" y="10615"/>
                  </a:cubicBezTo>
                  <a:cubicBezTo>
                    <a:pt x="9998" y="10562"/>
                    <a:pt x="10003" y="10513"/>
                    <a:pt x="10013" y="10465"/>
                  </a:cubicBezTo>
                  <a:cubicBezTo>
                    <a:pt x="10132" y="9804"/>
                    <a:pt x="10244" y="9176"/>
                    <a:pt x="10578" y="8584"/>
                  </a:cubicBezTo>
                  <a:cubicBezTo>
                    <a:pt x="10900" y="8016"/>
                    <a:pt x="10965" y="7258"/>
                    <a:pt x="10744" y="6667"/>
                  </a:cubicBezTo>
                  <a:cubicBezTo>
                    <a:pt x="10566" y="6194"/>
                    <a:pt x="10223" y="5845"/>
                    <a:pt x="9772" y="5683"/>
                  </a:cubicBezTo>
                  <a:cubicBezTo>
                    <a:pt x="7478" y="4845"/>
                    <a:pt x="5441" y="3610"/>
                    <a:pt x="3589" y="2402"/>
                  </a:cubicBezTo>
                  <a:cubicBezTo>
                    <a:pt x="3514" y="2353"/>
                    <a:pt x="3417" y="2267"/>
                    <a:pt x="3314" y="2176"/>
                  </a:cubicBezTo>
                  <a:cubicBezTo>
                    <a:pt x="3041" y="1924"/>
                    <a:pt x="2696" y="1612"/>
                    <a:pt x="2240" y="1612"/>
                  </a:cubicBezTo>
                  <a:cubicBezTo>
                    <a:pt x="2031" y="1612"/>
                    <a:pt x="1831" y="1676"/>
                    <a:pt x="1649" y="1805"/>
                  </a:cubicBezTo>
                  <a:cubicBezTo>
                    <a:pt x="1010" y="2261"/>
                    <a:pt x="940" y="3181"/>
                    <a:pt x="940" y="3836"/>
                  </a:cubicBezTo>
                  <a:cubicBezTo>
                    <a:pt x="945" y="4394"/>
                    <a:pt x="1074" y="4884"/>
                    <a:pt x="1198" y="5291"/>
                  </a:cubicBezTo>
                  <a:lnTo>
                    <a:pt x="1230" y="5393"/>
                  </a:lnTo>
                  <a:cubicBezTo>
                    <a:pt x="1434" y="6033"/>
                    <a:pt x="1622" y="6640"/>
                    <a:pt x="1461" y="7193"/>
                  </a:cubicBezTo>
                  <a:cubicBezTo>
                    <a:pt x="1278" y="7822"/>
                    <a:pt x="1337" y="8418"/>
                    <a:pt x="1397" y="8993"/>
                  </a:cubicBezTo>
                  <a:cubicBezTo>
                    <a:pt x="1456" y="9595"/>
                    <a:pt x="1509" y="10121"/>
                    <a:pt x="1278" y="10605"/>
                  </a:cubicBezTo>
                  <a:cubicBezTo>
                    <a:pt x="1144" y="10884"/>
                    <a:pt x="1129" y="11142"/>
                    <a:pt x="1219" y="11378"/>
                  </a:cubicBezTo>
                  <a:cubicBezTo>
                    <a:pt x="1364" y="11733"/>
                    <a:pt x="1697" y="11857"/>
                    <a:pt x="1918" y="11943"/>
                  </a:cubicBezTo>
                  <a:cubicBezTo>
                    <a:pt x="1934" y="11948"/>
                    <a:pt x="1950" y="11953"/>
                    <a:pt x="1972" y="11964"/>
                  </a:cubicBezTo>
                  <a:lnTo>
                    <a:pt x="1907" y="11986"/>
                  </a:lnTo>
                  <a:cubicBezTo>
                    <a:pt x="1397" y="12152"/>
                    <a:pt x="1058" y="12265"/>
                    <a:pt x="956" y="12652"/>
                  </a:cubicBezTo>
                  <a:cubicBezTo>
                    <a:pt x="849" y="13032"/>
                    <a:pt x="1085" y="13302"/>
                    <a:pt x="1434" y="13704"/>
                  </a:cubicBezTo>
                  <a:lnTo>
                    <a:pt x="1461" y="13731"/>
                  </a:lnTo>
                  <a:cubicBezTo>
                    <a:pt x="1612" y="13909"/>
                    <a:pt x="1644" y="14252"/>
                    <a:pt x="1526" y="14569"/>
                  </a:cubicBezTo>
                  <a:cubicBezTo>
                    <a:pt x="1456" y="14768"/>
                    <a:pt x="1310" y="14988"/>
                    <a:pt x="1117" y="15021"/>
                  </a:cubicBezTo>
                  <a:cubicBezTo>
                    <a:pt x="1085" y="15026"/>
                    <a:pt x="1052" y="15026"/>
                    <a:pt x="1020" y="15026"/>
                  </a:cubicBezTo>
                  <a:cubicBezTo>
                    <a:pt x="859" y="15037"/>
                    <a:pt x="370" y="15058"/>
                    <a:pt x="209" y="15623"/>
                  </a:cubicBezTo>
                  <a:cubicBezTo>
                    <a:pt x="0" y="16347"/>
                    <a:pt x="521" y="16643"/>
                    <a:pt x="806" y="16778"/>
                  </a:cubicBezTo>
                  <a:cubicBezTo>
                    <a:pt x="827" y="16783"/>
                    <a:pt x="844" y="16793"/>
                    <a:pt x="859" y="16804"/>
                  </a:cubicBezTo>
                  <a:cubicBezTo>
                    <a:pt x="1107" y="16917"/>
                    <a:pt x="1348" y="17041"/>
                    <a:pt x="1590" y="17180"/>
                  </a:cubicBezTo>
                  <a:cubicBezTo>
                    <a:pt x="1843" y="17218"/>
                    <a:pt x="2133" y="17326"/>
                    <a:pt x="2450" y="17508"/>
                  </a:cubicBezTo>
                  <a:cubicBezTo>
                    <a:pt x="2977" y="17812"/>
                    <a:pt x="3347" y="18428"/>
                    <a:pt x="4034" y="18428"/>
                  </a:cubicBezTo>
                  <a:cubicBezTo>
                    <a:pt x="4074" y="18428"/>
                    <a:pt x="4116" y="18426"/>
                    <a:pt x="4158" y="18422"/>
                  </a:cubicBezTo>
                  <a:cubicBezTo>
                    <a:pt x="4297" y="18637"/>
                    <a:pt x="4476" y="18722"/>
                    <a:pt x="4687" y="18722"/>
                  </a:cubicBezTo>
                  <a:cubicBezTo>
                    <a:pt x="4771" y="18722"/>
                    <a:pt x="4860" y="18709"/>
                    <a:pt x="4953" y="18685"/>
                  </a:cubicBezTo>
                  <a:lnTo>
                    <a:pt x="4953" y="18685"/>
                  </a:lnTo>
                  <a:cubicBezTo>
                    <a:pt x="4856" y="19228"/>
                    <a:pt x="5066" y="19749"/>
                    <a:pt x="5007" y="20317"/>
                  </a:cubicBezTo>
                  <a:cubicBezTo>
                    <a:pt x="4937" y="20989"/>
                    <a:pt x="4663" y="21774"/>
                    <a:pt x="5222" y="22407"/>
                  </a:cubicBezTo>
                  <a:cubicBezTo>
                    <a:pt x="5227" y="22585"/>
                    <a:pt x="5319" y="22677"/>
                    <a:pt x="5495" y="22687"/>
                  </a:cubicBezTo>
                  <a:cubicBezTo>
                    <a:pt x="5709" y="23030"/>
                    <a:pt x="5994" y="23234"/>
                    <a:pt x="6384" y="23234"/>
                  </a:cubicBezTo>
                  <a:cubicBezTo>
                    <a:pt x="6445" y="23234"/>
                    <a:pt x="6509" y="23228"/>
                    <a:pt x="6576" y="23218"/>
                  </a:cubicBezTo>
                  <a:cubicBezTo>
                    <a:pt x="6571" y="23214"/>
                    <a:pt x="6570" y="23210"/>
                    <a:pt x="6567" y="23208"/>
                  </a:cubicBezTo>
                  <a:lnTo>
                    <a:pt x="6567" y="23208"/>
                  </a:lnTo>
                  <a:cubicBezTo>
                    <a:pt x="8587" y="23664"/>
                    <a:pt x="10691" y="23483"/>
                    <a:pt x="12700" y="24051"/>
                  </a:cubicBezTo>
                  <a:cubicBezTo>
                    <a:pt x="12833" y="24186"/>
                    <a:pt x="12980" y="24226"/>
                    <a:pt x="13134" y="24226"/>
                  </a:cubicBezTo>
                  <a:cubicBezTo>
                    <a:pt x="13357" y="24226"/>
                    <a:pt x="13594" y="24141"/>
                    <a:pt x="13819" y="24141"/>
                  </a:cubicBezTo>
                  <a:cubicBezTo>
                    <a:pt x="13835" y="24141"/>
                    <a:pt x="13850" y="24142"/>
                    <a:pt x="13866" y="24143"/>
                  </a:cubicBezTo>
                  <a:cubicBezTo>
                    <a:pt x="13898" y="24143"/>
                    <a:pt x="13930" y="24148"/>
                    <a:pt x="13963" y="24153"/>
                  </a:cubicBezTo>
                  <a:cubicBezTo>
                    <a:pt x="14027" y="24165"/>
                    <a:pt x="14091" y="24192"/>
                    <a:pt x="14151" y="24229"/>
                  </a:cubicBezTo>
                  <a:cubicBezTo>
                    <a:pt x="14177" y="24244"/>
                    <a:pt x="14209" y="24266"/>
                    <a:pt x="14236" y="24293"/>
                  </a:cubicBezTo>
                  <a:cubicBezTo>
                    <a:pt x="14526" y="24293"/>
                    <a:pt x="14811" y="24293"/>
                    <a:pt x="15101" y="24288"/>
                  </a:cubicBezTo>
                  <a:cubicBezTo>
                    <a:pt x="15203" y="24551"/>
                    <a:pt x="15391" y="24728"/>
                    <a:pt x="15654" y="24830"/>
                  </a:cubicBezTo>
                  <a:lnTo>
                    <a:pt x="15654" y="24814"/>
                  </a:lnTo>
                  <a:cubicBezTo>
                    <a:pt x="16087" y="24992"/>
                    <a:pt x="16519" y="25169"/>
                    <a:pt x="16933" y="25169"/>
                  </a:cubicBezTo>
                  <a:cubicBezTo>
                    <a:pt x="17320" y="25169"/>
                    <a:pt x="17691" y="25014"/>
                    <a:pt x="18029" y="24556"/>
                  </a:cubicBezTo>
                  <a:cubicBezTo>
                    <a:pt x="18579" y="24606"/>
                    <a:pt x="19130" y="24692"/>
                    <a:pt x="19681" y="24692"/>
                  </a:cubicBezTo>
                  <a:cubicBezTo>
                    <a:pt x="20024" y="24692"/>
                    <a:pt x="20367" y="24659"/>
                    <a:pt x="20710" y="24562"/>
                  </a:cubicBezTo>
                  <a:cubicBezTo>
                    <a:pt x="20853" y="24786"/>
                    <a:pt x="21044" y="24830"/>
                    <a:pt x="21246" y="24830"/>
                  </a:cubicBezTo>
                  <a:cubicBezTo>
                    <a:pt x="21377" y="24830"/>
                    <a:pt x="21513" y="24812"/>
                    <a:pt x="21644" y="24812"/>
                  </a:cubicBezTo>
                  <a:cubicBezTo>
                    <a:pt x="21688" y="24812"/>
                    <a:pt x="21731" y="24814"/>
                    <a:pt x="21773" y="24819"/>
                  </a:cubicBezTo>
                  <a:cubicBezTo>
                    <a:pt x="21891" y="25037"/>
                    <a:pt x="22095" y="25129"/>
                    <a:pt x="22281" y="25129"/>
                  </a:cubicBezTo>
                  <a:cubicBezTo>
                    <a:pt x="22385" y="25129"/>
                    <a:pt x="22483" y="25100"/>
                    <a:pt x="22557" y="25050"/>
                  </a:cubicBezTo>
                  <a:cubicBezTo>
                    <a:pt x="22908" y="24823"/>
                    <a:pt x="23252" y="24742"/>
                    <a:pt x="23592" y="24742"/>
                  </a:cubicBezTo>
                  <a:cubicBezTo>
                    <a:pt x="24189" y="24742"/>
                    <a:pt x="24773" y="24990"/>
                    <a:pt x="25351" y="25120"/>
                  </a:cubicBezTo>
                  <a:cubicBezTo>
                    <a:pt x="27811" y="25685"/>
                    <a:pt x="30224" y="26458"/>
                    <a:pt x="32722" y="26888"/>
                  </a:cubicBezTo>
                  <a:cubicBezTo>
                    <a:pt x="32727" y="26899"/>
                    <a:pt x="32733" y="26915"/>
                    <a:pt x="32738" y="26925"/>
                  </a:cubicBezTo>
                  <a:cubicBezTo>
                    <a:pt x="32824" y="26893"/>
                    <a:pt x="32904" y="26850"/>
                    <a:pt x="32980" y="26791"/>
                  </a:cubicBezTo>
                  <a:cubicBezTo>
                    <a:pt x="32985" y="26490"/>
                    <a:pt x="32985" y="26184"/>
                    <a:pt x="32990" y="25883"/>
                  </a:cubicBezTo>
                  <a:cubicBezTo>
                    <a:pt x="33377" y="25529"/>
                    <a:pt x="33377" y="25179"/>
                    <a:pt x="32990" y="24830"/>
                  </a:cubicBezTo>
                  <a:lnTo>
                    <a:pt x="32990" y="24019"/>
                  </a:lnTo>
                  <a:cubicBezTo>
                    <a:pt x="33484" y="23885"/>
                    <a:pt x="33420" y="23433"/>
                    <a:pt x="33501" y="23074"/>
                  </a:cubicBezTo>
                  <a:cubicBezTo>
                    <a:pt x="34393" y="19045"/>
                    <a:pt x="35279" y="15010"/>
                    <a:pt x="36171" y="10981"/>
                  </a:cubicBezTo>
                  <a:cubicBezTo>
                    <a:pt x="36020" y="10438"/>
                    <a:pt x="36095" y="9923"/>
                    <a:pt x="36224" y="9417"/>
                  </a:cubicBezTo>
                  <a:cubicBezTo>
                    <a:pt x="36300" y="9117"/>
                    <a:pt x="36397" y="8810"/>
                    <a:pt x="36482" y="8510"/>
                  </a:cubicBezTo>
                  <a:cubicBezTo>
                    <a:pt x="36853" y="8338"/>
                    <a:pt x="36751" y="8016"/>
                    <a:pt x="36724" y="7714"/>
                  </a:cubicBezTo>
                  <a:cubicBezTo>
                    <a:pt x="36735" y="7704"/>
                    <a:pt x="36746" y="7693"/>
                    <a:pt x="36757" y="7682"/>
                  </a:cubicBezTo>
                  <a:cubicBezTo>
                    <a:pt x="33942" y="6650"/>
                    <a:pt x="31240" y="5683"/>
                    <a:pt x="28257" y="5050"/>
                  </a:cubicBezTo>
                  <a:cubicBezTo>
                    <a:pt x="24788" y="4314"/>
                    <a:pt x="21429" y="3347"/>
                    <a:pt x="18260" y="1773"/>
                  </a:cubicBezTo>
                  <a:cubicBezTo>
                    <a:pt x="17529" y="1574"/>
                    <a:pt x="16799" y="1376"/>
                    <a:pt x="16073" y="1182"/>
                  </a:cubicBezTo>
                  <a:cubicBezTo>
                    <a:pt x="14650" y="796"/>
                    <a:pt x="13221" y="409"/>
                    <a:pt x="11786" y="17"/>
                  </a:cubicBezTo>
                  <a:cubicBezTo>
                    <a:pt x="11738" y="5"/>
                    <a:pt x="11689" y="0"/>
                    <a:pt x="11647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732625" y="1132775"/>
              <a:ext cx="425" cy="275"/>
            </a:xfrm>
            <a:custGeom>
              <a:rect b="b" l="l" r="r" t="t"/>
              <a:pathLst>
                <a:path extrusionOk="0" h="11" w="17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6717925" y="1652675"/>
              <a:ext cx="321850" cy="185225"/>
            </a:xfrm>
            <a:custGeom>
              <a:rect b="b" l="l" r="r" t="t"/>
              <a:pathLst>
                <a:path extrusionOk="0" h="7409" w="12874">
                  <a:moveTo>
                    <a:pt x="12653" y="0"/>
                  </a:moveTo>
                  <a:cubicBezTo>
                    <a:pt x="12673" y="102"/>
                    <a:pt x="12673" y="204"/>
                    <a:pt x="12641" y="301"/>
                  </a:cubicBezTo>
                  <a:cubicBezTo>
                    <a:pt x="12571" y="506"/>
                    <a:pt x="12390" y="645"/>
                    <a:pt x="12174" y="662"/>
                  </a:cubicBezTo>
                  <a:lnTo>
                    <a:pt x="12164" y="662"/>
                  </a:lnTo>
                  <a:cubicBezTo>
                    <a:pt x="12222" y="575"/>
                    <a:pt x="12271" y="489"/>
                    <a:pt x="12303" y="409"/>
                  </a:cubicBezTo>
                  <a:lnTo>
                    <a:pt x="12303" y="409"/>
                  </a:lnTo>
                  <a:cubicBezTo>
                    <a:pt x="10729" y="538"/>
                    <a:pt x="9144" y="558"/>
                    <a:pt x="7580" y="855"/>
                  </a:cubicBezTo>
                  <a:cubicBezTo>
                    <a:pt x="6496" y="1113"/>
                    <a:pt x="5405" y="1371"/>
                    <a:pt x="4315" y="1622"/>
                  </a:cubicBezTo>
                  <a:cubicBezTo>
                    <a:pt x="4186" y="1654"/>
                    <a:pt x="4057" y="1676"/>
                    <a:pt x="3923" y="1698"/>
                  </a:cubicBezTo>
                  <a:cubicBezTo>
                    <a:pt x="3858" y="1676"/>
                    <a:pt x="3794" y="1654"/>
                    <a:pt x="3739" y="1622"/>
                  </a:cubicBezTo>
                  <a:cubicBezTo>
                    <a:pt x="3712" y="1666"/>
                    <a:pt x="3687" y="1703"/>
                    <a:pt x="3654" y="1741"/>
                  </a:cubicBezTo>
                  <a:cubicBezTo>
                    <a:pt x="2482" y="1902"/>
                    <a:pt x="1123" y="1929"/>
                    <a:pt x="608" y="2574"/>
                  </a:cubicBezTo>
                  <a:cubicBezTo>
                    <a:pt x="419" y="2547"/>
                    <a:pt x="238" y="2499"/>
                    <a:pt x="65" y="2423"/>
                  </a:cubicBezTo>
                  <a:cubicBezTo>
                    <a:pt x="55" y="2434"/>
                    <a:pt x="44" y="2450"/>
                    <a:pt x="38" y="2467"/>
                  </a:cubicBezTo>
                  <a:cubicBezTo>
                    <a:pt x="102" y="2911"/>
                    <a:pt x="97" y="3369"/>
                    <a:pt x="70" y="3826"/>
                  </a:cubicBezTo>
                  <a:cubicBezTo>
                    <a:pt x="0" y="5023"/>
                    <a:pt x="87" y="6206"/>
                    <a:pt x="238" y="7382"/>
                  </a:cubicBezTo>
                  <a:cubicBezTo>
                    <a:pt x="291" y="7398"/>
                    <a:pt x="345" y="7409"/>
                    <a:pt x="404" y="7409"/>
                  </a:cubicBezTo>
                  <a:lnTo>
                    <a:pt x="436" y="7409"/>
                  </a:lnTo>
                  <a:cubicBezTo>
                    <a:pt x="506" y="7173"/>
                    <a:pt x="618" y="6990"/>
                    <a:pt x="786" y="6839"/>
                  </a:cubicBezTo>
                  <a:cubicBezTo>
                    <a:pt x="1633" y="6703"/>
                    <a:pt x="2424" y="6258"/>
                    <a:pt x="3301" y="6258"/>
                  </a:cubicBezTo>
                  <a:cubicBezTo>
                    <a:pt x="3357" y="6258"/>
                    <a:pt x="3414" y="6260"/>
                    <a:pt x="3471" y="6264"/>
                  </a:cubicBezTo>
                  <a:cubicBezTo>
                    <a:pt x="3466" y="6308"/>
                    <a:pt x="3476" y="6360"/>
                    <a:pt x="3455" y="6393"/>
                  </a:cubicBezTo>
                  <a:cubicBezTo>
                    <a:pt x="3412" y="6464"/>
                    <a:pt x="3348" y="6522"/>
                    <a:pt x="3293" y="6586"/>
                  </a:cubicBezTo>
                  <a:cubicBezTo>
                    <a:pt x="3912" y="6360"/>
                    <a:pt x="4530" y="6141"/>
                    <a:pt x="5142" y="5921"/>
                  </a:cubicBezTo>
                  <a:cubicBezTo>
                    <a:pt x="6189" y="5582"/>
                    <a:pt x="7258" y="5319"/>
                    <a:pt x="8371" y="5152"/>
                  </a:cubicBezTo>
                  <a:cubicBezTo>
                    <a:pt x="8403" y="5168"/>
                    <a:pt x="8440" y="5185"/>
                    <a:pt x="8478" y="5206"/>
                  </a:cubicBezTo>
                  <a:cubicBezTo>
                    <a:pt x="8495" y="5179"/>
                    <a:pt x="8510" y="5157"/>
                    <a:pt x="8527" y="5130"/>
                  </a:cubicBezTo>
                  <a:cubicBezTo>
                    <a:pt x="8639" y="5115"/>
                    <a:pt x="8752" y="5093"/>
                    <a:pt x="8865" y="5083"/>
                  </a:cubicBezTo>
                  <a:cubicBezTo>
                    <a:pt x="9462" y="4781"/>
                    <a:pt x="10106" y="4684"/>
                    <a:pt x="10481" y="3997"/>
                  </a:cubicBezTo>
                  <a:cubicBezTo>
                    <a:pt x="10746" y="3519"/>
                    <a:pt x="11062" y="3052"/>
                    <a:pt x="11423" y="2638"/>
                  </a:cubicBezTo>
                  <a:cubicBezTo>
                    <a:pt x="11470" y="2584"/>
                    <a:pt x="11519" y="2536"/>
                    <a:pt x="11567" y="2487"/>
                  </a:cubicBezTo>
                  <a:cubicBezTo>
                    <a:pt x="11540" y="2407"/>
                    <a:pt x="11535" y="2311"/>
                    <a:pt x="11545" y="2209"/>
                  </a:cubicBezTo>
                  <a:cubicBezTo>
                    <a:pt x="11616" y="2177"/>
                    <a:pt x="11691" y="2160"/>
                    <a:pt x="11766" y="2160"/>
                  </a:cubicBezTo>
                  <a:cubicBezTo>
                    <a:pt x="11830" y="2160"/>
                    <a:pt x="11889" y="2170"/>
                    <a:pt x="11949" y="2192"/>
                  </a:cubicBezTo>
                  <a:cubicBezTo>
                    <a:pt x="11943" y="2187"/>
                    <a:pt x="11964" y="2187"/>
                    <a:pt x="11991" y="2182"/>
                  </a:cubicBezTo>
                  <a:cubicBezTo>
                    <a:pt x="12029" y="2177"/>
                    <a:pt x="12061" y="2170"/>
                    <a:pt x="12099" y="2165"/>
                  </a:cubicBezTo>
                  <a:lnTo>
                    <a:pt x="12125" y="2068"/>
                  </a:lnTo>
                  <a:cubicBezTo>
                    <a:pt x="12212" y="1730"/>
                    <a:pt x="12303" y="1376"/>
                    <a:pt x="12470" y="1155"/>
                  </a:cubicBezTo>
                  <a:cubicBezTo>
                    <a:pt x="12583" y="999"/>
                    <a:pt x="12717" y="816"/>
                    <a:pt x="12797" y="613"/>
                  </a:cubicBezTo>
                  <a:cubicBezTo>
                    <a:pt x="12873" y="441"/>
                    <a:pt x="12846" y="243"/>
                    <a:pt x="12738" y="97"/>
                  </a:cubicBezTo>
                  <a:cubicBezTo>
                    <a:pt x="12712" y="59"/>
                    <a:pt x="12685" y="32"/>
                    <a:pt x="1265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6929850" y="1705975"/>
              <a:ext cx="252550" cy="202025"/>
            </a:xfrm>
            <a:custGeom>
              <a:rect b="b" l="l" r="r" t="t"/>
              <a:pathLst>
                <a:path extrusionOk="0" h="8081" w="10102">
                  <a:moveTo>
                    <a:pt x="4003" y="1"/>
                  </a:moveTo>
                  <a:cubicBezTo>
                    <a:pt x="3886" y="1"/>
                    <a:pt x="3757" y="12"/>
                    <a:pt x="3622" y="33"/>
                  </a:cubicBezTo>
                  <a:cubicBezTo>
                    <a:pt x="3584" y="38"/>
                    <a:pt x="3552" y="45"/>
                    <a:pt x="3514" y="50"/>
                  </a:cubicBezTo>
                  <a:cubicBezTo>
                    <a:pt x="3487" y="55"/>
                    <a:pt x="3466" y="55"/>
                    <a:pt x="3472" y="60"/>
                  </a:cubicBezTo>
                  <a:cubicBezTo>
                    <a:pt x="3412" y="38"/>
                    <a:pt x="3353" y="28"/>
                    <a:pt x="3289" y="28"/>
                  </a:cubicBezTo>
                  <a:cubicBezTo>
                    <a:pt x="3214" y="28"/>
                    <a:pt x="3139" y="45"/>
                    <a:pt x="3068" y="77"/>
                  </a:cubicBezTo>
                  <a:cubicBezTo>
                    <a:pt x="3058" y="179"/>
                    <a:pt x="3063" y="275"/>
                    <a:pt x="3090" y="355"/>
                  </a:cubicBezTo>
                  <a:cubicBezTo>
                    <a:pt x="3042" y="404"/>
                    <a:pt x="2993" y="452"/>
                    <a:pt x="2946" y="506"/>
                  </a:cubicBezTo>
                  <a:cubicBezTo>
                    <a:pt x="2585" y="920"/>
                    <a:pt x="2269" y="1387"/>
                    <a:pt x="2004" y="1865"/>
                  </a:cubicBezTo>
                  <a:cubicBezTo>
                    <a:pt x="1629" y="2552"/>
                    <a:pt x="985" y="2649"/>
                    <a:pt x="388" y="2951"/>
                  </a:cubicBezTo>
                  <a:cubicBezTo>
                    <a:pt x="275" y="2961"/>
                    <a:pt x="162" y="2983"/>
                    <a:pt x="50" y="2998"/>
                  </a:cubicBezTo>
                  <a:cubicBezTo>
                    <a:pt x="33" y="3025"/>
                    <a:pt x="18" y="3047"/>
                    <a:pt x="1" y="3074"/>
                  </a:cubicBezTo>
                  <a:cubicBezTo>
                    <a:pt x="152" y="3154"/>
                    <a:pt x="291" y="3283"/>
                    <a:pt x="409" y="3461"/>
                  </a:cubicBezTo>
                  <a:cubicBezTo>
                    <a:pt x="259" y="3896"/>
                    <a:pt x="511" y="4486"/>
                    <a:pt x="662" y="5041"/>
                  </a:cubicBezTo>
                  <a:cubicBezTo>
                    <a:pt x="898" y="5911"/>
                    <a:pt x="1097" y="6786"/>
                    <a:pt x="1285" y="7523"/>
                  </a:cubicBezTo>
                  <a:cubicBezTo>
                    <a:pt x="1248" y="7710"/>
                    <a:pt x="1178" y="7877"/>
                    <a:pt x="1064" y="8022"/>
                  </a:cubicBezTo>
                  <a:cubicBezTo>
                    <a:pt x="1124" y="8049"/>
                    <a:pt x="1183" y="8071"/>
                    <a:pt x="1253" y="8076"/>
                  </a:cubicBezTo>
                  <a:cubicBezTo>
                    <a:pt x="1322" y="8076"/>
                    <a:pt x="1392" y="8081"/>
                    <a:pt x="1456" y="8081"/>
                  </a:cubicBezTo>
                  <a:cubicBezTo>
                    <a:pt x="2569" y="8081"/>
                    <a:pt x="2919" y="7419"/>
                    <a:pt x="3058" y="6807"/>
                  </a:cubicBezTo>
                  <a:cubicBezTo>
                    <a:pt x="3095" y="6839"/>
                    <a:pt x="3139" y="6861"/>
                    <a:pt x="3192" y="6883"/>
                  </a:cubicBezTo>
                  <a:cubicBezTo>
                    <a:pt x="3256" y="6910"/>
                    <a:pt x="3321" y="6921"/>
                    <a:pt x="3390" y="6921"/>
                  </a:cubicBezTo>
                  <a:cubicBezTo>
                    <a:pt x="3519" y="6921"/>
                    <a:pt x="3655" y="6872"/>
                    <a:pt x="3757" y="6775"/>
                  </a:cubicBezTo>
                  <a:cubicBezTo>
                    <a:pt x="3971" y="6571"/>
                    <a:pt x="4176" y="6367"/>
                    <a:pt x="4369" y="6174"/>
                  </a:cubicBezTo>
                  <a:cubicBezTo>
                    <a:pt x="4809" y="5733"/>
                    <a:pt x="5190" y="5357"/>
                    <a:pt x="5614" y="5066"/>
                  </a:cubicBezTo>
                  <a:cubicBezTo>
                    <a:pt x="5792" y="4954"/>
                    <a:pt x="5905" y="4766"/>
                    <a:pt x="6023" y="4573"/>
                  </a:cubicBezTo>
                  <a:cubicBezTo>
                    <a:pt x="6040" y="4551"/>
                    <a:pt x="6055" y="4525"/>
                    <a:pt x="6077" y="4498"/>
                  </a:cubicBezTo>
                  <a:cubicBezTo>
                    <a:pt x="6098" y="4546"/>
                    <a:pt x="6125" y="4600"/>
                    <a:pt x="6152" y="4669"/>
                  </a:cubicBezTo>
                  <a:cubicBezTo>
                    <a:pt x="6259" y="4938"/>
                    <a:pt x="6502" y="5105"/>
                    <a:pt x="6775" y="5105"/>
                  </a:cubicBezTo>
                  <a:cubicBezTo>
                    <a:pt x="7097" y="5105"/>
                    <a:pt x="7362" y="4880"/>
                    <a:pt x="7555" y="4680"/>
                  </a:cubicBezTo>
                  <a:cubicBezTo>
                    <a:pt x="7888" y="4332"/>
                    <a:pt x="8193" y="4138"/>
                    <a:pt x="8505" y="4074"/>
                  </a:cubicBezTo>
                  <a:cubicBezTo>
                    <a:pt x="9263" y="3918"/>
                    <a:pt x="9725" y="3611"/>
                    <a:pt x="9913" y="3139"/>
                  </a:cubicBezTo>
                  <a:cubicBezTo>
                    <a:pt x="10101" y="2661"/>
                    <a:pt x="9978" y="2113"/>
                    <a:pt x="9526" y="1463"/>
                  </a:cubicBezTo>
                  <a:cubicBezTo>
                    <a:pt x="9430" y="1317"/>
                    <a:pt x="9263" y="1237"/>
                    <a:pt x="9091" y="1237"/>
                  </a:cubicBezTo>
                  <a:lnTo>
                    <a:pt x="9048" y="1237"/>
                  </a:lnTo>
                  <a:cubicBezTo>
                    <a:pt x="8860" y="1247"/>
                    <a:pt x="8693" y="1360"/>
                    <a:pt x="8607" y="1532"/>
                  </a:cubicBezTo>
                  <a:cubicBezTo>
                    <a:pt x="8285" y="2187"/>
                    <a:pt x="7866" y="2552"/>
                    <a:pt x="7436" y="2552"/>
                  </a:cubicBezTo>
                  <a:cubicBezTo>
                    <a:pt x="7033" y="2552"/>
                    <a:pt x="6593" y="2236"/>
                    <a:pt x="6190" y="1667"/>
                  </a:cubicBezTo>
                  <a:cubicBezTo>
                    <a:pt x="6130" y="1580"/>
                    <a:pt x="6077" y="1495"/>
                    <a:pt x="6018" y="1409"/>
                  </a:cubicBezTo>
                  <a:cubicBezTo>
                    <a:pt x="5599" y="779"/>
                    <a:pt x="5078" y="1"/>
                    <a:pt x="4003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6615700" y="1275950"/>
              <a:ext cx="225675" cy="441075"/>
            </a:xfrm>
            <a:custGeom>
              <a:rect b="b" l="l" r="r" t="t"/>
              <a:pathLst>
                <a:path extrusionOk="0" h="17643" w="9027">
                  <a:moveTo>
                    <a:pt x="8409" y="1"/>
                  </a:moveTo>
                  <a:cubicBezTo>
                    <a:pt x="7845" y="135"/>
                    <a:pt x="7275" y="274"/>
                    <a:pt x="6700" y="408"/>
                  </a:cubicBezTo>
                  <a:cubicBezTo>
                    <a:pt x="5428" y="710"/>
                    <a:pt x="4106" y="1016"/>
                    <a:pt x="2800" y="1338"/>
                  </a:cubicBezTo>
                  <a:cubicBezTo>
                    <a:pt x="1361" y="1692"/>
                    <a:pt x="598" y="1940"/>
                    <a:pt x="254" y="2451"/>
                  </a:cubicBezTo>
                  <a:cubicBezTo>
                    <a:pt x="60" y="2729"/>
                    <a:pt x="1" y="3095"/>
                    <a:pt x="18" y="3594"/>
                  </a:cubicBezTo>
                  <a:cubicBezTo>
                    <a:pt x="50" y="4040"/>
                    <a:pt x="254" y="4604"/>
                    <a:pt x="689" y="4953"/>
                  </a:cubicBezTo>
                  <a:cubicBezTo>
                    <a:pt x="695" y="5823"/>
                    <a:pt x="1297" y="6602"/>
                    <a:pt x="1060" y="7511"/>
                  </a:cubicBezTo>
                  <a:cubicBezTo>
                    <a:pt x="759" y="8650"/>
                    <a:pt x="1081" y="9649"/>
                    <a:pt x="1763" y="10562"/>
                  </a:cubicBezTo>
                  <a:cubicBezTo>
                    <a:pt x="1790" y="11151"/>
                    <a:pt x="1545" y="11910"/>
                    <a:pt x="2549" y="11910"/>
                  </a:cubicBezTo>
                  <a:cubicBezTo>
                    <a:pt x="2552" y="11910"/>
                    <a:pt x="2556" y="11910"/>
                    <a:pt x="2559" y="11910"/>
                  </a:cubicBezTo>
                  <a:cubicBezTo>
                    <a:pt x="2559" y="12136"/>
                    <a:pt x="2569" y="12356"/>
                    <a:pt x="2832" y="12448"/>
                  </a:cubicBezTo>
                  <a:cubicBezTo>
                    <a:pt x="3160" y="13586"/>
                    <a:pt x="2715" y="14903"/>
                    <a:pt x="3623" y="15907"/>
                  </a:cubicBezTo>
                  <a:cubicBezTo>
                    <a:pt x="3553" y="16235"/>
                    <a:pt x="3569" y="16530"/>
                    <a:pt x="3901" y="16718"/>
                  </a:cubicBezTo>
                  <a:cubicBezTo>
                    <a:pt x="4004" y="16966"/>
                    <a:pt x="4074" y="17213"/>
                    <a:pt x="4111" y="17471"/>
                  </a:cubicBezTo>
                  <a:cubicBezTo>
                    <a:pt x="4127" y="17476"/>
                    <a:pt x="4138" y="17487"/>
                    <a:pt x="4154" y="17492"/>
                  </a:cubicBezTo>
                  <a:cubicBezTo>
                    <a:pt x="4327" y="17568"/>
                    <a:pt x="4508" y="17616"/>
                    <a:pt x="4697" y="17643"/>
                  </a:cubicBezTo>
                  <a:cubicBezTo>
                    <a:pt x="5212" y="16998"/>
                    <a:pt x="6571" y="16971"/>
                    <a:pt x="7743" y="16810"/>
                  </a:cubicBezTo>
                  <a:cubicBezTo>
                    <a:pt x="7776" y="16772"/>
                    <a:pt x="7801" y="16735"/>
                    <a:pt x="7828" y="16691"/>
                  </a:cubicBezTo>
                  <a:cubicBezTo>
                    <a:pt x="7647" y="16601"/>
                    <a:pt x="7518" y="16477"/>
                    <a:pt x="7415" y="16343"/>
                  </a:cubicBezTo>
                  <a:cubicBezTo>
                    <a:pt x="7486" y="16150"/>
                    <a:pt x="7442" y="15897"/>
                    <a:pt x="7415" y="15627"/>
                  </a:cubicBezTo>
                  <a:cubicBezTo>
                    <a:pt x="7362" y="15134"/>
                    <a:pt x="7357" y="14640"/>
                    <a:pt x="7313" y="14134"/>
                  </a:cubicBezTo>
                  <a:cubicBezTo>
                    <a:pt x="7243" y="13302"/>
                    <a:pt x="7152" y="12507"/>
                    <a:pt x="6985" y="11685"/>
                  </a:cubicBezTo>
                  <a:cubicBezTo>
                    <a:pt x="6867" y="11083"/>
                    <a:pt x="6990" y="10492"/>
                    <a:pt x="7152" y="9907"/>
                  </a:cubicBezTo>
                  <a:cubicBezTo>
                    <a:pt x="7206" y="9445"/>
                    <a:pt x="7292" y="8982"/>
                    <a:pt x="7426" y="8526"/>
                  </a:cubicBezTo>
                  <a:cubicBezTo>
                    <a:pt x="7506" y="8263"/>
                    <a:pt x="7560" y="8005"/>
                    <a:pt x="7593" y="7747"/>
                  </a:cubicBezTo>
                  <a:cubicBezTo>
                    <a:pt x="7593" y="7688"/>
                    <a:pt x="7587" y="7628"/>
                    <a:pt x="7582" y="7569"/>
                  </a:cubicBezTo>
                  <a:cubicBezTo>
                    <a:pt x="7533" y="7075"/>
                    <a:pt x="7174" y="6436"/>
                    <a:pt x="7345" y="5925"/>
                  </a:cubicBezTo>
                  <a:cubicBezTo>
                    <a:pt x="7415" y="5722"/>
                    <a:pt x="7523" y="5560"/>
                    <a:pt x="7652" y="5426"/>
                  </a:cubicBezTo>
                  <a:cubicBezTo>
                    <a:pt x="7662" y="5319"/>
                    <a:pt x="7721" y="5265"/>
                    <a:pt x="7828" y="5255"/>
                  </a:cubicBezTo>
                  <a:cubicBezTo>
                    <a:pt x="7856" y="5228"/>
                    <a:pt x="7888" y="5206"/>
                    <a:pt x="7920" y="5179"/>
                  </a:cubicBezTo>
                  <a:cubicBezTo>
                    <a:pt x="7937" y="5050"/>
                    <a:pt x="8017" y="4985"/>
                    <a:pt x="8156" y="4980"/>
                  </a:cubicBezTo>
                  <a:cubicBezTo>
                    <a:pt x="8156" y="4980"/>
                    <a:pt x="8156" y="4985"/>
                    <a:pt x="8162" y="4985"/>
                  </a:cubicBezTo>
                  <a:cubicBezTo>
                    <a:pt x="8168" y="4980"/>
                    <a:pt x="8173" y="4975"/>
                    <a:pt x="8178" y="4970"/>
                  </a:cubicBezTo>
                  <a:cubicBezTo>
                    <a:pt x="8251" y="4795"/>
                    <a:pt x="8346" y="4658"/>
                    <a:pt x="8497" y="4658"/>
                  </a:cubicBezTo>
                  <a:cubicBezTo>
                    <a:pt x="8500" y="4658"/>
                    <a:pt x="8503" y="4658"/>
                    <a:pt x="8505" y="4658"/>
                  </a:cubicBezTo>
                  <a:cubicBezTo>
                    <a:pt x="8602" y="4551"/>
                    <a:pt x="8688" y="4437"/>
                    <a:pt x="8753" y="4320"/>
                  </a:cubicBezTo>
                  <a:cubicBezTo>
                    <a:pt x="8812" y="4024"/>
                    <a:pt x="8924" y="3740"/>
                    <a:pt x="9006" y="3455"/>
                  </a:cubicBezTo>
                  <a:cubicBezTo>
                    <a:pt x="9026" y="3180"/>
                    <a:pt x="9000" y="2895"/>
                    <a:pt x="8919" y="2590"/>
                  </a:cubicBezTo>
                  <a:cubicBezTo>
                    <a:pt x="8882" y="2439"/>
                    <a:pt x="8850" y="2289"/>
                    <a:pt x="8828" y="2139"/>
                  </a:cubicBezTo>
                  <a:cubicBezTo>
                    <a:pt x="8602" y="1881"/>
                    <a:pt x="8672" y="1548"/>
                    <a:pt x="8704" y="1226"/>
                  </a:cubicBezTo>
                  <a:cubicBezTo>
                    <a:pt x="8678" y="1010"/>
                    <a:pt x="8634" y="790"/>
                    <a:pt x="8575" y="581"/>
                  </a:cubicBezTo>
                  <a:cubicBezTo>
                    <a:pt x="8565" y="559"/>
                    <a:pt x="8554" y="542"/>
                    <a:pt x="8532" y="522"/>
                  </a:cubicBezTo>
                  <a:cubicBezTo>
                    <a:pt x="8500" y="532"/>
                    <a:pt x="8463" y="537"/>
                    <a:pt x="8431" y="549"/>
                  </a:cubicBezTo>
                  <a:cubicBezTo>
                    <a:pt x="8431" y="371"/>
                    <a:pt x="8425" y="188"/>
                    <a:pt x="8425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6787350" y="1213100"/>
              <a:ext cx="247425" cy="482050"/>
            </a:xfrm>
            <a:custGeom>
              <a:rect b="b" l="l" r="r" t="t"/>
              <a:pathLst>
                <a:path extrusionOk="0" h="19282" w="9897">
                  <a:moveTo>
                    <a:pt x="2811" y="1"/>
                  </a:moveTo>
                  <a:cubicBezTo>
                    <a:pt x="2698" y="1"/>
                    <a:pt x="2574" y="16"/>
                    <a:pt x="2450" y="48"/>
                  </a:cubicBezTo>
                  <a:cubicBezTo>
                    <a:pt x="1795" y="210"/>
                    <a:pt x="1483" y="698"/>
                    <a:pt x="1527" y="1516"/>
                  </a:cubicBezTo>
                  <a:cubicBezTo>
                    <a:pt x="1543" y="1848"/>
                    <a:pt x="1554" y="2186"/>
                    <a:pt x="1559" y="2515"/>
                  </a:cubicBezTo>
                  <a:cubicBezTo>
                    <a:pt x="1559" y="2702"/>
                    <a:pt x="1565" y="2885"/>
                    <a:pt x="1565" y="3063"/>
                  </a:cubicBezTo>
                  <a:cubicBezTo>
                    <a:pt x="1597" y="3051"/>
                    <a:pt x="1634" y="3046"/>
                    <a:pt x="1666" y="3036"/>
                  </a:cubicBezTo>
                  <a:cubicBezTo>
                    <a:pt x="1688" y="3056"/>
                    <a:pt x="1699" y="3073"/>
                    <a:pt x="1709" y="3095"/>
                  </a:cubicBezTo>
                  <a:cubicBezTo>
                    <a:pt x="1768" y="3304"/>
                    <a:pt x="1812" y="3524"/>
                    <a:pt x="1838" y="3740"/>
                  </a:cubicBezTo>
                  <a:cubicBezTo>
                    <a:pt x="1806" y="4062"/>
                    <a:pt x="1736" y="4395"/>
                    <a:pt x="1962" y="4653"/>
                  </a:cubicBezTo>
                  <a:cubicBezTo>
                    <a:pt x="1984" y="4803"/>
                    <a:pt x="2016" y="4953"/>
                    <a:pt x="2053" y="5104"/>
                  </a:cubicBezTo>
                  <a:cubicBezTo>
                    <a:pt x="2134" y="5409"/>
                    <a:pt x="2160" y="5694"/>
                    <a:pt x="2140" y="5969"/>
                  </a:cubicBezTo>
                  <a:cubicBezTo>
                    <a:pt x="2058" y="6254"/>
                    <a:pt x="1946" y="6538"/>
                    <a:pt x="1887" y="6834"/>
                  </a:cubicBezTo>
                  <a:cubicBezTo>
                    <a:pt x="1822" y="6951"/>
                    <a:pt x="1736" y="7065"/>
                    <a:pt x="1639" y="7172"/>
                  </a:cubicBezTo>
                  <a:cubicBezTo>
                    <a:pt x="1637" y="7172"/>
                    <a:pt x="1634" y="7172"/>
                    <a:pt x="1631" y="7172"/>
                  </a:cubicBezTo>
                  <a:cubicBezTo>
                    <a:pt x="1480" y="7172"/>
                    <a:pt x="1385" y="7309"/>
                    <a:pt x="1312" y="7484"/>
                  </a:cubicBezTo>
                  <a:cubicBezTo>
                    <a:pt x="1307" y="7489"/>
                    <a:pt x="1302" y="7494"/>
                    <a:pt x="1296" y="7499"/>
                  </a:cubicBezTo>
                  <a:cubicBezTo>
                    <a:pt x="1290" y="7499"/>
                    <a:pt x="1290" y="7494"/>
                    <a:pt x="1290" y="7494"/>
                  </a:cubicBezTo>
                  <a:cubicBezTo>
                    <a:pt x="1151" y="7499"/>
                    <a:pt x="1071" y="7564"/>
                    <a:pt x="1054" y="7693"/>
                  </a:cubicBezTo>
                  <a:cubicBezTo>
                    <a:pt x="1022" y="7720"/>
                    <a:pt x="990" y="7742"/>
                    <a:pt x="962" y="7769"/>
                  </a:cubicBezTo>
                  <a:cubicBezTo>
                    <a:pt x="855" y="7779"/>
                    <a:pt x="796" y="7833"/>
                    <a:pt x="786" y="7940"/>
                  </a:cubicBezTo>
                  <a:cubicBezTo>
                    <a:pt x="657" y="8074"/>
                    <a:pt x="549" y="8236"/>
                    <a:pt x="479" y="8439"/>
                  </a:cubicBezTo>
                  <a:cubicBezTo>
                    <a:pt x="308" y="8950"/>
                    <a:pt x="667" y="9589"/>
                    <a:pt x="716" y="10083"/>
                  </a:cubicBezTo>
                  <a:cubicBezTo>
                    <a:pt x="721" y="10142"/>
                    <a:pt x="727" y="10202"/>
                    <a:pt x="727" y="10261"/>
                  </a:cubicBezTo>
                  <a:cubicBezTo>
                    <a:pt x="694" y="10519"/>
                    <a:pt x="640" y="10777"/>
                    <a:pt x="560" y="11040"/>
                  </a:cubicBezTo>
                  <a:cubicBezTo>
                    <a:pt x="426" y="11496"/>
                    <a:pt x="340" y="11959"/>
                    <a:pt x="286" y="12421"/>
                  </a:cubicBezTo>
                  <a:cubicBezTo>
                    <a:pt x="124" y="13006"/>
                    <a:pt x="1" y="13597"/>
                    <a:pt x="119" y="14199"/>
                  </a:cubicBezTo>
                  <a:cubicBezTo>
                    <a:pt x="286" y="15021"/>
                    <a:pt x="377" y="15816"/>
                    <a:pt x="447" y="16648"/>
                  </a:cubicBezTo>
                  <a:cubicBezTo>
                    <a:pt x="491" y="17154"/>
                    <a:pt x="496" y="17648"/>
                    <a:pt x="549" y="18141"/>
                  </a:cubicBezTo>
                  <a:cubicBezTo>
                    <a:pt x="576" y="18411"/>
                    <a:pt x="620" y="18664"/>
                    <a:pt x="549" y="18857"/>
                  </a:cubicBezTo>
                  <a:cubicBezTo>
                    <a:pt x="652" y="18991"/>
                    <a:pt x="781" y="19115"/>
                    <a:pt x="962" y="19205"/>
                  </a:cubicBezTo>
                  <a:cubicBezTo>
                    <a:pt x="1017" y="19237"/>
                    <a:pt x="1081" y="19259"/>
                    <a:pt x="1146" y="19281"/>
                  </a:cubicBezTo>
                  <a:cubicBezTo>
                    <a:pt x="1280" y="19259"/>
                    <a:pt x="1409" y="19237"/>
                    <a:pt x="1538" y="19205"/>
                  </a:cubicBezTo>
                  <a:cubicBezTo>
                    <a:pt x="2628" y="18954"/>
                    <a:pt x="3719" y="18696"/>
                    <a:pt x="4803" y="18438"/>
                  </a:cubicBezTo>
                  <a:cubicBezTo>
                    <a:pt x="6367" y="18141"/>
                    <a:pt x="7952" y="18121"/>
                    <a:pt x="9526" y="17992"/>
                  </a:cubicBezTo>
                  <a:lnTo>
                    <a:pt x="9526" y="17992"/>
                  </a:lnTo>
                  <a:cubicBezTo>
                    <a:pt x="9494" y="18072"/>
                    <a:pt x="9445" y="18158"/>
                    <a:pt x="9387" y="18245"/>
                  </a:cubicBezTo>
                  <a:lnTo>
                    <a:pt x="9397" y="18245"/>
                  </a:lnTo>
                  <a:cubicBezTo>
                    <a:pt x="9613" y="18228"/>
                    <a:pt x="9794" y="18089"/>
                    <a:pt x="9864" y="17884"/>
                  </a:cubicBezTo>
                  <a:cubicBezTo>
                    <a:pt x="9896" y="17787"/>
                    <a:pt x="9896" y="17685"/>
                    <a:pt x="9876" y="17583"/>
                  </a:cubicBezTo>
                  <a:cubicBezTo>
                    <a:pt x="9849" y="17481"/>
                    <a:pt x="9794" y="17390"/>
                    <a:pt x="9714" y="17315"/>
                  </a:cubicBezTo>
                  <a:cubicBezTo>
                    <a:pt x="9677" y="17283"/>
                    <a:pt x="9613" y="17137"/>
                    <a:pt x="9574" y="17046"/>
                  </a:cubicBezTo>
                  <a:cubicBezTo>
                    <a:pt x="9489" y="16859"/>
                    <a:pt x="9392" y="16670"/>
                    <a:pt x="9301" y="16487"/>
                  </a:cubicBezTo>
                  <a:lnTo>
                    <a:pt x="9155" y="16197"/>
                  </a:lnTo>
                  <a:cubicBezTo>
                    <a:pt x="9070" y="16304"/>
                    <a:pt x="8951" y="16375"/>
                    <a:pt x="8812" y="16396"/>
                  </a:cubicBezTo>
                  <a:cubicBezTo>
                    <a:pt x="8790" y="16396"/>
                    <a:pt x="8763" y="16401"/>
                    <a:pt x="8742" y="16401"/>
                  </a:cubicBezTo>
                  <a:cubicBezTo>
                    <a:pt x="8710" y="16401"/>
                    <a:pt x="8683" y="16391"/>
                    <a:pt x="8651" y="16385"/>
                  </a:cubicBezTo>
                  <a:cubicBezTo>
                    <a:pt x="8527" y="16128"/>
                    <a:pt x="8420" y="15870"/>
                    <a:pt x="8344" y="15585"/>
                  </a:cubicBezTo>
                  <a:cubicBezTo>
                    <a:pt x="7936" y="14032"/>
                    <a:pt x="7592" y="12463"/>
                    <a:pt x="6878" y="11018"/>
                  </a:cubicBezTo>
                  <a:cubicBezTo>
                    <a:pt x="6856" y="10970"/>
                    <a:pt x="6861" y="10928"/>
                    <a:pt x="6878" y="10889"/>
                  </a:cubicBezTo>
                  <a:cubicBezTo>
                    <a:pt x="5745" y="7677"/>
                    <a:pt x="4600" y="4464"/>
                    <a:pt x="3504" y="1236"/>
                  </a:cubicBezTo>
                  <a:cubicBezTo>
                    <a:pt x="3392" y="908"/>
                    <a:pt x="3263" y="678"/>
                    <a:pt x="3047" y="581"/>
                  </a:cubicBezTo>
                  <a:cubicBezTo>
                    <a:pt x="2998" y="408"/>
                    <a:pt x="2966" y="210"/>
                    <a:pt x="3015" y="16"/>
                  </a:cubicBezTo>
                  <a:cubicBezTo>
                    <a:pt x="2951" y="6"/>
                    <a:pt x="2886" y="1"/>
                    <a:pt x="2811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6861500" y="787075"/>
              <a:ext cx="521375" cy="836050"/>
            </a:xfrm>
            <a:custGeom>
              <a:rect b="b" l="l" r="r" t="t"/>
              <a:pathLst>
                <a:path extrusionOk="0" h="33442" w="20855">
                  <a:moveTo>
                    <a:pt x="5464" y="1"/>
                  </a:moveTo>
                  <a:cubicBezTo>
                    <a:pt x="5164" y="1"/>
                    <a:pt x="4867" y="135"/>
                    <a:pt x="4674" y="242"/>
                  </a:cubicBezTo>
                  <a:cubicBezTo>
                    <a:pt x="4202" y="516"/>
                    <a:pt x="4073" y="973"/>
                    <a:pt x="3976" y="1312"/>
                  </a:cubicBezTo>
                  <a:cubicBezTo>
                    <a:pt x="3965" y="1360"/>
                    <a:pt x="3949" y="1402"/>
                    <a:pt x="3933" y="1451"/>
                  </a:cubicBezTo>
                  <a:cubicBezTo>
                    <a:pt x="3590" y="2569"/>
                    <a:pt x="3230" y="3702"/>
                    <a:pt x="2875" y="4798"/>
                  </a:cubicBezTo>
                  <a:lnTo>
                    <a:pt x="2585" y="5706"/>
                  </a:lnTo>
                  <a:cubicBezTo>
                    <a:pt x="2332" y="6480"/>
                    <a:pt x="2020" y="7447"/>
                    <a:pt x="2913" y="8376"/>
                  </a:cubicBezTo>
                  <a:cubicBezTo>
                    <a:pt x="2940" y="8403"/>
                    <a:pt x="2933" y="8461"/>
                    <a:pt x="2933" y="8483"/>
                  </a:cubicBezTo>
                  <a:cubicBezTo>
                    <a:pt x="2928" y="8564"/>
                    <a:pt x="2886" y="8644"/>
                    <a:pt x="2848" y="8671"/>
                  </a:cubicBezTo>
                  <a:cubicBezTo>
                    <a:pt x="1934" y="9348"/>
                    <a:pt x="2149" y="10197"/>
                    <a:pt x="2295" y="10761"/>
                  </a:cubicBezTo>
                  <a:cubicBezTo>
                    <a:pt x="2316" y="10841"/>
                    <a:pt x="2338" y="10928"/>
                    <a:pt x="2353" y="11008"/>
                  </a:cubicBezTo>
                  <a:cubicBezTo>
                    <a:pt x="2440" y="11406"/>
                    <a:pt x="2434" y="11820"/>
                    <a:pt x="2424" y="12260"/>
                  </a:cubicBezTo>
                  <a:cubicBezTo>
                    <a:pt x="2424" y="12490"/>
                    <a:pt x="2418" y="12733"/>
                    <a:pt x="2429" y="12974"/>
                  </a:cubicBezTo>
                  <a:cubicBezTo>
                    <a:pt x="2440" y="13243"/>
                    <a:pt x="2300" y="13469"/>
                    <a:pt x="2069" y="13807"/>
                  </a:cubicBezTo>
                  <a:cubicBezTo>
                    <a:pt x="1768" y="14248"/>
                    <a:pt x="1360" y="14860"/>
                    <a:pt x="1671" y="15698"/>
                  </a:cubicBezTo>
                  <a:cubicBezTo>
                    <a:pt x="1736" y="15881"/>
                    <a:pt x="1730" y="16031"/>
                    <a:pt x="1644" y="16160"/>
                  </a:cubicBezTo>
                  <a:cubicBezTo>
                    <a:pt x="1554" y="16294"/>
                    <a:pt x="1376" y="16397"/>
                    <a:pt x="1215" y="16402"/>
                  </a:cubicBezTo>
                  <a:cubicBezTo>
                    <a:pt x="845" y="16412"/>
                    <a:pt x="393" y="16467"/>
                    <a:pt x="156" y="16821"/>
                  </a:cubicBezTo>
                  <a:cubicBezTo>
                    <a:pt x="103" y="16901"/>
                    <a:pt x="71" y="16982"/>
                    <a:pt x="49" y="17057"/>
                  </a:cubicBezTo>
                  <a:cubicBezTo>
                    <a:pt x="0" y="17251"/>
                    <a:pt x="32" y="17449"/>
                    <a:pt x="81" y="17622"/>
                  </a:cubicBezTo>
                  <a:cubicBezTo>
                    <a:pt x="297" y="17719"/>
                    <a:pt x="426" y="17949"/>
                    <a:pt x="538" y="18277"/>
                  </a:cubicBezTo>
                  <a:cubicBezTo>
                    <a:pt x="1634" y="21505"/>
                    <a:pt x="2779" y="24718"/>
                    <a:pt x="3912" y="27930"/>
                  </a:cubicBezTo>
                  <a:cubicBezTo>
                    <a:pt x="3895" y="27969"/>
                    <a:pt x="3890" y="28011"/>
                    <a:pt x="3912" y="28059"/>
                  </a:cubicBezTo>
                  <a:cubicBezTo>
                    <a:pt x="4626" y="29504"/>
                    <a:pt x="4970" y="31073"/>
                    <a:pt x="5378" y="32626"/>
                  </a:cubicBezTo>
                  <a:cubicBezTo>
                    <a:pt x="5454" y="32911"/>
                    <a:pt x="5561" y="33169"/>
                    <a:pt x="5685" y="33426"/>
                  </a:cubicBezTo>
                  <a:cubicBezTo>
                    <a:pt x="5717" y="33432"/>
                    <a:pt x="5744" y="33442"/>
                    <a:pt x="5776" y="33442"/>
                  </a:cubicBezTo>
                  <a:cubicBezTo>
                    <a:pt x="5797" y="33442"/>
                    <a:pt x="5824" y="33437"/>
                    <a:pt x="5846" y="33437"/>
                  </a:cubicBezTo>
                  <a:cubicBezTo>
                    <a:pt x="5985" y="33416"/>
                    <a:pt x="6104" y="33345"/>
                    <a:pt x="6189" y="33238"/>
                  </a:cubicBezTo>
                  <a:cubicBezTo>
                    <a:pt x="6253" y="33158"/>
                    <a:pt x="6302" y="33055"/>
                    <a:pt x="6307" y="32943"/>
                  </a:cubicBezTo>
                  <a:cubicBezTo>
                    <a:pt x="6313" y="32878"/>
                    <a:pt x="6318" y="32814"/>
                    <a:pt x="6324" y="32739"/>
                  </a:cubicBezTo>
                  <a:cubicBezTo>
                    <a:pt x="6335" y="32653"/>
                    <a:pt x="6340" y="32561"/>
                    <a:pt x="6350" y="32459"/>
                  </a:cubicBezTo>
                  <a:cubicBezTo>
                    <a:pt x="6421" y="31503"/>
                    <a:pt x="6764" y="30632"/>
                    <a:pt x="7130" y="29709"/>
                  </a:cubicBezTo>
                  <a:cubicBezTo>
                    <a:pt x="7312" y="29252"/>
                    <a:pt x="7500" y="28775"/>
                    <a:pt x="7651" y="28285"/>
                  </a:cubicBezTo>
                  <a:cubicBezTo>
                    <a:pt x="7666" y="28247"/>
                    <a:pt x="7699" y="28183"/>
                    <a:pt x="7736" y="28118"/>
                  </a:cubicBezTo>
                  <a:cubicBezTo>
                    <a:pt x="7860" y="27893"/>
                    <a:pt x="8085" y="27468"/>
                    <a:pt x="7833" y="27002"/>
                  </a:cubicBezTo>
                  <a:cubicBezTo>
                    <a:pt x="7775" y="26893"/>
                    <a:pt x="7710" y="26737"/>
                    <a:pt x="7753" y="26630"/>
                  </a:cubicBezTo>
                  <a:cubicBezTo>
                    <a:pt x="7795" y="26518"/>
                    <a:pt x="7968" y="26394"/>
                    <a:pt x="8199" y="26313"/>
                  </a:cubicBezTo>
                  <a:cubicBezTo>
                    <a:pt x="9161" y="25964"/>
                    <a:pt x="9863" y="25577"/>
                    <a:pt x="10342" y="25126"/>
                  </a:cubicBezTo>
                  <a:cubicBezTo>
                    <a:pt x="10508" y="24971"/>
                    <a:pt x="10734" y="24825"/>
                    <a:pt x="10976" y="24674"/>
                  </a:cubicBezTo>
                  <a:cubicBezTo>
                    <a:pt x="11636" y="24262"/>
                    <a:pt x="12539" y="23697"/>
                    <a:pt x="12507" y="22386"/>
                  </a:cubicBezTo>
                  <a:cubicBezTo>
                    <a:pt x="12501" y="22021"/>
                    <a:pt x="12561" y="21409"/>
                    <a:pt x="13055" y="21354"/>
                  </a:cubicBezTo>
                  <a:cubicBezTo>
                    <a:pt x="13964" y="21253"/>
                    <a:pt x="14490" y="20855"/>
                    <a:pt x="14769" y="20060"/>
                  </a:cubicBezTo>
                  <a:cubicBezTo>
                    <a:pt x="14871" y="19749"/>
                    <a:pt x="15214" y="19524"/>
                    <a:pt x="15338" y="19507"/>
                  </a:cubicBezTo>
                  <a:cubicBezTo>
                    <a:pt x="15526" y="19549"/>
                    <a:pt x="15709" y="19571"/>
                    <a:pt x="15886" y="19571"/>
                  </a:cubicBezTo>
                  <a:cubicBezTo>
                    <a:pt x="16902" y="19571"/>
                    <a:pt x="17460" y="18894"/>
                    <a:pt x="17906" y="18352"/>
                  </a:cubicBezTo>
                  <a:cubicBezTo>
                    <a:pt x="18137" y="18073"/>
                    <a:pt x="18352" y="17804"/>
                    <a:pt x="18599" y="17664"/>
                  </a:cubicBezTo>
                  <a:cubicBezTo>
                    <a:pt x="18916" y="17481"/>
                    <a:pt x="19109" y="17171"/>
                    <a:pt x="19276" y="16896"/>
                  </a:cubicBezTo>
                  <a:cubicBezTo>
                    <a:pt x="19346" y="16784"/>
                    <a:pt x="19448" y="16628"/>
                    <a:pt x="19508" y="16568"/>
                  </a:cubicBezTo>
                  <a:cubicBezTo>
                    <a:pt x="20088" y="16445"/>
                    <a:pt x="20705" y="16262"/>
                    <a:pt x="20785" y="15720"/>
                  </a:cubicBezTo>
                  <a:cubicBezTo>
                    <a:pt x="20855" y="15230"/>
                    <a:pt x="20448" y="14935"/>
                    <a:pt x="19947" y="14656"/>
                  </a:cubicBezTo>
                  <a:cubicBezTo>
                    <a:pt x="19952" y="14645"/>
                    <a:pt x="19959" y="14634"/>
                    <a:pt x="19964" y="14624"/>
                  </a:cubicBezTo>
                  <a:cubicBezTo>
                    <a:pt x="20222" y="14054"/>
                    <a:pt x="20205" y="13484"/>
                    <a:pt x="19932" y="13055"/>
                  </a:cubicBezTo>
                  <a:cubicBezTo>
                    <a:pt x="19701" y="12701"/>
                    <a:pt x="19308" y="12497"/>
                    <a:pt x="18857" y="12497"/>
                  </a:cubicBezTo>
                  <a:cubicBezTo>
                    <a:pt x="18685" y="12497"/>
                    <a:pt x="18502" y="12523"/>
                    <a:pt x="18315" y="12587"/>
                  </a:cubicBezTo>
                  <a:cubicBezTo>
                    <a:pt x="18115" y="12652"/>
                    <a:pt x="17986" y="12663"/>
                    <a:pt x="17911" y="12663"/>
                  </a:cubicBezTo>
                  <a:cubicBezTo>
                    <a:pt x="17772" y="12663"/>
                    <a:pt x="17654" y="12663"/>
                    <a:pt x="17552" y="11959"/>
                  </a:cubicBezTo>
                  <a:cubicBezTo>
                    <a:pt x="17396" y="10874"/>
                    <a:pt x="16703" y="10132"/>
                    <a:pt x="15645" y="9934"/>
                  </a:cubicBezTo>
                  <a:cubicBezTo>
                    <a:pt x="15166" y="9842"/>
                    <a:pt x="15080" y="9601"/>
                    <a:pt x="14909" y="9021"/>
                  </a:cubicBezTo>
                  <a:lnTo>
                    <a:pt x="14882" y="8912"/>
                  </a:lnTo>
                  <a:cubicBezTo>
                    <a:pt x="14537" y="7737"/>
                    <a:pt x="14205" y="6539"/>
                    <a:pt x="13887" y="5378"/>
                  </a:cubicBezTo>
                  <a:cubicBezTo>
                    <a:pt x="13662" y="4556"/>
                    <a:pt x="13436" y="3729"/>
                    <a:pt x="13205" y="2907"/>
                  </a:cubicBezTo>
                  <a:cubicBezTo>
                    <a:pt x="12685" y="1064"/>
                    <a:pt x="11514" y="11"/>
                    <a:pt x="10004" y="11"/>
                  </a:cubicBezTo>
                  <a:cubicBezTo>
                    <a:pt x="9268" y="11"/>
                    <a:pt x="8494" y="264"/>
                    <a:pt x="7710" y="752"/>
                  </a:cubicBezTo>
                  <a:cubicBezTo>
                    <a:pt x="7614" y="817"/>
                    <a:pt x="7517" y="876"/>
                    <a:pt x="7420" y="941"/>
                  </a:cubicBezTo>
                  <a:cubicBezTo>
                    <a:pt x="7188" y="1091"/>
                    <a:pt x="6974" y="1236"/>
                    <a:pt x="6754" y="1327"/>
                  </a:cubicBezTo>
                  <a:cubicBezTo>
                    <a:pt x="6560" y="1414"/>
                    <a:pt x="6421" y="1553"/>
                    <a:pt x="6307" y="1666"/>
                  </a:cubicBezTo>
                  <a:cubicBezTo>
                    <a:pt x="6302" y="1666"/>
                    <a:pt x="6297" y="1672"/>
                    <a:pt x="6292" y="1677"/>
                  </a:cubicBezTo>
                  <a:cubicBezTo>
                    <a:pt x="6055" y="1461"/>
                    <a:pt x="6104" y="1349"/>
                    <a:pt x="6136" y="1268"/>
                  </a:cubicBezTo>
                  <a:lnTo>
                    <a:pt x="6163" y="1209"/>
                  </a:lnTo>
                  <a:cubicBezTo>
                    <a:pt x="6238" y="1042"/>
                    <a:pt x="6377" y="732"/>
                    <a:pt x="6216" y="409"/>
                  </a:cubicBezTo>
                  <a:cubicBezTo>
                    <a:pt x="6141" y="269"/>
                    <a:pt x="5990" y="87"/>
                    <a:pt x="5668" y="23"/>
                  </a:cubicBezTo>
                  <a:cubicBezTo>
                    <a:pt x="5604" y="6"/>
                    <a:pt x="5534" y="1"/>
                    <a:pt x="5464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4255075" y="1300525"/>
              <a:ext cx="732750" cy="777250"/>
            </a:xfrm>
            <a:custGeom>
              <a:rect b="b" l="l" r="r" t="t"/>
              <a:pathLst>
                <a:path extrusionOk="0" h="31090" w="29310">
                  <a:moveTo>
                    <a:pt x="9143" y="0"/>
                  </a:moveTo>
                  <a:cubicBezTo>
                    <a:pt x="8891" y="0"/>
                    <a:pt x="8675" y="87"/>
                    <a:pt x="8509" y="161"/>
                  </a:cubicBezTo>
                  <a:cubicBezTo>
                    <a:pt x="8117" y="350"/>
                    <a:pt x="7725" y="526"/>
                    <a:pt x="7327" y="709"/>
                  </a:cubicBezTo>
                  <a:cubicBezTo>
                    <a:pt x="7080" y="823"/>
                    <a:pt x="6833" y="935"/>
                    <a:pt x="6580" y="1049"/>
                  </a:cubicBezTo>
                  <a:cubicBezTo>
                    <a:pt x="6344" y="1156"/>
                    <a:pt x="6124" y="1290"/>
                    <a:pt x="5908" y="1419"/>
                  </a:cubicBezTo>
                  <a:cubicBezTo>
                    <a:pt x="5489" y="1671"/>
                    <a:pt x="5135" y="1887"/>
                    <a:pt x="4748" y="1887"/>
                  </a:cubicBezTo>
                  <a:cubicBezTo>
                    <a:pt x="4663" y="1887"/>
                    <a:pt x="4577" y="1875"/>
                    <a:pt x="4490" y="1854"/>
                  </a:cubicBezTo>
                  <a:cubicBezTo>
                    <a:pt x="4393" y="1832"/>
                    <a:pt x="4314" y="1816"/>
                    <a:pt x="4227" y="1805"/>
                  </a:cubicBezTo>
                  <a:cubicBezTo>
                    <a:pt x="4083" y="1778"/>
                    <a:pt x="3947" y="1763"/>
                    <a:pt x="3825" y="1763"/>
                  </a:cubicBezTo>
                  <a:cubicBezTo>
                    <a:pt x="3669" y="1763"/>
                    <a:pt x="3528" y="1783"/>
                    <a:pt x="3411" y="1816"/>
                  </a:cubicBezTo>
                  <a:cubicBezTo>
                    <a:pt x="3367" y="1848"/>
                    <a:pt x="3330" y="1887"/>
                    <a:pt x="3287" y="1919"/>
                  </a:cubicBezTo>
                  <a:cubicBezTo>
                    <a:pt x="2836" y="2306"/>
                    <a:pt x="2717" y="2762"/>
                    <a:pt x="2734" y="3331"/>
                  </a:cubicBezTo>
                  <a:cubicBezTo>
                    <a:pt x="2766" y="4438"/>
                    <a:pt x="2739" y="5539"/>
                    <a:pt x="2734" y="6645"/>
                  </a:cubicBezTo>
                  <a:cubicBezTo>
                    <a:pt x="2561" y="6823"/>
                    <a:pt x="2385" y="6995"/>
                    <a:pt x="2207" y="7173"/>
                  </a:cubicBezTo>
                  <a:cubicBezTo>
                    <a:pt x="1993" y="7188"/>
                    <a:pt x="1762" y="7188"/>
                    <a:pt x="1665" y="7441"/>
                  </a:cubicBezTo>
                  <a:cubicBezTo>
                    <a:pt x="1450" y="7456"/>
                    <a:pt x="1224" y="7456"/>
                    <a:pt x="1128" y="7704"/>
                  </a:cubicBezTo>
                  <a:cubicBezTo>
                    <a:pt x="910" y="7721"/>
                    <a:pt x="687" y="7731"/>
                    <a:pt x="593" y="7985"/>
                  </a:cubicBezTo>
                  <a:lnTo>
                    <a:pt x="593" y="7985"/>
                  </a:lnTo>
                  <a:cubicBezTo>
                    <a:pt x="85" y="8485"/>
                    <a:pt x="399" y="9202"/>
                    <a:pt x="139" y="9794"/>
                  </a:cubicBezTo>
                  <a:cubicBezTo>
                    <a:pt x="0" y="10113"/>
                    <a:pt x="322" y="10417"/>
                    <a:pt x="754" y="10417"/>
                  </a:cubicBezTo>
                  <a:cubicBezTo>
                    <a:pt x="789" y="10417"/>
                    <a:pt x="824" y="10416"/>
                    <a:pt x="859" y="10412"/>
                  </a:cubicBezTo>
                  <a:cubicBezTo>
                    <a:pt x="859" y="10954"/>
                    <a:pt x="939" y="11486"/>
                    <a:pt x="934" y="12034"/>
                  </a:cubicBezTo>
                  <a:cubicBezTo>
                    <a:pt x="917" y="13447"/>
                    <a:pt x="569" y="14897"/>
                    <a:pt x="1143" y="16288"/>
                  </a:cubicBezTo>
                  <a:lnTo>
                    <a:pt x="1122" y="16268"/>
                  </a:lnTo>
                  <a:lnTo>
                    <a:pt x="1122" y="16268"/>
                  </a:lnTo>
                  <a:cubicBezTo>
                    <a:pt x="1209" y="16450"/>
                    <a:pt x="1312" y="16600"/>
                    <a:pt x="1491" y="16600"/>
                  </a:cubicBezTo>
                  <a:cubicBezTo>
                    <a:pt x="1544" y="16600"/>
                    <a:pt x="1603" y="16587"/>
                    <a:pt x="1670" y="16558"/>
                  </a:cubicBezTo>
                  <a:cubicBezTo>
                    <a:pt x="2020" y="17181"/>
                    <a:pt x="2965" y="16918"/>
                    <a:pt x="3270" y="17605"/>
                  </a:cubicBezTo>
                  <a:cubicBezTo>
                    <a:pt x="4217" y="18212"/>
                    <a:pt x="5420" y="18512"/>
                    <a:pt x="5710" y="19861"/>
                  </a:cubicBezTo>
                  <a:cubicBezTo>
                    <a:pt x="5752" y="20049"/>
                    <a:pt x="6210" y="20146"/>
                    <a:pt x="6478" y="20285"/>
                  </a:cubicBezTo>
                  <a:cubicBezTo>
                    <a:pt x="6761" y="20525"/>
                    <a:pt x="7004" y="20833"/>
                    <a:pt x="7407" y="20833"/>
                  </a:cubicBezTo>
                  <a:cubicBezTo>
                    <a:pt x="7448" y="20833"/>
                    <a:pt x="7492" y="20830"/>
                    <a:pt x="7537" y="20823"/>
                  </a:cubicBezTo>
                  <a:cubicBezTo>
                    <a:pt x="7626" y="21185"/>
                    <a:pt x="7830" y="21378"/>
                    <a:pt x="8163" y="21378"/>
                  </a:cubicBezTo>
                  <a:cubicBezTo>
                    <a:pt x="8211" y="21378"/>
                    <a:pt x="8262" y="21374"/>
                    <a:pt x="8316" y="21366"/>
                  </a:cubicBezTo>
                  <a:lnTo>
                    <a:pt x="8316" y="21366"/>
                  </a:lnTo>
                  <a:cubicBezTo>
                    <a:pt x="8154" y="21666"/>
                    <a:pt x="8423" y="21752"/>
                    <a:pt x="8601" y="21881"/>
                  </a:cubicBezTo>
                  <a:cubicBezTo>
                    <a:pt x="8611" y="22316"/>
                    <a:pt x="8568" y="22767"/>
                    <a:pt x="8648" y="23186"/>
                  </a:cubicBezTo>
                  <a:cubicBezTo>
                    <a:pt x="8713" y="23525"/>
                    <a:pt x="8702" y="23734"/>
                    <a:pt x="8568" y="23863"/>
                  </a:cubicBezTo>
                  <a:cubicBezTo>
                    <a:pt x="8589" y="24031"/>
                    <a:pt x="8606" y="24202"/>
                    <a:pt x="8611" y="24374"/>
                  </a:cubicBezTo>
                  <a:cubicBezTo>
                    <a:pt x="8869" y="24557"/>
                    <a:pt x="8896" y="24906"/>
                    <a:pt x="9132" y="25083"/>
                  </a:cubicBezTo>
                  <a:lnTo>
                    <a:pt x="9132" y="25078"/>
                  </a:lnTo>
                  <a:lnTo>
                    <a:pt x="9154" y="25094"/>
                  </a:lnTo>
                  <a:cubicBezTo>
                    <a:pt x="9143" y="25094"/>
                    <a:pt x="9143" y="25088"/>
                    <a:pt x="9132" y="25083"/>
                  </a:cubicBezTo>
                  <a:lnTo>
                    <a:pt x="9132" y="25083"/>
                  </a:lnTo>
                  <a:cubicBezTo>
                    <a:pt x="9229" y="25276"/>
                    <a:pt x="9372" y="25371"/>
                    <a:pt x="9563" y="25371"/>
                  </a:cubicBezTo>
                  <a:cubicBezTo>
                    <a:pt x="9595" y="25371"/>
                    <a:pt x="9629" y="25368"/>
                    <a:pt x="9664" y="25363"/>
                  </a:cubicBezTo>
                  <a:lnTo>
                    <a:pt x="9664" y="25336"/>
                  </a:lnTo>
                  <a:lnTo>
                    <a:pt x="9696" y="25363"/>
                  </a:lnTo>
                  <a:lnTo>
                    <a:pt x="9664" y="25363"/>
                  </a:lnTo>
                  <a:lnTo>
                    <a:pt x="9664" y="25883"/>
                  </a:lnTo>
                  <a:lnTo>
                    <a:pt x="9691" y="25856"/>
                  </a:lnTo>
                  <a:lnTo>
                    <a:pt x="9691" y="25856"/>
                  </a:lnTo>
                  <a:cubicBezTo>
                    <a:pt x="8584" y="26990"/>
                    <a:pt x="9342" y="29134"/>
                    <a:pt x="11013" y="29628"/>
                  </a:cubicBezTo>
                  <a:cubicBezTo>
                    <a:pt x="11006" y="29623"/>
                    <a:pt x="11001" y="29623"/>
                    <a:pt x="11001" y="29617"/>
                  </a:cubicBezTo>
                  <a:lnTo>
                    <a:pt x="11001" y="29617"/>
                  </a:lnTo>
                  <a:lnTo>
                    <a:pt x="11028" y="29633"/>
                  </a:lnTo>
                  <a:cubicBezTo>
                    <a:pt x="11018" y="29633"/>
                    <a:pt x="11018" y="29628"/>
                    <a:pt x="11013" y="29628"/>
                  </a:cubicBezTo>
                  <a:lnTo>
                    <a:pt x="11013" y="29628"/>
                  </a:lnTo>
                  <a:cubicBezTo>
                    <a:pt x="11174" y="29827"/>
                    <a:pt x="11370" y="29930"/>
                    <a:pt x="11603" y="29930"/>
                  </a:cubicBezTo>
                  <a:cubicBezTo>
                    <a:pt x="11672" y="29930"/>
                    <a:pt x="11744" y="29921"/>
                    <a:pt x="11819" y="29902"/>
                  </a:cubicBezTo>
                  <a:cubicBezTo>
                    <a:pt x="11819" y="29891"/>
                    <a:pt x="11819" y="29886"/>
                    <a:pt x="11812" y="29875"/>
                  </a:cubicBezTo>
                  <a:lnTo>
                    <a:pt x="11812" y="29875"/>
                  </a:lnTo>
                  <a:cubicBezTo>
                    <a:pt x="11816" y="29879"/>
                    <a:pt x="11819" y="29881"/>
                    <a:pt x="11822" y="29884"/>
                  </a:cubicBezTo>
                  <a:lnTo>
                    <a:pt x="11822" y="29884"/>
                  </a:lnTo>
                  <a:lnTo>
                    <a:pt x="11834" y="29902"/>
                  </a:lnTo>
                  <a:cubicBezTo>
                    <a:pt x="11834" y="29902"/>
                    <a:pt x="11833" y="29900"/>
                    <a:pt x="11831" y="29896"/>
                  </a:cubicBezTo>
                  <a:lnTo>
                    <a:pt x="11831" y="29896"/>
                  </a:lnTo>
                  <a:cubicBezTo>
                    <a:pt x="11832" y="29898"/>
                    <a:pt x="11833" y="29900"/>
                    <a:pt x="11834" y="29902"/>
                  </a:cubicBezTo>
                  <a:lnTo>
                    <a:pt x="11819" y="29902"/>
                  </a:lnTo>
                  <a:cubicBezTo>
                    <a:pt x="11834" y="30245"/>
                    <a:pt x="11915" y="30542"/>
                    <a:pt x="12065" y="30800"/>
                  </a:cubicBezTo>
                  <a:cubicBezTo>
                    <a:pt x="12345" y="30961"/>
                    <a:pt x="12657" y="31051"/>
                    <a:pt x="13016" y="31090"/>
                  </a:cubicBezTo>
                  <a:cubicBezTo>
                    <a:pt x="13123" y="30971"/>
                    <a:pt x="13301" y="30922"/>
                    <a:pt x="13548" y="30907"/>
                  </a:cubicBezTo>
                  <a:cubicBezTo>
                    <a:pt x="17626" y="30676"/>
                    <a:pt x="21703" y="30418"/>
                    <a:pt x="25781" y="30176"/>
                  </a:cubicBezTo>
                  <a:cubicBezTo>
                    <a:pt x="25858" y="30173"/>
                    <a:pt x="26186" y="30166"/>
                    <a:pt x="26478" y="30166"/>
                  </a:cubicBezTo>
                  <a:cubicBezTo>
                    <a:pt x="26694" y="30166"/>
                    <a:pt x="26889" y="30170"/>
                    <a:pt x="26946" y="30181"/>
                  </a:cubicBezTo>
                  <a:cubicBezTo>
                    <a:pt x="27043" y="30123"/>
                    <a:pt x="26758" y="27495"/>
                    <a:pt x="26634" y="27195"/>
                  </a:cubicBezTo>
                  <a:cubicBezTo>
                    <a:pt x="26597" y="27098"/>
                    <a:pt x="26560" y="27006"/>
                    <a:pt x="26527" y="26905"/>
                  </a:cubicBezTo>
                  <a:cubicBezTo>
                    <a:pt x="26485" y="26776"/>
                    <a:pt x="26436" y="26647"/>
                    <a:pt x="26388" y="26513"/>
                  </a:cubicBezTo>
                  <a:cubicBezTo>
                    <a:pt x="26049" y="25571"/>
                    <a:pt x="25673" y="24508"/>
                    <a:pt x="26049" y="23907"/>
                  </a:cubicBezTo>
                  <a:cubicBezTo>
                    <a:pt x="26683" y="22903"/>
                    <a:pt x="26592" y="21812"/>
                    <a:pt x="26517" y="20845"/>
                  </a:cubicBezTo>
                  <a:cubicBezTo>
                    <a:pt x="26425" y="19754"/>
                    <a:pt x="26361" y="18894"/>
                    <a:pt x="27129" y="18180"/>
                  </a:cubicBezTo>
                  <a:cubicBezTo>
                    <a:pt x="27258" y="18061"/>
                    <a:pt x="27316" y="17890"/>
                    <a:pt x="27296" y="17718"/>
                  </a:cubicBezTo>
                  <a:cubicBezTo>
                    <a:pt x="27177" y="16821"/>
                    <a:pt x="27494" y="15993"/>
                    <a:pt x="27822" y="15112"/>
                  </a:cubicBezTo>
                  <a:cubicBezTo>
                    <a:pt x="28075" y="14457"/>
                    <a:pt x="28327" y="13774"/>
                    <a:pt x="28412" y="13039"/>
                  </a:cubicBezTo>
                  <a:cubicBezTo>
                    <a:pt x="28445" y="12990"/>
                    <a:pt x="28477" y="12936"/>
                    <a:pt x="28509" y="12888"/>
                  </a:cubicBezTo>
                  <a:cubicBezTo>
                    <a:pt x="28870" y="12362"/>
                    <a:pt x="29310" y="11706"/>
                    <a:pt x="29181" y="10804"/>
                  </a:cubicBezTo>
                  <a:cubicBezTo>
                    <a:pt x="29160" y="10664"/>
                    <a:pt x="29084" y="10535"/>
                    <a:pt x="28972" y="10449"/>
                  </a:cubicBezTo>
                  <a:cubicBezTo>
                    <a:pt x="28875" y="10379"/>
                    <a:pt x="28767" y="10347"/>
                    <a:pt x="28655" y="10347"/>
                  </a:cubicBezTo>
                  <a:cubicBezTo>
                    <a:pt x="28623" y="10347"/>
                    <a:pt x="28595" y="10347"/>
                    <a:pt x="28568" y="10352"/>
                  </a:cubicBezTo>
                  <a:cubicBezTo>
                    <a:pt x="27349" y="10551"/>
                    <a:pt x="27323" y="11486"/>
                    <a:pt x="27311" y="11937"/>
                  </a:cubicBezTo>
                  <a:cubicBezTo>
                    <a:pt x="27306" y="12077"/>
                    <a:pt x="27301" y="12266"/>
                    <a:pt x="27264" y="12335"/>
                  </a:cubicBezTo>
                  <a:lnTo>
                    <a:pt x="24491" y="15123"/>
                  </a:lnTo>
                  <a:cubicBezTo>
                    <a:pt x="24653" y="14258"/>
                    <a:pt x="24975" y="13652"/>
                    <a:pt x="25511" y="13129"/>
                  </a:cubicBezTo>
                  <a:cubicBezTo>
                    <a:pt x="25555" y="13092"/>
                    <a:pt x="25598" y="13055"/>
                    <a:pt x="25640" y="13017"/>
                  </a:cubicBezTo>
                  <a:cubicBezTo>
                    <a:pt x="25856" y="12834"/>
                    <a:pt x="26151" y="12582"/>
                    <a:pt x="26173" y="12169"/>
                  </a:cubicBezTo>
                  <a:cubicBezTo>
                    <a:pt x="26173" y="12130"/>
                    <a:pt x="26168" y="12098"/>
                    <a:pt x="26162" y="12066"/>
                  </a:cubicBezTo>
                  <a:cubicBezTo>
                    <a:pt x="26001" y="12227"/>
                    <a:pt x="25759" y="12244"/>
                    <a:pt x="25614" y="12249"/>
                  </a:cubicBezTo>
                  <a:cubicBezTo>
                    <a:pt x="25667" y="12110"/>
                    <a:pt x="25635" y="11943"/>
                    <a:pt x="25421" y="11728"/>
                  </a:cubicBezTo>
                  <a:lnTo>
                    <a:pt x="25437" y="11728"/>
                  </a:lnTo>
                  <a:cubicBezTo>
                    <a:pt x="25206" y="11453"/>
                    <a:pt x="25195" y="11002"/>
                    <a:pt x="25034" y="10664"/>
                  </a:cubicBezTo>
                  <a:cubicBezTo>
                    <a:pt x="25039" y="10637"/>
                    <a:pt x="25039" y="10610"/>
                    <a:pt x="25045" y="10590"/>
                  </a:cubicBezTo>
                  <a:cubicBezTo>
                    <a:pt x="25028" y="10583"/>
                    <a:pt x="25007" y="10578"/>
                    <a:pt x="24985" y="10573"/>
                  </a:cubicBezTo>
                  <a:cubicBezTo>
                    <a:pt x="24853" y="10356"/>
                    <a:pt x="24638" y="10196"/>
                    <a:pt x="24216" y="10196"/>
                  </a:cubicBezTo>
                  <a:cubicBezTo>
                    <a:pt x="24210" y="10196"/>
                    <a:pt x="24203" y="10196"/>
                    <a:pt x="24196" y="10196"/>
                  </a:cubicBezTo>
                  <a:cubicBezTo>
                    <a:pt x="24045" y="10196"/>
                    <a:pt x="24196" y="9558"/>
                    <a:pt x="24276" y="9224"/>
                  </a:cubicBezTo>
                  <a:cubicBezTo>
                    <a:pt x="24459" y="8467"/>
                    <a:pt x="23959" y="8172"/>
                    <a:pt x="23567" y="7607"/>
                  </a:cubicBezTo>
                  <a:cubicBezTo>
                    <a:pt x="22407" y="5942"/>
                    <a:pt x="20656" y="6732"/>
                    <a:pt x="19307" y="6125"/>
                  </a:cubicBezTo>
                  <a:lnTo>
                    <a:pt x="19307" y="6135"/>
                  </a:lnTo>
                  <a:cubicBezTo>
                    <a:pt x="19065" y="6028"/>
                    <a:pt x="18931" y="5872"/>
                    <a:pt x="19012" y="5604"/>
                  </a:cubicBezTo>
                  <a:lnTo>
                    <a:pt x="19012" y="5604"/>
                  </a:lnTo>
                  <a:cubicBezTo>
                    <a:pt x="18983" y="5611"/>
                    <a:pt x="18958" y="5614"/>
                    <a:pt x="18935" y="5614"/>
                  </a:cubicBezTo>
                  <a:cubicBezTo>
                    <a:pt x="18790" y="5614"/>
                    <a:pt x="18752" y="5476"/>
                    <a:pt x="18705" y="5346"/>
                  </a:cubicBezTo>
                  <a:cubicBezTo>
                    <a:pt x="17872" y="5227"/>
                    <a:pt x="17034" y="5110"/>
                    <a:pt x="16202" y="4991"/>
                  </a:cubicBezTo>
                  <a:cubicBezTo>
                    <a:pt x="15471" y="4857"/>
                    <a:pt x="14740" y="4723"/>
                    <a:pt x="14011" y="4594"/>
                  </a:cubicBezTo>
                  <a:cubicBezTo>
                    <a:pt x="13521" y="4503"/>
                    <a:pt x="13059" y="4384"/>
                    <a:pt x="13145" y="3729"/>
                  </a:cubicBezTo>
                  <a:cubicBezTo>
                    <a:pt x="12823" y="3665"/>
                    <a:pt x="12839" y="3427"/>
                    <a:pt x="12876" y="3186"/>
                  </a:cubicBezTo>
                  <a:lnTo>
                    <a:pt x="12876" y="3186"/>
                  </a:lnTo>
                  <a:cubicBezTo>
                    <a:pt x="12762" y="3199"/>
                    <a:pt x="12650" y="3207"/>
                    <a:pt x="12539" y="3207"/>
                  </a:cubicBezTo>
                  <a:cubicBezTo>
                    <a:pt x="12249" y="3207"/>
                    <a:pt x="11969" y="3152"/>
                    <a:pt x="11705" y="2993"/>
                  </a:cubicBezTo>
                  <a:cubicBezTo>
                    <a:pt x="11700" y="2988"/>
                    <a:pt x="11695" y="2983"/>
                    <a:pt x="11695" y="2976"/>
                  </a:cubicBezTo>
                  <a:cubicBezTo>
                    <a:pt x="11625" y="2847"/>
                    <a:pt x="11609" y="2703"/>
                    <a:pt x="11651" y="2569"/>
                  </a:cubicBezTo>
                  <a:cubicBezTo>
                    <a:pt x="11673" y="2499"/>
                    <a:pt x="11705" y="2440"/>
                    <a:pt x="11748" y="2391"/>
                  </a:cubicBezTo>
                  <a:cubicBezTo>
                    <a:pt x="11259" y="2095"/>
                    <a:pt x="10787" y="1951"/>
                    <a:pt x="10309" y="1951"/>
                  </a:cubicBezTo>
                  <a:cubicBezTo>
                    <a:pt x="10088" y="1951"/>
                    <a:pt x="9868" y="1977"/>
                    <a:pt x="9642" y="2041"/>
                  </a:cubicBezTo>
                  <a:cubicBezTo>
                    <a:pt x="9707" y="1854"/>
                    <a:pt x="9771" y="1693"/>
                    <a:pt x="9841" y="1542"/>
                  </a:cubicBezTo>
                  <a:cubicBezTo>
                    <a:pt x="9858" y="1515"/>
                    <a:pt x="9878" y="1493"/>
                    <a:pt x="9895" y="1473"/>
                  </a:cubicBezTo>
                  <a:cubicBezTo>
                    <a:pt x="10357" y="893"/>
                    <a:pt x="10056" y="468"/>
                    <a:pt x="9836" y="268"/>
                  </a:cubicBezTo>
                  <a:cubicBezTo>
                    <a:pt x="9637" y="92"/>
                    <a:pt x="9401" y="0"/>
                    <a:pt x="914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5469975" y="2837225"/>
              <a:ext cx="1216675" cy="526650"/>
            </a:xfrm>
            <a:custGeom>
              <a:rect b="b" l="l" r="r" t="t"/>
              <a:pathLst>
                <a:path extrusionOk="0" h="21066" w="48667">
                  <a:moveTo>
                    <a:pt x="12097" y="15407"/>
                  </a:moveTo>
                  <a:lnTo>
                    <a:pt x="12097" y="15407"/>
                  </a:lnTo>
                  <a:cubicBezTo>
                    <a:pt x="12096" y="15407"/>
                    <a:pt x="12095" y="15408"/>
                    <a:pt x="12093" y="15408"/>
                  </a:cubicBezTo>
                  <a:cubicBezTo>
                    <a:pt x="12095" y="15408"/>
                    <a:pt x="12096" y="15408"/>
                    <a:pt x="12097" y="15407"/>
                  </a:cubicBezTo>
                  <a:close/>
                  <a:moveTo>
                    <a:pt x="45766" y="1"/>
                  </a:moveTo>
                  <a:cubicBezTo>
                    <a:pt x="45551" y="103"/>
                    <a:pt x="45321" y="140"/>
                    <a:pt x="45127" y="172"/>
                  </a:cubicBezTo>
                  <a:cubicBezTo>
                    <a:pt x="45073" y="184"/>
                    <a:pt x="45014" y="189"/>
                    <a:pt x="44960" y="199"/>
                  </a:cubicBezTo>
                  <a:cubicBezTo>
                    <a:pt x="44789" y="145"/>
                    <a:pt x="44605" y="113"/>
                    <a:pt x="44398" y="113"/>
                  </a:cubicBezTo>
                  <a:cubicBezTo>
                    <a:pt x="44235" y="113"/>
                    <a:pt x="44058" y="133"/>
                    <a:pt x="43864" y="179"/>
                  </a:cubicBezTo>
                  <a:cubicBezTo>
                    <a:pt x="37783" y="1623"/>
                    <a:pt x="31691" y="3026"/>
                    <a:pt x="25475" y="3799"/>
                  </a:cubicBezTo>
                  <a:cubicBezTo>
                    <a:pt x="21784" y="4256"/>
                    <a:pt x="18142" y="5072"/>
                    <a:pt x="14414" y="5163"/>
                  </a:cubicBezTo>
                  <a:cubicBezTo>
                    <a:pt x="13990" y="5175"/>
                    <a:pt x="13715" y="5319"/>
                    <a:pt x="13559" y="5567"/>
                  </a:cubicBezTo>
                  <a:cubicBezTo>
                    <a:pt x="13356" y="5599"/>
                    <a:pt x="13145" y="5631"/>
                    <a:pt x="12942" y="5664"/>
                  </a:cubicBezTo>
                  <a:cubicBezTo>
                    <a:pt x="13006" y="5716"/>
                    <a:pt x="13060" y="5803"/>
                    <a:pt x="13098" y="5942"/>
                  </a:cubicBezTo>
                  <a:cubicBezTo>
                    <a:pt x="13254" y="6475"/>
                    <a:pt x="13313" y="7102"/>
                    <a:pt x="12565" y="7372"/>
                  </a:cubicBezTo>
                  <a:cubicBezTo>
                    <a:pt x="12469" y="7404"/>
                    <a:pt x="12416" y="7543"/>
                    <a:pt x="12340" y="7645"/>
                  </a:cubicBezTo>
                  <a:cubicBezTo>
                    <a:pt x="12077" y="7737"/>
                    <a:pt x="12077" y="7962"/>
                    <a:pt x="12066" y="8183"/>
                  </a:cubicBezTo>
                  <a:cubicBezTo>
                    <a:pt x="11808" y="8280"/>
                    <a:pt x="11814" y="8510"/>
                    <a:pt x="11798" y="8731"/>
                  </a:cubicBezTo>
                  <a:cubicBezTo>
                    <a:pt x="11464" y="9172"/>
                    <a:pt x="10787" y="8768"/>
                    <a:pt x="10470" y="9247"/>
                  </a:cubicBezTo>
                  <a:cubicBezTo>
                    <a:pt x="10321" y="9274"/>
                    <a:pt x="10122" y="9252"/>
                    <a:pt x="10186" y="9499"/>
                  </a:cubicBezTo>
                  <a:cubicBezTo>
                    <a:pt x="10128" y="9476"/>
                    <a:pt x="10075" y="9466"/>
                    <a:pt x="10028" y="9466"/>
                  </a:cubicBezTo>
                  <a:cubicBezTo>
                    <a:pt x="9851" y="9466"/>
                    <a:pt x="9750" y="9611"/>
                    <a:pt x="9664" y="9789"/>
                  </a:cubicBezTo>
                  <a:cubicBezTo>
                    <a:pt x="9106" y="10246"/>
                    <a:pt x="8037" y="9827"/>
                    <a:pt x="7801" y="10841"/>
                  </a:cubicBezTo>
                  <a:cubicBezTo>
                    <a:pt x="7749" y="10833"/>
                    <a:pt x="7698" y="10827"/>
                    <a:pt x="7649" y="10827"/>
                  </a:cubicBezTo>
                  <a:cubicBezTo>
                    <a:pt x="7467" y="10827"/>
                    <a:pt x="7322" y="10902"/>
                    <a:pt x="7258" y="11132"/>
                  </a:cubicBezTo>
                  <a:cubicBezTo>
                    <a:pt x="6995" y="11438"/>
                    <a:pt x="6651" y="11701"/>
                    <a:pt x="6721" y="12180"/>
                  </a:cubicBezTo>
                  <a:cubicBezTo>
                    <a:pt x="6667" y="12175"/>
                    <a:pt x="6615" y="12173"/>
                    <a:pt x="6563" y="12173"/>
                  </a:cubicBezTo>
                  <a:cubicBezTo>
                    <a:pt x="6173" y="12173"/>
                    <a:pt x="5853" y="12308"/>
                    <a:pt x="5667" y="12711"/>
                  </a:cubicBezTo>
                  <a:cubicBezTo>
                    <a:pt x="5616" y="12694"/>
                    <a:pt x="5569" y="12686"/>
                    <a:pt x="5526" y="12686"/>
                  </a:cubicBezTo>
                  <a:cubicBezTo>
                    <a:pt x="5340" y="12686"/>
                    <a:pt x="5224" y="12830"/>
                    <a:pt x="5119" y="12996"/>
                  </a:cubicBezTo>
                  <a:lnTo>
                    <a:pt x="5126" y="12996"/>
                  </a:lnTo>
                  <a:cubicBezTo>
                    <a:pt x="5039" y="13082"/>
                    <a:pt x="4958" y="13162"/>
                    <a:pt x="4873" y="13249"/>
                  </a:cubicBezTo>
                  <a:cubicBezTo>
                    <a:pt x="4256" y="13459"/>
                    <a:pt x="3616" y="13641"/>
                    <a:pt x="3014" y="13898"/>
                  </a:cubicBezTo>
                  <a:cubicBezTo>
                    <a:pt x="2434" y="14146"/>
                    <a:pt x="1687" y="14258"/>
                    <a:pt x="1655" y="15123"/>
                  </a:cubicBezTo>
                  <a:cubicBezTo>
                    <a:pt x="1231" y="15361"/>
                    <a:pt x="1499" y="15683"/>
                    <a:pt x="1553" y="15973"/>
                  </a:cubicBezTo>
                  <a:cubicBezTo>
                    <a:pt x="1542" y="16063"/>
                    <a:pt x="1531" y="16150"/>
                    <a:pt x="1521" y="16236"/>
                  </a:cubicBezTo>
                  <a:cubicBezTo>
                    <a:pt x="1462" y="16241"/>
                    <a:pt x="1407" y="16251"/>
                    <a:pt x="1355" y="16268"/>
                  </a:cubicBezTo>
                  <a:cubicBezTo>
                    <a:pt x="1333" y="16273"/>
                    <a:pt x="1311" y="16284"/>
                    <a:pt x="1290" y="16289"/>
                  </a:cubicBezTo>
                  <a:cubicBezTo>
                    <a:pt x="1263" y="16306"/>
                    <a:pt x="1231" y="16316"/>
                    <a:pt x="1204" y="16333"/>
                  </a:cubicBezTo>
                  <a:cubicBezTo>
                    <a:pt x="1166" y="16348"/>
                    <a:pt x="1139" y="16370"/>
                    <a:pt x="1107" y="16392"/>
                  </a:cubicBezTo>
                  <a:cubicBezTo>
                    <a:pt x="1090" y="16397"/>
                    <a:pt x="1080" y="16407"/>
                    <a:pt x="1064" y="16418"/>
                  </a:cubicBezTo>
                  <a:cubicBezTo>
                    <a:pt x="1058" y="16418"/>
                    <a:pt x="1058" y="16424"/>
                    <a:pt x="1053" y="16424"/>
                  </a:cubicBezTo>
                  <a:cubicBezTo>
                    <a:pt x="844" y="16585"/>
                    <a:pt x="666" y="16799"/>
                    <a:pt x="440" y="16933"/>
                  </a:cubicBezTo>
                  <a:cubicBezTo>
                    <a:pt x="301" y="17198"/>
                    <a:pt x="167" y="17449"/>
                    <a:pt x="1" y="17659"/>
                  </a:cubicBezTo>
                  <a:cubicBezTo>
                    <a:pt x="38" y="17761"/>
                    <a:pt x="81" y="17858"/>
                    <a:pt x="135" y="17939"/>
                  </a:cubicBezTo>
                  <a:cubicBezTo>
                    <a:pt x="167" y="17992"/>
                    <a:pt x="199" y="18041"/>
                    <a:pt x="242" y="18084"/>
                  </a:cubicBezTo>
                  <a:cubicBezTo>
                    <a:pt x="388" y="18240"/>
                    <a:pt x="575" y="18336"/>
                    <a:pt x="800" y="18390"/>
                  </a:cubicBezTo>
                  <a:cubicBezTo>
                    <a:pt x="3036" y="18094"/>
                    <a:pt x="5265" y="17788"/>
                    <a:pt x="7500" y="17476"/>
                  </a:cubicBezTo>
                  <a:cubicBezTo>
                    <a:pt x="7586" y="17465"/>
                    <a:pt x="7664" y="17459"/>
                    <a:pt x="7735" y="17459"/>
                  </a:cubicBezTo>
                  <a:cubicBezTo>
                    <a:pt x="7860" y="17459"/>
                    <a:pt x="7962" y="17477"/>
                    <a:pt x="8047" y="17514"/>
                  </a:cubicBezTo>
                  <a:cubicBezTo>
                    <a:pt x="8069" y="17509"/>
                    <a:pt x="8085" y="17509"/>
                    <a:pt x="8107" y="17503"/>
                  </a:cubicBezTo>
                  <a:cubicBezTo>
                    <a:pt x="8144" y="17449"/>
                    <a:pt x="8176" y="17396"/>
                    <a:pt x="8214" y="17337"/>
                  </a:cubicBezTo>
                  <a:cubicBezTo>
                    <a:pt x="8290" y="17203"/>
                    <a:pt x="8381" y="17057"/>
                    <a:pt x="8483" y="16918"/>
                  </a:cubicBezTo>
                  <a:cubicBezTo>
                    <a:pt x="8821" y="16869"/>
                    <a:pt x="9160" y="16826"/>
                    <a:pt x="9498" y="16784"/>
                  </a:cubicBezTo>
                  <a:cubicBezTo>
                    <a:pt x="9912" y="16611"/>
                    <a:pt x="10326" y="16440"/>
                    <a:pt x="10740" y="16273"/>
                  </a:cubicBezTo>
                  <a:cubicBezTo>
                    <a:pt x="10779" y="16026"/>
                    <a:pt x="10885" y="15890"/>
                    <a:pt x="11072" y="15890"/>
                  </a:cubicBezTo>
                  <a:cubicBezTo>
                    <a:pt x="11133" y="15890"/>
                    <a:pt x="11203" y="15904"/>
                    <a:pt x="11282" y="15934"/>
                  </a:cubicBezTo>
                  <a:cubicBezTo>
                    <a:pt x="11349" y="15508"/>
                    <a:pt x="11618" y="15393"/>
                    <a:pt x="11970" y="15393"/>
                  </a:cubicBezTo>
                  <a:cubicBezTo>
                    <a:pt x="12012" y="15393"/>
                    <a:pt x="12055" y="15395"/>
                    <a:pt x="12099" y="15398"/>
                  </a:cubicBezTo>
                  <a:cubicBezTo>
                    <a:pt x="12099" y="15401"/>
                    <a:pt x="12099" y="15405"/>
                    <a:pt x="12097" y="15407"/>
                  </a:cubicBezTo>
                  <a:lnTo>
                    <a:pt x="12097" y="15407"/>
                  </a:lnTo>
                  <a:cubicBezTo>
                    <a:pt x="13170" y="14982"/>
                    <a:pt x="14273" y="14809"/>
                    <a:pt x="15396" y="14809"/>
                  </a:cubicBezTo>
                  <a:cubicBezTo>
                    <a:pt x="15847" y="14809"/>
                    <a:pt x="16300" y="14836"/>
                    <a:pt x="16756" y="14887"/>
                  </a:cubicBezTo>
                  <a:cubicBezTo>
                    <a:pt x="17154" y="14791"/>
                    <a:pt x="17551" y="14699"/>
                    <a:pt x="17948" y="14602"/>
                  </a:cubicBezTo>
                  <a:cubicBezTo>
                    <a:pt x="18330" y="14522"/>
                    <a:pt x="18722" y="14409"/>
                    <a:pt x="19098" y="14355"/>
                  </a:cubicBezTo>
                  <a:cubicBezTo>
                    <a:pt x="19356" y="14399"/>
                    <a:pt x="19624" y="14431"/>
                    <a:pt x="19899" y="14468"/>
                  </a:cubicBezTo>
                  <a:cubicBezTo>
                    <a:pt x="20018" y="14479"/>
                    <a:pt x="20135" y="14495"/>
                    <a:pt x="20259" y="14511"/>
                  </a:cubicBezTo>
                  <a:cubicBezTo>
                    <a:pt x="20479" y="14635"/>
                    <a:pt x="20688" y="14833"/>
                    <a:pt x="20881" y="15135"/>
                  </a:cubicBezTo>
                  <a:cubicBezTo>
                    <a:pt x="20946" y="15111"/>
                    <a:pt x="21004" y="15100"/>
                    <a:pt x="21057" y="15100"/>
                  </a:cubicBezTo>
                  <a:cubicBezTo>
                    <a:pt x="21235" y="15100"/>
                    <a:pt x="21352" y="15225"/>
                    <a:pt x="21436" y="15419"/>
                  </a:cubicBezTo>
                  <a:cubicBezTo>
                    <a:pt x="21429" y="15419"/>
                    <a:pt x="21424" y="15425"/>
                    <a:pt x="21424" y="15425"/>
                  </a:cubicBezTo>
                  <a:cubicBezTo>
                    <a:pt x="21585" y="15763"/>
                    <a:pt x="21790" y="15999"/>
                    <a:pt x="22032" y="16144"/>
                  </a:cubicBezTo>
                  <a:cubicBezTo>
                    <a:pt x="22037" y="16155"/>
                    <a:pt x="22037" y="16160"/>
                    <a:pt x="22042" y="16172"/>
                  </a:cubicBezTo>
                  <a:lnTo>
                    <a:pt x="22081" y="16172"/>
                  </a:lnTo>
                  <a:cubicBezTo>
                    <a:pt x="22276" y="16278"/>
                    <a:pt x="22496" y="16329"/>
                    <a:pt x="22737" y="16329"/>
                  </a:cubicBezTo>
                  <a:cubicBezTo>
                    <a:pt x="22959" y="16329"/>
                    <a:pt x="23198" y="16286"/>
                    <a:pt x="23455" y="16204"/>
                  </a:cubicBezTo>
                  <a:cubicBezTo>
                    <a:pt x="23637" y="16144"/>
                    <a:pt x="23836" y="16065"/>
                    <a:pt x="24035" y="16065"/>
                  </a:cubicBezTo>
                  <a:cubicBezTo>
                    <a:pt x="24177" y="16065"/>
                    <a:pt x="24320" y="16106"/>
                    <a:pt x="24454" y="16224"/>
                  </a:cubicBezTo>
                  <a:cubicBezTo>
                    <a:pt x="24577" y="16253"/>
                    <a:pt x="24696" y="16265"/>
                    <a:pt x="24811" y="16265"/>
                  </a:cubicBezTo>
                  <a:cubicBezTo>
                    <a:pt x="25002" y="16265"/>
                    <a:pt x="25185" y="16231"/>
                    <a:pt x="25362" y="16177"/>
                  </a:cubicBezTo>
                  <a:cubicBezTo>
                    <a:pt x="25459" y="16144"/>
                    <a:pt x="25555" y="16112"/>
                    <a:pt x="25647" y="16075"/>
                  </a:cubicBezTo>
                  <a:cubicBezTo>
                    <a:pt x="25787" y="16021"/>
                    <a:pt x="25927" y="15961"/>
                    <a:pt x="26066" y="15902"/>
                  </a:cubicBezTo>
                  <a:cubicBezTo>
                    <a:pt x="26297" y="15805"/>
                    <a:pt x="26534" y="15715"/>
                    <a:pt x="26775" y="15666"/>
                  </a:cubicBezTo>
                  <a:cubicBezTo>
                    <a:pt x="27098" y="15623"/>
                    <a:pt x="27454" y="15388"/>
                    <a:pt x="27768" y="15388"/>
                  </a:cubicBezTo>
                  <a:cubicBezTo>
                    <a:pt x="27998" y="15388"/>
                    <a:pt x="28205" y="15514"/>
                    <a:pt x="28360" y="15934"/>
                  </a:cubicBezTo>
                  <a:cubicBezTo>
                    <a:pt x="28428" y="15921"/>
                    <a:pt x="28491" y="15915"/>
                    <a:pt x="28550" y="15915"/>
                  </a:cubicBezTo>
                  <a:cubicBezTo>
                    <a:pt x="28879" y="15915"/>
                    <a:pt x="29075" y="16112"/>
                    <a:pt x="29165" y="16467"/>
                  </a:cubicBezTo>
                  <a:cubicBezTo>
                    <a:pt x="29221" y="16452"/>
                    <a:pt x="29274" y="16444"/>
                    <a:pt x="29323" y="16444"/>
                  </a:cubicBezTo>
                  <a:cubicBezTo>
                    <a:pt x="29499" y="16444"/>
                    <a:pt x="29627" y="16542"/>
                    <a:pt x="29703" y="16735"/>
                  </a:cubicBezTo>
                  <a:cubicBezTo>
                    <a:pt x="29983" y="16816"/>
                    <a:pt x="30300" y="16848"/>
                    <a:pt x="30236" y="17267"/>
                  </a:cubicBezTo>
                  <a:cubicBezTo>
                    <a:pt x="30301" y="17255"/>
                    <a:pt x="30363" y="17249"/>
                    <a:pt x="30421" y="17249"/>
                  </a:cubicBezTo>
                  <a:cubicBezTo>
                    <a:pt x="30748" y="17249"/>
                    <a:pt x="30944" y="17442"/>
                    <a:pt x="31035" y="17799"/>
                  </a:cubicBezTo>
                  <a:cubicBezTo>
                    <a:pt x="31089" y="17785"/>
                    <a:pt x="31140" y="17778"/>
                    <a:pt x="31188" y="17778"/>
                  </a:cubicBezTo>
                  <a:cubicBezTo>
                    <a:pt x="31365" y="17778"/>
                    <a:pt x="31492" y="17874"/>
                    <a:pt x="31573" y="18073"/>
                  </a:cubicBezTo>
                  <a:cubicBezTo>
                    <a:pt x="31847" y="18148"/>
                    <a:pt x="32170" y="18185"/>
                    <a:pt x="32105" y="18604"/>
                  </a:cubicBezTo>
                  <a:cubicBezTo>
                    <a:pt x="32172" y="18591"/>
                    <a:pt x="32235" y="18585"/>
                    <a:pt x="32293" y="18585"/>
                  </a:cubicBezTo>
                  <a:cubicBezTo>
                    <a:pt x="32618" y="18585"/>
                    <a:pt x="32814" y="18782"/>
                    <a:pt x="32904" y="19137"/>
                  </a:cubicBezTo>
                  <a:cubicBezTo>
                    <a:pt x="32961" y="19122"/>
                    <a:pt x="33013" y="19114"/>
                    <a:pt x="33062" y="19114"/>
                  </a:cubicBezTo>
                  <a:cubicBezTo>
                    <a:pt x="33236" y="19114"/>
                    <a:pt x="33362" y="19212"/>
                    <a:pt x="33442" y="19405"/>
                  </a:cubicBezTo>
                  <a:cubicBezTo>
                    <a:pt x="33717" y="19486"/>
                    <a:pt x="34039" y="19524"/>
                    <a:pt x="33975" y="19938"/>
                  </a:cubicBezTo>
                  <a:cubicBezTo>
                    <a:pt x="34042" y="19924"/>
                    <a:pt x="34106" y="19918"/>
                    <a:pt x="34165" y="19918"/>
                  </a:cubicBezTo>
                  <a:cubicBezTo>
                    <a:pt x="34489" y="19918"/>
                    <a:pt x="34683" y="20114"/>
                    <a:pt x="34769" y="20469"/>
                  </a:cubicBezTo>
                  <a:cubicBezTo>
                    <a:pt x="34974" y="20506"/>
                    <a:pt x="35167" y="20523"/>
                    <a:pt x="35366" y="20523"/>
                  </a:cubicBezTo>
                  <a:cubicBezTo>
                    <a:pt x="35413" y="20679"/>
                    <a:pt x="35446" y="20866"/>
                    <a:pt x="35381" y="21059"/>
                  </a:cubicBezTo>
                  <a:cubicBezTo>
                    <a:pt x="35393" y="21059"/>
                    <a:pt x="35403" y="21066"/>
                    <a:pt x="35413" y="21066"/>
                  </a:cubicBezTo>
                  <a:cubicBezTo>
                    <a:pt x="36021" y="21066"/>
                    <a:pt x="36601" y="20937"/>
                    <a:pt x="37166" y="20813"/>
                  </a:cubicBezTo>
                  <a:cubicBezTo>
                    <a:pt x="37353" y="20776"/>
                    <a:pt x="37536" y="20732"/>
                    <a:pt x="37724" y="20700"/>
                  </a:cubicBezTo>
                  <a:cubicBezTo>
                    <a:pt x="38492" y="20555"/>
                    <a:pt x="39029" y="19975"/>
                    <a:pt x="39029" y="19287"/>
                  </a:cubicBezTo>
                  <a:cubicBezTo>
                    <a:pt x="39035" y="17751"/>
                    <a:pt x="39926" y="16762"/>
                    <a:pt x="40958" y="15618"/>
                  </a:cubicBezTo>
                  <a:cubicBezTo>
                    <a:pt x="41076" y="15489"/>
                    <a:pt x="41188" y="15366"/>
                    <a:pt x="41302" y="15237"/>
                  </a:cubicBezTo>
                  <a:cubicBezTo>
                    <a:pt x="42366" y="14039"/>
                    <a:pt x="43300" y="13104"/>
                    <a:pt x="44853" y="12948"/>
                  </a:cubicBezTo>
                  <a:cubicBezTo>
                    <a:pt x="45782" y="12851"/>
                    <a:pt x="46384" y="12061"/>
                    <a:pt x="46454" y="10831"/>
                  </a:cubicBezTo>
                  <a:cubicBezTo>
                    <a:pt x="46464" y="10654"/>
                    <a:pt x="46384" y="10482"/>
                    <a:pt x="46239" y="10375"/>
                  </a:cubicBezTo>
                  <a:cubicBezTo>
                    <a:pt x="46142" y="10305"/>
                    <a:pt x="46035" y="10268"/>
                    <a:pt x="45922" y="10268"/>
                  </a:cubicBezTo>
                  <a:cubicBezTo>
                    <a:pt x="45857" y="10268"/>
                    <a:pt x="45793" y="10278"/>
                    <a:pt x="45733" y="10300"/>
                  </a:cubicBezTo>
                  <a:cubicBezTo>
                    <a:pt x="45470" y="10402"/>
                    <a:pt x="45218" y="10504"/>
                    <a:pt x="44971" y="10611"/>
                  </a:cubicBezTo>
                  <a:cubicBezTo>
                    <a:pt x="44799" y="10687"/>
                    <a:pt x="44627" y="10756"/>
                    <a:pt x="44466" y="10821"/>
                  </a:cubicBezTo>
                  <a:cubicBezTo>
                    <a:pt x="44761" y="10288"/>
                    <a:pt x="44944" y="9450"/>
                    <a:pt x="44837" y="9058"/>
                  </a:cubicBezTo>
                  <a:cubicBezTo>
                    <a:pt x="44766" y="8817"/>
                    <a:pt x="44605" y="8709"/>
                    <a:pt x="44515" y="8666"/>
                  </a:cubicBezTo>
                  <a:cubicBezTo>
                    <a:pt x="44203" y="8516"/>
                    <a:pt x="44154" y="8495"/>
                    <a:pt x="44272" y="8188"/>
                  </a:cubicBezTo>
                  <a:lnTo>
                    <a:pt x="44272" y="8188"/>
                  </a:lnTo>
                  <a:cubicBezTo>
                    <a:pt x="44644" y="8430"/>
                    <a:pt x="45063" y="8473"/>
                    <a:pt x="45411" y="8478"/>
                  </a:cubicBezTo>
                  <a:cubicBezTo>
                    <a:pt x="46346" y="8478"/>
                    <a:pt x="47319" y="7839"/>
                    <a:pt x="47952" y="6819"/>
                  </a:cubicBezTo>
                  <a:cubicBezTo>
                    <a:pt x="48544" y="5862"/>
                    <a:pt x="48666" y="4831"/>
                    <a:pt x="48280" y="4057"/>
                  </a:cubicBezTo>
                  <a:cubicBezTo>
                    <a:pt x="48022" y="3546"/>
                    <a:pt x="47694" y="3439"/>
                    <a:pt x="47458" y="3439"/>
                  </a:cubicBezTo>
                  <a:cubicBezTo>
                    <a:pt x="47211" y="3439"/>
                    <a:pt x="46856" y="3563"/>
                    <a:pt x="46588" y="4137"/>
                  </a:cubicBezTo>
                  <a:lnTo>
                    <a:pt x="46539" y="4234"/>
                  </a:lnTo>
                  <a:cubicBezTo>
                    <a:pt x="46405" y="3911"/>
                    <a:pt x="46120" y="3402"/>
                    <a:pt x="45514" y="3402"/>
                  </a:cubicBezTo>
                  <a:cubicBezTo>
                    <a:pt x="45218" y="3402"/>
                    <a:pt x="44955" y="3525"/>
                    <a:pt x="44697" y="3648"/>
                  </a:cubicBezTo>
                  <a:cubicBezTo>
                    <a:pt x="44697" y="3648"/>
                    <a:pt x="44278" y="3847"/>
                    <a:pt x="44144" y="3906"/>
                  </a:cubicBezTo>
                  <a:cubicBezTo>
                    <a:pt x="44342" y="3750"/>
                    <a:pt x="44520" y="3584"/>
                    <a:pt x="44691" y="3423"/>
                  </a:cubicBezTo>
                  <a:cubicBezTo>
                    <a:pt x="45218" y="2929"/>
                    <a:pt x="45669" y="2500"/>
                    <a:pt x="46346" y="2500"/>
                  </a:cubicBezTo>
                  <a:lnTo>
                    <a:pt x="46449" y="2500"/>
                  </a:lnTo>
                  <a:cubicBezTo>
                    <a:pt x="46846" y="2500"/>
                    <a:pt x="47201" y="2225"/>
                    <a:pt x="47308" y="1838"/>
                  </a:cubicBezTo>
                  <a:cubicBezTo>
                    <a:pt x="47416" y="1446"/>
                    <a:pt x="47255" y="1054"/>
                    <a:pt x="46894" y="839"/>
                  </a:cubicBezTo>
                  <a:cubicBezTo>
                    <a:pt x="46712" y="727"/>
                    <a:pt x="46529" y="581"/>
                    <a:pt x="46341" y="430"/>
                  </a:cubicBezTo>
                  <a:cubicBezTo>
                    <a:pt x="46164" y="286"/>
                    <a:pt x="45976" y="135"/>
                    <a:pt x="45766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4531200" y="3340750"/>
              <a:ext cx="490225" cy="851900"/>
            </a:xfrm>
            <a:custGeom>
              <a:rect b="b" l="l" r="r" t="t"/>
              <a:pathLst>
                <a:path extrusionOk="0" h="34076" w="19609">
                  <a:moveTo>
                    <a:pt x="18061" y="0"/>
                  </a:moveTo>
                  <a:cubicBezTo>
                    <a:pt x="15413" y="209"/>
                    <a:pt x="12764" y="403"/>
                    <a:pt x="10110" y="591"/>
                  </a:cubicBezTo>
                  <a:cubicBezTo>
                    <a:pt x="9570" y="630"/>
                    <a:pt x="8963" y="736"/>
                    <a:pt x="8414" y="736"/>
                  </a:cubicBezTo>
                  <a:cubicBezTo>
                    <a:pt x="8056" y="736"/>
                    <a:pt x="7724" y="691"/>
                    <a:pt x="7451" y="553"/>
                  </a:cubicBezTo>
                  <a:cubicBezTo>
                    <a:pt x="7236" y="586"/>
                    <a:pt x="7015" y="628"/>
                    <a:pt x="6801" y="693"/>
                  </a:cubicBezTo>
                  <a:cubicBezTo>
                    <a:pt x="6623" y="742"/>
                    <a:pt x="6447" y="801"/>
                    <a:pt x="6274" y="876"/>
                  </a:cubicBezTo>
                  <a:cubicBezTo>
                    <a:pt x="5968" y="1322"/>
                    <a:pt x="5609" y="1746"/>
                    <a:pt x="5307" y="2192"/>
                  </a:cubicBezTo>
                  <a:cubicBezTo>
                    <a:pt x="4442" y="2837"/>
                    <a:pt x="4925" y="3794"/>
                    <a:pt x="4764" y="4605"/>
                  </a:cubicBezTo>
                  <a:cubicBezTo>
                    <a:pt x="4593" y="4776"/>
                    <a:pt x="4416" y="4947"/>
                    <a:pt x="4243" y="5120"/>
                  </a:cubicBezTo>
                  <a:cubicBezTo>
                    <a:pt x="3152" y="5308"/>
                    <a:pt x="3105" y="6221"/>
                    <a:pt x="2906" y="7037"/>
                  </a:cubicBezTo>
                  <a:cubicBezTo>
                    <a:pt x="2857" y="7613"/>
                    <a:pt x="2353" y="8086"/>
                    <a:pt x="2202" y="8634"/>
                  </a:cubicBezTo>
                  <a:cubicBezTo>
                    <a:pt x="2165" y="8751"/>
                    <a:pt x="2148" y="8875"/>
                    <a:pt x="2153" y="9004"/>
                  </a:cubicBezTo>
                  <a:cubicBezTo>
                    <a:pt x="2165" y="9170"/>
                    <a:pt x="2213" y="9348"/>
                    <a:pt x="2326" y="9536"/>
                  </a:cubicBezTo>
                  <a:cubicBezTo>
                    <a:pt x="2224" y="9660"/>
                    <a:pt x="2127" y="9782"/>
                    <a:pt x="2036" y="9906"/>
                  </a:cubicBezTo>
                  <a:cubicBezTo>
                    <a:pt x="1471" y="10412"/>
                    <a:pt x="484" y="10777"/>
                    <a:pt x="1558" y="11813"/>
                  </a:cubicBezTo>
                  <a:cubicBezTo>
                    <a:pt x="1627" y="12232"/>
                    <a:pt x="1563" y="12710"/>
                    <a:pt x="2095" y="12888"/>
                  </a:cubicBezTo>
                  <a:cubicBezTo>
                    <a:pt x="2095" y="13102"/>
                    <a:pt x="2106" y="13318"/>
                    <a:pt x="2084" y="13533"/>
                  </a:cubicBezTo>
                  <a:cubicBezTo>
                    <a:pt x="2036" y="14108"/>
                    <a:pt x="1875" y="14495"/>
                    <a:pt x="1600" y="14741"/>
                  </a:cubicBezTo>
                  <a:cubicBezTo>
                    <a:pt x="1617" y="14946"/>
                    <a:pt x="1638" y="15145"/>
                    <a:pt x="1676" y="15343"/>
                  </a:cubicBezTo>
                  <a:cubicBezTo>
                    <a:pt x="1687" y="15403"/>
                    <a:pt x="1697" y="15462"/>
                    <a:pt x="1708" y="15520"/>
                  </a:cubicBezTo>
                  <a:cubicBezTo>
                    <a:pt x="2379" y="16068"/>
                    <a:pt x="2428" y="17325"/>
                    <a:pt x="2654" y="18287"/>
                  </a:cubicBezTo>
                  <a:cubicBezTo>
                    <a:pt x="2675" y="18368"/>
                    <a:pt x="2798" y="18427"/>
                    <a:pt x="2889" y="18492"/>
                  </a:cubicBezTo>
                  <a:cubicBezTo>
                    <a:pt x="2842" y="18743"/>
                    <a:pt x="2830" y="18975"/>
                    <a:pt x="3159" y="19033"/>
                  </a:cubicBezTo>
                  <a:cubicBezTo>
                    <a:pt x="3132" y="19479"/>
                    <a:pt x="3410" y="19990"/>
                    <a:pt x="2917" y="20339"/>
                  </a:cubicBezTo>
                  <a:cubicBezTo>
                    <a:pt x="1939" y="20662"/>
                    <a:pt x="2224" y="21527"/>
                    <a:pt x="2100" y="22214"/>
                  </a:cubicBezTo>
                  <a:cubicBezTo>
                    <a:pt x="1515" y="22477"/>
                    <a:pt x="1359" y="22993"/>
                    <a:pt x="1295" y="23568"/>
                  </a:cubicBezTo>
                  <a:cubicBezTo>
                    <a:pt x="1295" y="23568"/>
                    <a:pt x="1296" y="23568"/>
                    <a:pt x="1297" y="23567"/>
                  </a:cubicBezTo>
                  <a:lnTo>
                    <a:pt x="1297" y="23567"/>
                  </a:lnTo>
                  <a:cubicBezTo>
                    <a:pt x="429" y="25027"/>
                    <a:pt x="90" y="26637"/>
                    <a:pt x="0" y="28311"/>
                  </a:cubicBezTo>
                  <a:lnTo>
                    <a:pt x="0" y="28360"/>
                  </a:lnTo>
                  <a:cubicBezTo>
                    <a:pt x="65" y="28554"/>
                    <a:pt x="177" y="28742"/>
                    <a:pt x="370" y="28871"/>
                  </a:cubicBezTo>
                  <a:cubicBezTo>
                    <a:pt x="557" y="28857"/>
                    <a:pt x="745" y="28852"/>
                    <a:pt x="933" y="28852"/>
                  </a:cubicBezTo>
                  <a:cubicBezTo>
                    <a:pt x="1245" y="28852"/>
                    <a:pt x="1559" y="28864"/>
                    <a:pt x="1871" y="28864"/>
                  </a:cubicBezTo>
                  <a:cubicBezTo>
                    <a:pt x="2595" y="28864"/>
                    <a:pt x="3311" y="28800"/>
                    <a:pt x="3975" y="28371"/>
                  </a:cubicBezTo>
                  <a:lnTo>
                    <a:pt x="6113" y="28365"/>
                  </a:lnTo>
                  <a:cubicBezTo>
                    <a:pt x="6284" y="28587"/>
                    <a:pt x="6481" y="28649"/>
                    <a:pt x="6686" y="28649"/>
                  </a:cubicBezTo>
                  <a:cubicBezTo>
                    <a:pt x="6933" y="28649"/>
                    <a:pt x="7192" y="28559"/>
                    <a:pt x="7429" y="28554"/>
                  </a:cubicBezTo>
                  <a:cubicBezTo>
                    <a:pt x="8595" y="28532"/>
                    <a:pt x="9755" y="28445"/>
                    <a:pt x="10916" y="28381"/>
                  </a:cubicBezTo>
                  <a:cubicBezTo>
                    <a:pt x="10929" y="28488"/>
                    <a:pt x="10994" y="28502"/>
                    <a:pt x="11066" y="28502"/>
                  </a:cubicBezTo>
                  <a:cubicBezTo>
                    <a:pt x="11091" y="28502"/>
                    <a:pt x="11117" y="28500"/>
                    <a:pt x="11142" y="28500"/>
                  </a:cubicBezTo>
                  <a:cubicBezTo>
                    <a:pt x="11161" y="28500"/>
                    <a:pt x="11179" y="28501"/>
                    <a:pt x="11195" y="28505"/>
                  </a:cubicBezTo>
                  <a:cubicBezTo>
                    <a:pt x="11088" y="28784"/>
                    <a:pt x="10631" y="28978"/>
                    <a:pt x="10653" y="29241"/>
                  </a:cubicBezTo>
                  <a:cubicBezTo>
                    <a:pt x="10658" y="29278"/>
                    <a:pt x="10669" y="29316"/>
                    <a:pt x="10695" y="29354"/>
                  </a:cubicBezTo>
                  <a:cubicBezTo>
                    <a:pt x="10836" y="29585"/>
                    <a:pt x="10868" y="29853"/>
                    <a:pt x="10868" y="30138"/>
                  </a:cubicBezTo>
                  <a:cubicBezTo>
                    <a:pt x="10868" y="30171"/>
                    <a:pt x="10863" y="30208"/>
                    <a:pt x="10863" y="30245"/>
                  </a:cubicBezTo>
                  <a:cubicBezTo>
                    <a:pt x="10856" y="30386"/>
                    <a:pt x="10846" y="30530"/>
                    <a:pt x="10836" y="30676"/>
                  </a:cubicBezTo>
                  <a:cubicBezTo>
                    <a:pt x="10830" y="30788"/>
                    <a:pt x="10819" y="30895"/>
                    <a:pt x="10819" y="31003"/>
                  </a:cubicBezTo>
                  <a:lnTo>
                    <a:pt x="10819" y="31105"/>
                  </a:lnTo>
                  <a:cubicBezTo>
                    <a:pt x="10836" y="31631"/>
                    <a:pt x="11012" y="32094"/>
                    <a:pt x="11835" y="32308"/>
                  </a:cubicBezTo>
                  <a:cubicBezTo>
                    <a:pt x="11910" y="32330"/>
                    <a:pt x="11932" y="32545"/>
                    <a:pt x="11952" y="32771"/>
                  </a:cubicBezTo>
                  <a:cubicBezTo>
                    <a:pt x="11964" y="32910"/>
                    <a:pt x="11974" y="33055"/>
                    <a:pt x="11991" y="33163"/>
                  </a:cubicBezTo>
                  <a:cubicBezTo>
                    <a:pt x="12152" y="33307"/>
                    <a:pt x="12302" y="33409"/>
                    <a:pt x="12452" y="33469"/>
                  </a:cubicBezTo>
                  <a:cubicBezTo>
                    <a:pt x="12371" y="33689"/>
                    <a:pt x="12227" y="33813"/>
                    <a:pt x="12071" y="33882"/>
                  </a:cubicBezTo>
                  <a:cubicBezTo>
                    <a:pt x="12269" y="33989"/>
                    <a:pt x="12500" y="34076"/>
                    <a:pt x="12764" y="34076"/>
                  </a:cubicBezTo>
                  <a:cubicBezTo>
                    <a:pt x="12931" y="34076"/>
                    <a:pt x="13097" y="34038"/>
                    <a:pt x="13269" y="33974"/>
                  </a:cubicBezTo>
                  <a:cubicBezTo>
                    <a:pt x="13457" y="33904"/>
                    <a:pt x="13655" y="33791"/>
                    <a:pt x="13860" y="33635"/>
                  </a:cubicBezTo>
                  <a:cubicBezTo>
                    <a:pt x="13918" y="33592"/>
                    <a:pt x="13983" y="33555"/>
                    <a:pt x="14042" y="33512"/>
                  </a:cubicBezTo>
                  <a:cubicBezTo>
                    <a:pt x="15187" y="32700"/>
                    <a:pt x="16422" y="32288"/>
                    <a:pt x="17717" y="32288"/>
                  </a:cubicBezTo>
                  <a:cubicBezTo>
                    <a:pt x="18024" y="32288"/>
                    <a:pt x="18334" y="32313"/>
                    <a:pt x="18646" y="32362"/>
                  </a:cubicBezTo>
                  <a:lnTo>
                    <a:pt x="18517" y="32217"/>
                  </a:lnTo>
                  <a:cubicBezTo>
                    <a:pt x="18405" y="32099"/>
                    <a:pt x="18361" y="31938"/>
                    <a:pt x="18383" y="31787"/>
                  </a:cubicBezTo>
                  <a:lnTo>
                    <a:pt x="18383" y="31787"/>
                  </a:lnTo>
                  <a:cubicBezTo>
                    <a:pt x="18560" y="31804"/>
                    <a:pt x="18733" y="31825"/>
                    <a:pt x="18909" y="31857"/>
                  </a:cubicBezTo>
                  <a:cubicBezTo>
                    <a:pt x="18958" y="31804"/>
                    <a:pt x="19011" y="31750"/>
                    <a:pt x="19076" y="31713"/>
                  </a:cubicBezTo>
                  <a:cubicBezTo>
                    <a:pt x="19055" y="31535"/>
                    <a:pt x="19033" y="31358"/>
                    <a:pt x="19011" y="31185"/>
                  </a:cubicBezTo>
                  <a:cubicBezTo>
                    <a:pt x="19033" y="31180"/>
                    <a:pt x="19055" y="31175"/>
                    <a:pt x="19076" y="31175"/>
                  </a:cubicBezTo>
                  <a:cubicBezTo>
                    <a:pt x="19162" y="31175"/>
                    <a:pt x="19248" y="31197"/>
                    <a:pt x="19323" y="31239"/>
                  </a:cubicBezTo>
                  <a:cubicBezTo>
                    <a:pt x="19490" y="31326"/>
                    <a:pt x="19598" y="31497"/>
                    <a:pt x="19603" y="31685"/>
                  </a:cubicBezTo>
                  <a:cubicBezTo>
                    <a:pt x="19603" y="31675"/>
                    <a:pt x="19608" y="31658"/>
                    <a:pt x="19603" y="31643"/>
                  </a:cubicBezTo>
                  <a:cubicBezTo>
                    <a:pt x="19591" y="31557"/>
                    <a:pt x="19586" y="31465"/>
                    <a:pt x="19576" y="31373"/>
                  </a:cubicBezTo>
                  <a:cubicBezTo>
                    <a:pt x="19474" y="31288"/>
                    <a:pt x="19398" y="31143"/>
                    <a:pt x="19372" y="30885"/>
                  </a:cubicBezTo>
                  <a:cubicBezTo>
                    <a:pt x="19264" y="29806"/>
                    <a:pt x="19125" y="28735"/>
                    <a:pt x="18979" y="27661"/>
                  </a:cubicBezTo>
                  <a:cubicBezTo>
                    <a:pt x="19033" y="27656"/>
                    <a:pt x="19087" y="27651"/>
                    <a:pt x="19147" y="27640"/>
                  </a:cubicBezTo>
                  <a:cubicBezTo>
                    <a:pt x="19130" y="27543"/>
                    <a:pt x="19120" y="27453"/>
                    <a:pt x="19108" y="27356"/>
                  </a:cubicBezTo>
                  <a:cubicBezTo>
                    <a:pt x="19060" y="27361"/>
                    <a:pt x="19006" y="27366"/>
                    <a:pt x="18953" y="27371"/>
                  </a:cubicBezTo>
                  <a:cubicBezTo>
                    <a:pt x="18947" y="27371"/>
                    <a:pt x="18947" y="27377"/>
                    <a:pt x="18942" y="27377"/>
                  </a:cubicBezTo>
                  <a:cubicBezTo>
                    <a:pt x="18765" y="26104"/>
                    <a:pt x="18572" y="24830"/>
                    <a:pt x="18383" y="23558"/>
                  </a:cubicBezTo>
                  <a:cubicBezTo>
                    <a:pt x="17932" y="20458"/>
                    <a:pt x="18190" y="17357"/>
                    <a:pt x="18334" y="14258"/>
                  </a:cubicBezTo>
                  <a:cubicBezTo>
                    <a:pt x="18421" y="13586"/>
                    <a:pt x="18453" y="12915"/>
                    <a:pt x="18453" y="12244"/>
                  </a:cubicBezTo>
                  <a:cubicBezTo>
                    <a:pt x="18453" y="11572"/>
                    <a:pt x="18421" y="10900"/>
                    <a:pt x="18388" y="10229"/>
                  </a:cubicBezTo>
                  <a:cubicBezTo>
                    <a:pt x="18388" y="7258"/>
                    <a:pt x="18410" y="4287"/>
                    <a:pt x="18383" y="1317"/>
                  </a:cubicBezTo>
                  <a:cubicBezTo>
                    <a:pt x="18378" y="967"/>
                    <a:pt x="18405" y="715"/>
                    <a:pt x="18544" y="543"/>
                  </a:cubicBezTo>
                  <a:cubicBezTo>
                    <a:pt x="18490" y="414"/>
                    <a:pt x="18416" y="290"/>
                    <a:pt x="18309" y="183"/>
                  </a:cubicBezTo>
                  <a:cubicBezTo>
                    <a:pt x="18281" y="156"/>
                    <a:pt x="18249" y="134"/>
                    <a:pt x="18222" y="113"/>
                  </a:cubicBezTo>
                  <a:cubicBezTo>
                    <a:pt x="18173" y="70"/>
                    <a:pt x="18115" y="38"/>
                    <a:pt x="18061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601600" y="2410275"/>
              <a:ext cx="1027825" cy="589500"/>
            </a:xfrm>
            <a:custGeom>
              <a:rect b="b" l="l" r="r" t="t"/>
              <a:pathLst>
                <a:path extrusionOk="0" h="23580" w="41113">
                  <a:moveTo>
                    <a:pt x="37686" y="14398"/>
                  </a:moveTo>
                  <a:lnTo>
                    <a:pt x="37686" y="14398"/>
                  </a:lnTo>
                  <a:cubicBezTo>
                    <a:pt x="37648" y="14420"/>
                    <a:pt x="37611" y="14446"/>
                    <a:pt x="37574" y="14478"/>
                  </a:cubicBezTo>
                  <a:cubicBezTo>
                    <a:pt x="37547" y="14500"/>
                    <a:pt x="37530" y="14510"/>
                    <a:pt x="37525" y="14517"/>
                  </a:cubicBezTo>
                  <a:cubicBezTo>
                    <a:pt x="37514" y="14510"/>
                    <a:pt x="37503" y="14505"/>
                    <a:pt x="37487" y="14495"/>
                  </a:cubicBezTo>
                  <a:cubicBezTo>
                    <a:pt x="37509" y="14485"/>
                    <a:pt x="37643" y="14420"/>
                    <a:pt x="37686" y="14398"/>
                  </a:cubicBezTo>
                  <a:close/>
                  <a:moveTo>
                    <a:pt x="24218" y="0"/>
                  </a:moveTo>
                  <a:cubicBezTo>
                    <a:pt x="23944" y="855"/>
                    <a:pt x="23637" y="1704"/>
                    <a:pt x="23632" y="2616"/>
                  </a:cubicBezTo>
                  <a:cubicBezTo>
                    <a:pt x="23632" y="2745"/>
                    <a:pt x="23610" y="2859"/>
                    <a:pt x="23568" y="2961"/>
                  </a:cubicBezTo>
                  <a:cubicBezTo>
                    <a:pt x="23449" y="3261"/>
                    <a:pt x="23171" y="3449"/>
                    <a:pt x="22908" y="3648"/>
                  </a:cubicBezTo>
                  <a:cubicBezTo>
                    <a:pt x="22843" y="3858"/>
                    <a:pt x="22826" y="4094"/>
                    <a:pt x="22574" y="4186"/>
                  </a:cubicBezTo>
                  <a:cubicBezTo>
                    <a:pt x="22553" y="4736"/>
                    <a:pt x="22365" y="4877"/>
                    <a:pt x="22119" y="4877"/>
                  </a:cubicBezTo>
                  <a:cubicBezTo>
                    <a:pt x="21861" y="4877"/>
                    <a:pt x="21538" y="4722"/>
                    <a:pt x="21280" y="4722"/>
                  </a:cubicBezTo>
                  <a:cubicBezTo>
                    <a:pt x="21265" y="4722"/>
                    <a:pt x="21251" y="4722"/>
                    <a:pt x="21237" y="4723"/>
                  </a:cubicBezTo>
                  <a:cubicBezTo>
                    <a:pt x="21021" y="5550"/>
                    <a:pt x="20877" y="6404"/>
                    <a:pt x="20575" y="7200"/>
                  </a:cubicBezTo>
                  <a:cubicBezTo>
                    <a:pt x="20412" y="7627"/>
                    <a:pt x="20199" y="7834"/>
                    <a:pt x="19968" y="7834"/>
                  </a:cubicBezTo>
                  <a:cubicBezTo>
                    <a:pt x="19773" y="7834"/>
                    <a:pt x="19566" y="7686"/>
                    <a:pt x="19367" y="7399"/>
                  </a:cubicBezTo>
                  <a:cubicBezTo>
                    <a:pt x="19290" y="7444"/>
                    <a:pt x="19223" y="7463"/>
                    <a:pt x="19165" y="7463"/>
                  </a:cubicBezTo>
                  <a:cubicBezTo>
                    <a:pt x="18990" y="7463"/>
                    <a:pt x="18892" y="7289"/>
                    <a:pt x="18787" y="7136"/>
                  </a:cubicBezTo>
                  <a:cubicBezTo>
                    <a:pt x="18690" y="7081"/>
                    <a:pt x="18599" y="7027"/>
                    <a:pt x="18502" y="6974"/>
                  </a:cubicBezTo>
                  <a:cubicBezTo>
                    <a:pt x="17793" y="7892"/>
                    <a:pt x="17862" y="9063"/>
                    <a:pt x="17503" y="10095"/>
                  </a:cubicBezTo>
                  <a:cubicBezTo>
                    <a:pt x="17347" y="10535"/>
                    <a:pt x="17352" y="11041"/>
                    <a:pt x="16970" y="11384"/>
                  </a:cubicBezTo>
                  <a:cubicBezTo>
                    <a:pt x="16940" y="11523"/>
                    <a:pt x="16921" y="11672"/>
                    <a:pt x="16751" y="11672"/>
                  </a:cubicBezTo>
                  <a:cubicBezTo>
                    <a:pt x="16738" y="11672"/>
                    <a:pt x="16723" y="11671"/>
                    <a:pt x="16707" y="11669"/>
                  </a:cubicBezTo>
                  <a:lnTo>
                    <a:pt x="16707" y="11669"/>
                  </a:lnTo>
                  <a:cubicBezTo>
                    <a:pt x="16739" y="12132"/>
                    <a:pt x="16525" y="12469"/>
                    <a:pt x="16159" y="12727"/>
                  </a:cubicBezTo>
                  <a:cubicBezTo>
                    <a:pt x="15939" y="13260"/>
                    <a:pt x="16605" y="13791"/>
                    <a:pt x="16171" y="14317"/>
                  </a:cubicBezTo>
                  <a:cubicBezTo>
                    <a:pt x="16256" y="14597"/>
                    <a:pt x="16127" y="14763"/>
                    <a:pt x="15886" y="14871"/>
                  </a:cubicBezTo>
                  <a:lnTo>
                    <a:pt x="15901" y="14850"/>
                  </a:lnTo>
                  <a:lnTo>
                    <a:pt x="15901" y="14850"/>
                  </a:lnTo>
                  <a:cubicBezTo>
                    <a:pt x="15810" y="14946"/>
                    <a:pt x="15720" y="15043"/>
                    <a:pt x="15623" y="15135"/>
                  </a:cubicBezTo>
                  <a:cubicBezTo>
                    <a:pt x="15606" y="15187"/>
                    <a:pt x="15574" y="15236"/>
                    <a:pt x="15531" y="15274"/>
                  </a:cubicBezTo>
                  <a:cubicBezTo>
                    <a:pt x="14607" y="15703"/>
                    <a:pt x="13516" y="15817"/>
                    <a:pt x="12909" y="16843"/>
                  </a:cubicBezTo>
                  <a:cubicBezTo>
                    <a:pt x="12883" y="16885"/>
                    <a:pt x="12851" y="16923"/>
                    <a:pt x="12819" y="16960"/>
                  </a:cubicBezTo>
                  <a:cubicBezTo>
                    <a:pt x="12571" y="17208"/>
                    <a:pt x="12109" y="17272"/>
                    <a:pt x="11711" y="17294"/>
                  </a:cubicBezTo>
                  <a:cubicBezTo>
                    <a:pt x="11568" y="17429"/>
                    <a:pt x="11454" y="17481"/>
                    <a:pt x="11358" y="17481"/>
                  </a:cubicBezTo>
                  <a:cubicBezTo>
                    <a:pt x="11128" y="17481"/>
                    <a:pt x="11000" y="17184"/>
                    <a:pt x="10830" y="17009"/>
                  </a:cubicBezTo>
                  <a:cubicBezTo>
                    <a:pt x="10649" y="17179"/>
                    <a:pt x="10473" y="17351"/>
                    <a:pt x="10298" y="17521"/>
                  </a:cubicBezTo>
                  <a:lnTo>
                    <a:pt x="10298" y="17521"/>
                  </a:lnTo>
                  <a:cubicBezTo>
                    <a:pt x="10298" y="17520"/>
                    <a:pt x="10298" y="17520"/>
                    <a:pt x="10298" y="17520"/>
                  </a:cubicBezTo>
                  <a:lnTo>
                    <a:pt x="10298" y="17520"/>
                  </a:lnTo>
                  <a:lnTo>
                    <a:pt x="10277" y="17540"/>
                  </a:lnTo>
                  <a:cubicBezTo>
                    <a:pt x="10284" y="17534"/>
                    <a:pt x="10291" y="17527"/>
                    <a:pt x="10298" y="17521"/>
                  </a:cubicBezTo>
                  <a:lnTo>
                    <a:pt x="10298" y="17521"/>
                  </a:lnTo>
                  <a:cubicBezTo>
                    <a:pt x="10223" y="17724"/>
                    <a:pt x="10103" y="17840"/>
                    <a:pt x="9923" y="17840"/>
                  </a:cubicBezTo>
                  <a:cubicBezTo>
                    <a:pt x="9871" y="17840"/>
                    <a:pt x="9813" y="17831"/>
                    <a:pt x="9750" y="17810"/>
                  </a:cubicBezTo>
                  <a:cubicBezTo>
                    <a:pt x="9585" y="18004"/>
                    <a:pt x="9421" y="18087"/>
                    <a:pt x="9257" y="18087"/>
                  </a:cubicBezTo>
                  <a:cubicBezTo>
                    <a:pt x="9067" y="18087"/>
                    <a:pt x="8879" y="17977"/>
                    <a:pt x="8693" y="17805"/>
                  </a:cubicBezTo>
                  <a:cubicBezTo>
                    <a:pt x="8547" y="17772"/>
                    <a:pt x="8327" y="17810"/>
                    <a:pt x="8396" y="17552"/>
                  </a:cubicBezTo>
                  <a:lnTo>
                    <a:pt x="8396" y="17552"/>
                  </a:lnTo>
                  <a:cubicBezTo>
                    <a:pt x="8328" y="17584"/>
                    <a:pt x="8266" y="17598"/>
                    <a:pt x="8211" y="17598"/>
                  </a:cubicBezTo>
                  <a:cubicBezTo>
                    <a:pt x="8016" y="17598"/>
                    <a:pt x="7893" y="17426"/>
                    <a:pt x="7763" y="17267"/>
                  </a:cubicBezTo>
                  <a:cubicBezTo>
                    <a:pt x="7617" y="17116"/>
                    <a:pt x="7473" y="16967"/>
                    <a:pt x="7333" y="16816"/>
                  </a:cubicBezTo>
                  <a:lnTo>
                    <a:pt x="6801" y="16767"/>
                  </a:lnTo>
                  <a:cubicBezTo>
                    <a:pt x="6806" y="16746"/>
                    <a:pt x="6806" y="16724"/>
                    <a:pt x="6806" y="16709"/>
                  </a:cubicBezTo>
                  <a:cubicBezTo>
                    <a:pt x="6839" y="16573"/>
                    <a:pt x="6839" y="16493"/>
                    <a:pt x="6834" y="16456"/>
                  </a:cubicBezTo>
                  <a:cubicBezTo>
                    <a:pt x="6806" y="16451"/>
                    <a:pt x="6752" y="16439"/>
                    <a:pt x="6667" y="16439"/>
                  </a:cubicBezTo>
                  <a:cubicBezTo>
                    <a:pt x="6591" y="16439"/>
                    <a:pt x="6516" y="16419"/>
                    <a:pt x="6447" y="16386"/>
                  </a:cubicBezTo>
                  <a:cubicBezTo>
                    <a:pt x="6404" y="16568"/>
                    <a:pt x="6269" y="16751"/>
                    <a:pt x="6108" y="16891"/>
                  </a:cubicBezTo>
                  <a:cubicBezTo>
                    <a:pt x="5792" y="17154"/>
                    <a:pt x="5522" y="17466"/>
                    <a:pt x="5232" y="17756"/>
                  </a:cubicBezTo>
                  <a:cubicBezTo>
                    <a:pt x="5130" y="17788"/>
                    <a:pt x="5061" y="17874"/>
                    <a:pt x="4996" y="17976"/>
                  </a:cubicBezTo>
                  <a:cubicBezTo>
                    <a:pt x="4969" y="18003"/>
                    <a:pt x="4942" y="18030"/>
                    <a:pt x="4915" y="18051"/>
                  </a:cubicBezTo>
                  <a:cubicBezTo>
                    <a:pt x="4776" y="18170"/>
                    <a:pt x="4642" y="18282"/>
                    <a:pt x="4502" y="18400"/>
                  </a:cubicBezTo>
                  <a:cubicBezTo>
                    <a:pt x="4496" y="18406"/>
                    <a:pt x="4491" y="18406"/>
                    <a:pt x="4486" y="18411"/>
                  </a:cubicBezTo>
                  <a:cubicBezTo>
                    <a:pt x="3739" y="19045"/>
                    <a:pt x="2998" y="19717"/>
                    <a:pt x="2703" y="20662"/>
                  </a:cubicBezTo>
                  <a:lnTo>
                    <a:pt x="2703" y="20673"/>
                  </a:lnTo>
                  <a:cubicBezTo>
                    <a:pt x="2294" y="21108"/>
                    <a:pt x="1880" y="21517"/>
                    <a:pt x="1381" y="21860"/>
                  </a:cubicBezTo>
                  <a:cubicBezTo>
                    <a:pt x="972" y="22139"/>
                    <a:pt x="580" y="22397"/>
                    <a:pt x="280" y="22784"/>
                  </a:cubicBezTo>
                  <a:cubicBezTo>
                    <a:pt x="188" y="22827"/>
                    <a:pt x="97" y="22859"/>
                    <a:pt x="5" y="22898"/>
                  </a:cubicBezTo>
                  <a:cubicBezTo>
                    <a:pt x="0" y="22983"/>
                    <a:pt x="16" y="23069"/>
                    <a:pt x="59" y="23161"/>
                  </a:cubicBezTo>
                  <a:cubicBezTo>
                    <a:pt x="97" y="23252"/>
                    <a:pt x="151" y="23327"/>
                    <a:pt x="204" y="23396"/>
                  </a:cubicBezTo>
                  <a:cubicBezTo>
                    <a:pt x="268" y="23471"/>
                    <a:pt x="344" y="23531"/>
                    <a:pt x="419" y="23580"/>
                  </a:cubicBezTo>
                  <a:cubicBezTo>
                    <a:pt x="2509" y="23246"/>
                    <a:pt x="4593" y="22923"/>
                    <a:pt x="6710" y="22827"/>
                  </a:cubicBezTo>
                  <a:cubicBezTo>
                    <a:pt x="6929" y="22819"/>
                    <a:pt x="7208" y="22660"/>
                    <a:pt x="7442" y="22660"/>
                  </a:cubicBezTo>
                  <a:cubicBezTo>
                    <a:pt x="7528" y="22660"/>
                    <a:pt x="7608" y="22682"/>
                    <a:pt x="7677" y="22742"/>
                  </a:cubicBezTo>
                  <a:cubicBezTo>
                    <a:pt x="7880" y="22709"/>
                    <a:pt x="8091" y="22677"/>
                    <a:pt x="8294" y="22645"/>
                  </a:cubicBezTo>
                  <a:cubicBezTo>
                    <a:pt x="8450" y="22397"/>
                    <a:pt x="8725" y="22253"/>
                    <a:pt x="9149" y="22241"/>
                  </a:cubicBezTo>
                  <a:cubicBezTo>
                    <a:pt x="12877" y="22150"/>
                    <a:pt x="16519" y="21334"/>
                    <a:pt x="20210" y="20877"/>
                  </a:cubicBezTo>
                  <a:cubicBezTo>
                    <a:pt x="26426" y="20104"/>
                    <a:pt x="32518" y="18701"/>
                    <a:pt x="38599" y="17257"/>
                  </a:cubicBezTo>
                  <a:cubicBezTo>
                    <a:pt x="38793" y="17211"/>
                    <a:pt x="38970" y="17191"/>
                    <a:pt x="39133" y="17191"/>
                  </a:cubicBezTo>
                  <a:cubicBezTo>
                    <a:pt x="39340" y="17191"/>
                    <a:pt x="39524" y="17223"/>
                    <a:pt x="39695" y="17277"/>
                  </a:cubicBezTo>
                  <a:cubicBezTo>
                    <a:pt x="39749" y="17267"/>
                    <a:pt x="39808" y="17262"/>
                    <a:pt x="39862" y="17250"/>
                  </a:cubicBezTo>
                  <a:cubicBezTo>
                    <a:pt x="40056" y="17218"/>
                    <a:pt x="40286" y="17181"/>
                    <a:pt x="40501" y="17079"/>
                  </a:cubicBezTo>
                  <a:cubicBezTo>
                    <a:pt x="40657" y="17004"/>
                    <a:pt x="40807" y="16896"/>
                    <a:pt x="40920" y="16724"/>
                  </a:cubicBezTo>
                  <a:cubicBezTo>
                    <a:pt x="41081" y="16466"/>
                    <a:pt x="41113" y="16144"/>
                    <a:pt x="41006" y="15762"/>
                  </a:cubicBezTo>
                  <a:lnTo>
                    <a:pt x="40963" y="15601"/>
                  </a:lnTo>
                  <a:cubicBezTo>
                    <a:pt x="40818" y="15053"/>
                    <a:pt x="40544" y="14033"/>
                    <a:pt x="39352" y="14033"/>
                  </a:cubicBezTo>
                  <a:cubicBezTo>
                    <a:pt x="39276" y="14033"/>
                    <a:pt x="39191" y="14039"/>
                    <a:pt x="39109" y="14044"/>
                  </a:cubicBezTo>
                  <a:cubicBezTo>
                    <a:pt x="39040" y="14054"/>
                    <a:pt x="38970" y="14059"/>
                    <a:pt x="38900" y="14066"/>
                  </a:cubicBezTo>
                  <a:cubicBezTo>
                    <a:pt x="38573" y="14091"/>
                    <a:pt x="38212" y="14124"/>
                    <a:pt x="37864" y="14296"/>
                  </a:cubicBezTo>
                  <a:lnTo>
                    <a:pt x="37864" y="14296"/>
                  </a:lnTo>
                  <a:cubicBezTo>
                    <a:pt x="38057" y="14173"/>
                    <a:pt x="38229" y="14001"/>
                    <a:pt x="38251" y="13732"/>
                  </a:cubicBezTo>
                  <a:cubicBezTo>
                    <a:pt x="38271" y="13485"/>
                    <a:pt x="38196" y="13253"/>
                    <a:pt x="38040" y="13077"/>
                  </a:cubicBezTo>
                  <a:cubicBezTo>
                    <a:pt x="37847" y="12861"/>
                    <a:pt x="37557" y="12744"/>
                    <a:pt x="37192" y="12732"/>
                  </a:cubicBezTo>
                  <a:cubicBezTo>
                    <a:pt x="37148" y="12727"/>
                    <a:pt x="37106" y="12722"/>
                    <a:pt x="37063" y="12705"/>
                  </a:cubicBezTo>
                  <a:cubicBezTo>
                    <a:pt x="37170" y="12539"/>
                    <a:pt x="37224" y="12362"/>
                    <a:pt x="37257" y="12249"/>
                  </a:cubicBezTo>
                  <a:cubicBezTo>
                    <a:pt x="37262" y="12228"/>
                    <a:pt x="37267" y="12201"/>
                    <a:pt x="37277" y="12174"/>
                  </a:cubicBezTo>
                  <a:lnTo>
                    <a:pt x="37353" y="12174"/>
                  </a:lnTo>
                  <a:cubicBezTo>
                    <a:pt x="37981" y="12174"/>
                    <a:pt x="38186" y="11755"/>
                    <a:pt x="38256" y="11508"/>
                  </a:cubicBezTo>
                  <a:cubicBezTo>
                    <a:pt x="38298" y="11326"/>
                    <a:pt x="38234" y="11121"/>
                    <a:pt x="38110" y="10987"/>
                  </a:cubicBezTo>
                  <a:cubicBezTo>
                    <a:pt x="37380" y="10213"/>
                    <a:pt x="37380" y="10213"/>
                    <a:pt x="37438" y="8661"/>
                  </a:cubicBezTo>
                  <a:cubicBezTo>
                    <a:pt x="37455" y="8215"/>
                    <a:pt x="37289" y="7898"/>
                    <a:pt x="36912" y="7662"/>
                  </a:cubicBezTo>
                  <a:cubicBezTo>
                    <a:pt x="36697" y="7533"/>
                    <a:pt x="36478" y="7419"/>
                    <a:pt x="36252" y="7312"/>
                  </a:cubicBezTo>
                  <a:cubicBezTo>
                    <a:pt x="35988" y="7270"/>
                    <a:pt x="35725" y="7141"/>
                    <a:pt x="35504" y="7032"/>
                  </a:cubicBezTo>
                  <a:cubicBezTo>
                    <a:pt x="35253" y="6910"/>
                    <a:pt x="34989" y="6818"/>
                    <a:pt x="34726" y="6732"/>
                  </a:cubicBezTo>
                  <a:cubicBezTo>
                    <a:pt x="34646" y="6732"/>
                    <a:pt x="34564" y="6732"/>
                    <a:pt x="34484" y="6737"/>
                  </a:cubicBezTo>
                  <a:cubicBezTo>
                    <a:pt x="34334" y="6742"/>
                    <a:pt x="34183" y="6749"/>
                    <a:pt x="34033" y="6749"/>
                  </a:cubicBezTo>
                  <a:cubicBezTo>
                    <a:pt x="33448" y="6749"/>
                    <a:pt x="32781" y="6673"/>
                    <a:pt x="32191" y="6201"/>
                  </a:cubicBezTo>
                  <a:cubicBezTo>
                    <a:pt x="32169" y="6216"/>
                    <a:pt x="32152" y="6238"/>
                    <a:pt x="32142" y="6254"/>
                  </a:cubicBezTo>
                  <a:cubicBezTo>
                    <a:pt x="32131" y="6276"/>
                    <a:pt x="32120" y="6291"/>
                    <a:pt x="32110" y="6308"/>
                  </a:cubicBezTo>
                  <a:cubicBezTo>
                    <a:pt x="31954" y="6233"/>
                    <a:pt x="31792" y="6152"/>
                    <a:pt x="31636" y="6060"/>
                  </a:cubicBezTo>
                  <a:cubicBezTo>
                    <a:pt x="31643" y="6055"/>
                    <a:pt x="31648" y="6045"/>
                    <a:pt x="31653" y="6033"/>
                  </a:cubicBezTo>
                  <a:lnTo>
                    <a:pt x="31653" y="6033"/>
                  </a:lnTo>
                  <a:cubicBezTo>
                    <a:pt x="31252" y="6204"/>
                    <a:pt x="31003" y="6302"/>
                    <a:pt x="30846" y="6302"/>
                  </a:cubicBezTo>
                  <a:cubicBezTo>
                    <a:pt x="30619" y="6302"/>
                    <a:pt x="30590" y="6094"/>
                    <a:pt x="30584" y="5604"/>
                  </a:cubicBezTo>
                  <a:cubicBezTo>
                    <a:pt x="30579" y="5073"/>
                    <a:pt x="30540" y="4508"/>
                    <a:pt x="31105" y="4186"/>
                  </a:cubicBezTo>
                  <a:cubicBezTo>
                    <a:pt x="31030" y="3923"/>
                    <a:pt x="31083" y="3724"/>
                    <a:pt x="31373" y="3643"/>
                  </a:cubicBezTo>
                  <a:cubicBezTo>
                    <a:pt x="31331" y="3402"/>
                    <a:pt x="31385" y="3203"/>
                    <a:pt x="31636" y="3112"/>
                  </a:cubicBezTo>
                  <a:cubicBezTo>
                    <a:pt x="31631" y="2939"/>
                    <a:pt x="31626" y="2762"/>
                    <a:pt x="31616" y="2591"/>
                  </a:cubicBezTo>
                  <a:cubicBezTo>
                    <a:pt x="31433" y="2353"/>
                    <a:pt x="31212" y="2182"/>
                    <a:pt x="30976" y="2043"/>
                  </a:cubicBezTo>
                  <a:cubicBezTo>
                    <a:pt x="30262" y="1629"/>
                    <a:pt x="29380" y="1532"/>
                    <a:pt x="28698" y="1059"/>
                  </a:cubicBezTo>
                  <a:cubicBezTo>
                    <a:pt x="28284" y="860"/>
                    <a:pt x="28537" y="468"/>
                    <a:pt x="28440" y="178"/>
                  </a:cubicBezTo>
                  <a:cubicBezTo>
                    <a:pt x="28357" y="163"/>
                    <a:pt x="28282" y="156"/>
                    <a:pt x="28214" y="156"/>
                  </a:cubicBezTo>
                  <a:cubicBezTo>
                    <a:pt x="28060" y="156"/>
                    <a:pt x="27941" y="193"/>
                    <a:pt x="27844" y="263"/>
                  </a:cubicBezTo>
                  <a:cubicBezTo>
                    <a:pt x="27672" y="392"/>
                    <a:pt x="27575" y="624"/>
                    <a:pt x="27505" y="935"/>
                  </a:cubicBezTo>
                  <a:cubicBezTo>
                    <a:pt x="27437" y="1273"/>
                    <a:pt x="27286" y="1531"/>
                    <a:pt x="27051" y="1531"/>
                  </a:cubicBezTo>
                  <a:cubicBezTo>
                    <a:pt x="26919" y="1531"/>
                    <a:pt x="26761" y="1450"/>
                    <a:pt x="26576" y="1258"/>
                  </a:cubicBezTo>
                  <a:cubicBezTo>
                    <a:pt x="26512" y="1277"/>
                    <a:pt x="26454" y="1286"/>
                    <a:pt x="26400" y="1286"/>
                  </a:cubicBezTo>
                  <a:cubicBezTo>
                    <a:pt x="26226" y="1286"/>
                    <a:pt x="26103" y="1186"/>
                    <a:pt x="26034" y="989"/>
                  </a:cubicBezTo>
                  <a:cubicBezTo>
                    <a:pt x="25873" y="967"/>
                    <a:pt x="25722" y="940"/>
                    <a:pt x="25754" y="726"/>
                  </a:cubicBezTo>
                  <a:lnTo>
                    <a:pt x="25754" y="726"/>
                  </a:lnTo>
                  <a:cubicBezTo>
                    <a:pt x="25698" y="743"/>
                    <a:pt x="25645" y="751"/>
                    <a:pt x="25597" y="751"/>
                  </a:cubicBezTo>
                  <a:cubicBezTo>
                    <a:pt x="25425" y="751"/>
                    <a:pt x="25305" y="649"/>
                    <a:pt x="25234" y="452"/>
                  </a:cubicBezTo>
                  <a:cubicBezTo>
                    <a:pt x="25072" y="436"/>
                    <a:pt x="24922" y="409"/>
                    <a:pt x="24954" y="194"/>
                  </a:cubicBezTo>
                  <a:lnTo>
                    <a:pt x="24954" y="194"/>
                  </a:lnTo>
                  <a:cubicBezTo>
                    <a:pt x="24903" y="210"/>
                    <a:pt x="24855" y="217"/>
                    <a:pt x="24809" y="217"/>
                  </a:cubicBezTo>
                  <a:cubicBezTo>
                    <a:pt x="24594" y="217"/>
                    <a:pt x="24417" y="67"/>
                    <a:pt x="24218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6044250" y="2292225"/>
              <a:ext cx="637175" cy="308675"/>
            </a:xfrm>
            <a:custGeom>
              <a:rect b="b" l="l" r="r" t="t"/>
              <a:pathLst>
                <a:path extrusionOk="0" h="12347" w="25487">
                  <a:moveTo>
                    <a:pt x="18825" y="1"/>
                  </a:moveTo>
                  <a:cubicBezTo>
                    <a:pt x="18658" y="118"/>
                    <a:pt x="18417" y="76"/>
                    <a:pt x="18207" y="113"/>
                  </a:cubicBezTo>
                  <a:cubicBezTo>
                    <a:pt x="16628" y="420"/>
                    <a:pt x="14984" y="344"/>
                    <a:pt x="13447" y="898"/>
                  </a:cubicBezTo>
                  <a:cubicBezTo>
                    <a:pt x="12378" y="1124"/>
                    <a:pt x="11309" y="1360"/>
                    <a:pt x="10240" y="1564"/>
                  </a:cubicBezTo>
                  <a:cubicBezTo>
                    <a:pt x="9456" y="1714"/>
                    <a:pt x="8676" y="1876"/>
                    <a:pt x="7903" y="2047"/>
                  </a:cubicBezTo>
                  <a:cubicBezTo>
                    <a:pt x="7511" y="2133"/>
                    <a:pt x="7124" y="2220"/>
                    <a:pt x="6737" y="2305"/>
                  </a:cubicBezTo>
                  <a:cubicBezTo>
                    <a:pt x="4793" y="2736"/>
                    <a:pt x="2849" y="3143"/>
                    <a:pt x="855" y="3326"/>
                  </a:cubicBezTo>
                  <a:cubicBezTo>
                    <a:pt x="608" y="3363"/>
                    <a:pt x="355" y="3401"/>
                    <a:pt x="102" y="3438"/>
                  </a:cubicBezTo>
                  <a:cubicBezTo>
                    <a:pt x="65" y="3509"/>
                    <a:pt x="33" y="3579"/>
                    <a:pt x="0" y="3654"/>
                  </a:cubicBezTo>
                  <a:cubicBezTo>
                    <a:pt x="173" y="3772"/>
                    <a:pt x="302" y="3933"/>
                    <a:pt x="404" y="4110"/>
                  </a:cubicBezTo>
                  <a:cubicBezTo>
                    <a:pt x="167" y="4938"/>
                    <a:pt x="425" y="5980"/>
                    <a:pt x="1123" y="6485"/>
                  </a:cubicBezTo>
                  <a:cubicBezTo>
                    <a:pt x="1257" y="6316"/>
                    <a:pt x="1416" y="6207"/>
                    <a:pt x="1621" y="6207"/>
                  </a:cubicBezTo>
                  <a:cubicBezTo>
                    <a:pt x="1670" y="6207"/>
                    <a:pt x="1723" y="6213"/>
                    <a:pt x="1778" y="6227"/>
                  </a:cubicBezTo>
                  <a:cubicBezTo>
                    <a:pt x="2326" y="5674"/>
                    <a:pt x="2945" y="5169"/>
                    <a:pt x="3412" y="4546"/>
                  </a:cubicBezTo>
                  <a:cubicBezTo>
                    <a:pt x="3471" y="4465"/>
                    <a:pt x="3536" y="4390"/>
                    <a:pt x="3600" y="4320"/>
                  </a:cubicBezTo>
                  <a:cubicBezTo>
                    <a:pt x="3850" y="4068"/>
                    <a:pt x="4108" y="3951"/>
                    <a:pt x="4389" y="3951"/>
                  </a:cubicBezTo>
                  <a:cubicBezTo>
                    <a:pt x="4616" y="3951"/>
                    <a:pt x="4859" y="4028"/>
                    <a:pt x="5126" y="4169"/>
                  </a:cubicBezTo>
                  <a:cubicBezTo>
                    <a:pt x="5088" y="3954"/>
                    <a:pt x="5180" y="3842"/>
                    <a:pt x="5378" y="3815"/>
                  </a:cubicBezTo>
                  <a:cubicBezTo>
                    <a:pt x="5395" y="3647"/>
                    <a:pt x="5482" y="3556"/>
                    <a:pt x="5657" y="3547"/>
                  </a:cubicBezTo>
                  <a:lnTo>
                    <a:pt x="5657" y="3547"/>
                  </a:lnTo>
                  <a:cubicBezTo>
                    <a:pt x="5652" y="3552"/>
                    <a:pt x="5647" y="3557"/>
                    <a:pt x="5641" y="3562"/>
                  </a:cubicBezTo>
                  <a:lnTo>
                    <a:pt x="5668" y="3547"/>
                  </a:lnTo>
                  <a:lnTo>
                    <a:pt x="5668" y="3547"/>
                  </a:lnTo>
                  <a:cubicBezTo>
                    <a:pt x="5665" y="3547"/>
                    <a:pt x="5661" y="3547"/>
                    <a:pt x="5657" y="3547"/>
                  </a:cubicBezTo>
                  <a:lnTo>
                    <a:pt x="5657" y="3547"/>
                  </a:lnTo>
                  <a:cubicBezTo>
                    <a:pt x="6391" y="2852"/>
                    <a:pt x="7304" y="2778"/>
                    <a:pt x="8252" y="2751"/>
                  </a:cubicBezTo>
                  <a:cubicBezTo>
                    <a:pt x="8262" y="2751"/>
                    <a:pt x="8271" y="2751"/>
                    <a:pt x="8280" y="2751"/>
                  </a:cubicBezTo>
                  <a:cubicBezTo>
                    <a:pt x="8878" y="2751"/>
                    <a:pt x="8945" y="3075"/>
                    <a:pt x="8887" y="3535"/>
                  </a:cubicBezTo>
                  <a:cubicBezTo>
                    <a:pt x="8947" y="3516"/>
                    <a:pt x="9003" y="3506"/>
                    <a:pt x="9053" y="3506"/>
                  </a:cubicBezTo>
                  <a:cubicBezTo>
                    <a:pt x="9228" y="3506"/>
                    <a:pt x="9345" y="3617"/>
                    <a:pt x="9407" y="3825"/>
                  </a:cubicBezTo>
                  <a:cubicBezTo>
                    <a:pt x="9623" y="4046"/>
                    <a:pt x="9784" y="4288"/>
                    <a:pt x="9692" y="4615"/>
                  </a:cubicBezTo>
                  <a:cubicBezTo>
                    <a:pt x="9736" y="4623"/>
                    <a:pt x="9782" y="4626"/>
                    <a:pt x="9828" y="4626"/>
                  </a:cubicBezTo>
                  <a:cubicBezTo>
                    <a:pt x="9947" y="4626"/>
                    <a:pt x="10072" y="4607"/>
                    <a:pt x="10191" y="4599"/>
                  </a:cubicBezTo>
                  <a:lnTo>
                    <a:pt x="10191" y="4599"/>
                  </a:lnTo>
                  <a:cubicBezTo>
                    <a:pt x="10198" y="4663"/>
                    <a:pt x="10191" y="4728"/>
                    <a:pt x="10171" y="4787"/>
                  </a:cubicBezTo>
                  <a:cubicBezTo>
                    <a:pt x="10154" y="4841"/>
                    <a:pt x="10144" y="4911"/>
                    <a:pt x="10138" y="4985"/>
                  </a:cubicBezTo>
                  <a:cubicBezTo>
                    <a:pt x="10235" y="4915"/>
                    <a:pt x="10354" y="4878"/>
                    <a:pt x="10508" y="4878"/>
                  </a:cubicBezTo>
                  <a:cubicBezTo>
                    <a:pt x="10576" y="4878"/>
                    <a:pt x="10651" y="4885"/>
                    <a:pt x="10734" y="4900"/>
                  </a:cubicBezTo>
                  <a:cubicBezTo>
                    <a:pt x="10734" y="4895"/>
                    <a:pt x="10729" y="4884"/>
                    <a:pt x="10729" y="4878"/>
                  </a:cubicBezTo>
                  <a:lnTo>
                    <a:pt x="10729" y="4878"/>
                  </a:lnTo>
                  <a:lnTo>
                    <a:pt x="10756" y="4900"/>
                  </a:lnTo>
                  <a:lnTo>
                    <a:pt x="10734" y="4900"/>
                  </a:lnTo>
                  <a:cubicBezTo>
                    <a:pt x="10831" y="5190"/>
                    <a:pt x="10578" y="5582"/>
                    <a:pt x="10992" y="5781"/>
                  </a:cubicBezTo>
                  <a:cubicBezTo>
                    <a:pt x="11674" y="6254"/>
                    <a:pt x="12556" y="6351"/>
                    <a:pt x="13270" y="6765"/>
                  </a:cubicBezTo>
                  <a:cubicBezTo>
                    <a:pt x="13506" y="6904"/>
                    <a:pt x="13727" y="7075"/>
                    <a:pt x="13910" y="7313"/>
                  </a:cubicBezTo>
                  <a:cubicBezTo>
                    <a:pt x="13920" y="7484"/>
                    <a:pt x="13925" y="7661"/>
                    <a:pt x="13930" y="7834"/>
                  </a:cubicBezTo>
                  <a:cubicBezTo>
                    <a:pt x="13942" y="7828"/>
                    <a:pt x="13947" y="7828"/>
                    <a:pt x="13957" y="7822"/>
                  </a:cubicBezTo>
                  <a:lnTo>
                    <a:pt x="13957" y="7822"/>
                  </a:lnTo>
                  <a:lnTo>
                    <a:pt x="13947" y="7839"/>
                  </a:lnTo>
                  <a:cubicBezTo>
                    <a:pt x="13942" y="7844"/>
                    <a:pt x="13937" y="7854"/>
                    <a:pt x="13937" y="7854"/>
                  </a:cubicBezTo>
                  <a:cubicBezTo>
                    <a:pt x="13937" y="7849"/>
                    <a:pt x="13937" y="7839"/>
                    <a:pt x="13930" y="7834"/>
                  </a:cubicBezTo>
                  <a:cubicBezTo>
                    <a:pt x="13679" y="7925"/>
                    <a:pt x="13625" y="8124"/>
                    <a:pt x="13667" y="8365"/>
                  </a:cubicBezTo>
                  <a:cubicBezTo>
                    <a:pt x="13672" y="8365"/>
                    <a:pt x="13679" y="8360"/>
                    <a:pt x="13689" y="8360"/>
                  </a:cubicBezTo>
                  <a:lnTo>
                    <a:pt x="13667" y="8387"/>
                  </a:lnTo>
                  <a:lnTo>
                    <a:pt x="13667" y="8365"/>
                  </a:lnTo>
                  <a:cubicBezTo>
                    <a:pt x="13377" y="8446"/>
                    <a:pt x="13324" y="8645"/>
                    <a:pt x="13399" y="8908"/>
                  </a:cubicBezTo>
                  <a:cubicBezTo>
                    <a:pt x="13409" y="8902"/>
                    <a:pt x="13409" y="8897"/>
                    <a:pt x="13421" y="8892"/>
                  </a:cubicBezTo>
                  <a:lnTo>
                    <a:pt x="13421" y="8892"/>
                  </a:lnTo>
                  <a:lnTo>
                    <a:pt x="13409" y="8908"/>
                  </a:lnTo>
                  <a:cubicBezTo>
                    <a:pt x="13409" y="8913"/>
                    <a:pt x="13404" y="8918"/>
                    <a:pt x="13404" y="8918"/>
                  </a:cubicBezTo>
                  <a:cubicBezTo>
                    <a:pt x="13399" y="8918"/>
                    <a:pt x="13399" y="8913"/>
                    <a:pt x="13399" y="8908"/>
                  </a:cubicBezTo>
                  <a:cubicBezTo>
                    <a:pt x="12834" y="9230"/>
                    <a:pt x="12873" y="9795"/>
                    <a:pt x="12878" y="10326"/>
                  </a:cubicBezTo>
                  <a:cubicBezTo>
                    <a:pt x="12884" y="10816"/>
                    <a:pt x="12913" y="11024"/>
                    <a:pt x="13140" y="11024"/>
                  </a:cubicBezTo>
                  <a:cubicBezTo>
                    <a:pt x="13297" y="11024"/>
                    <a:pt x="13546" y="10926"/>
                    <a:pt x="13947" y="10755"/>
                  </a:cubicBezTo>
                  <a:lnTo>
                    <a:pt x="13947" y="10755"/>
                  </a:lnTo>
                  <a:cubicBezTo>
                    <a:pt x="13942" y="10767"/>
                    <a:pt x="13937" y="10777"/>
                    <a:pt x="13930" y="10782"/>
                  </a:cubicBezTo>
                  <a:cubicBezTo>
                    <a:pt x="14086" y="10874"/>
                    <a:pt x="14248" y="10955"/>
                    <a:pt x="14404" y="11030"/>
                  </a:cubicBezTo>
                  <a:cubicBezTo>
                    <a:pt x="14414" y="11013"/>
                    <a:pt x="14425" y="10998"/>
                    <a:pt x="14436" y="10976"/>
                  </a:cubicBezTo>
                  <a:cubicBezTo>
                    <a:pt x="14446" y="10960"/>
                    <a:pt x="14463" y="10938"/>
                    <a:pt x="14485" y="10923"/>
                  </a:cubicBezTo>
                  <a:cubicBezTo>
                    <a:pt x="15075" y="11395"/>
                    <a:pt x="15742" y="11471"/>
                    <a:pt x="16327" y="11471"/>
                  </a:cubicBezTo>
                  <a:cubicBezTo>
                    <a:pt x="16477" y="11471"/>
                    <a:pt x="16628" y="11464"/>
                    <a:pt x="16778" y="11459"/>
                  </a:cubicBezTo>
                  <a:cubicBezTo>
                    <a:pt x="16858" y="11454"/>
                    <a:pt x="16940" y="11454"/>
                    <a:pt x="17020" y="11454"/>
                  </a:cubicBezTo>
                  <a:cubicBezTo>
                    <a:pt x="17283" y="11540"/>
                    <a:pt x="17547" y="11632"/>
                    <a:pt x="17798" y="11754"/>
                  </a:cubicBezTo>
                  <a:cubicBezTo>
                    <a:pt x="18019" y="11863"/>
                    <a:pt x="18282" y="11992"/>
                    <a:pt x="18546" y="12034"/>
                  </a:cubicBezTo>
                  <a:cubicBezTo>
                    <a:pt x="18601" y="12042"/>
                    <a:pt x="18656" y="12047"/>
                    <a:pt x="18710" y="12047"/>
                  </a:cubicBezTo>
                  <a:cubicBezTo>
                    <a:pt x="18777" y="12047"/>
                    <a:pt x="18843" y="12039"/>
                    <a:pt x="18911" y="12019"/>
                  </a:cubicBezTo>
                  <a:cubicBezTo>
                    <a:pt x="19115" y="11965"/>
                    <a:pt x="19244" y="11787"/>
                    <a:pt x="19201" y="11583"/>
                  </a:cubicBezTo>
                  <a:cubicBezTo>
                    <a:pt x="19340" y="11303"/>
                    <a:pt x="18954" y="10777"/>
                    <a:pt x="18728" y="10626"/>
                  </a:cubicBezTo>
                  <a:cubicBezTo>
                    <a:pt x="18718" y="10621"/>
                    <a:pt x="18707" y="10616"/>
                    <a:pt x="18691" y="10606"/>
                  </a:cubicBezTo>
                  <a:cubicBezTo>
                    <a:pt x="18551" y="10423"/>
                    <a:pt x="18422" y="10234"/>
                    <a:pt x="18299" y="10052"/>
                  </a:cubicBezTo>
                  <a:cubicBezTo>
                    <a:pt x="18175" y="9869"/>
                    <a:pt x="18056" y="9691"/>
                    <a:pt x="17954" y="9515"/>
                  </a:cubicBezTo>
                  <a:cubicBezTo>
                    <a:pt x="16886" y="8784"/>
                    <a:pt x="17547" y="8124"/>
                    <a:pt x="18212" y="7457"/>
                  </a:cubicBezTo>
                  <a:cubicBezTo>
                    <a:pt x="18212" y="8124"/>
                    <a:pt x="18212" y="8784"/>
                    <a:pt x="18326" y="9461"/>
                  </a:cubicBezTo>
                  <a:cubicBezTo>
                    <a:pt x="18368" y="9563"/>
                    <a:pt x="18428" y="9671"/>
                    <a:pt x="18497" y="9768"/>
                  </a:cubicBezTo>
                  <a:cubicBezTo>
                    <a:pt x="18777" y="10160"/>
                    <a:pt x="19249" y="10460"/>
                    <a:pt x="19679" y="10460"/>
                  </a:cubicBezTo>
                  <a:cubicBezTo>
                    <a:pt x="19824" y="10460"/>
                    <a:pt x="19964" y="10428"/>
                    <a:pt x="20093" y="10363"/>
                  </a:cubicBezTo>
                  <a:cubicBezTo>
                    <a:pt x="20372" y="10219"/>
                    <a:pt x="20523" y="10197"/>
                    <a:pt x="20592" y="10197"/>
                  </a:cubicBezTo>
                  <a:cubicBezTo>
                    <a:pt x="20619" y="10197"/>
                    <a:pt x="20630" y="10202"/>
                    <a:pt x="20630" y="10202"/>
                  </a:cubicBezTo>
                  <a:cubicBezTo>
                    <a:pt x="20732" y="10278"/>
                    <a:pt x="20781" y="10772"/>
                    <a:pt x="20796" y="10960"/>
                  </a:cubicBezTo>
                  <a:lnTo>
                    <a:pt x="20808" y="11045"/>
                  </a:lnTo>
                  <a:cubicBezTo>
                    <a:pt x="20910" y="12121"/>
                    <a:pt x="21415" y="12346"/>
                    <a:pt x="21817" y="12346"/>
                  </a:cubicBezTo>
                  <a:cubicBezTo>
                    <a:pt x="21898" y="12346"/>
                    <a:pt x="21973" y="12341"/>
                    <a:pt x="22048" y="12319"/>
                  </a:cubicBezTo>
                  <a:cubicBezTo>
                    <a:pt x="22000" y="12168"/>
                    <a:pt x="21946" y="11997"/>
                    <a:pt x="21936" y="11803"/>
                  </a:cubicBezTo>
                  <a:cubicBezTo>
                    <a:pt x="22085" y="11771"/>
                    <a:pt x="22263" y="11685"/>
                    <a:pt x="22467" y="11567"/>
                  </a:cubicBezTo>
                  <a:cubicBezTo>
                    <a:pt x="22580" y="11245"/>
                    <a:pt x="22795" y="11057"/>
                    <a:pt x="23156" y="11057"/>
                  </a:cubicBezTo>
                  <a:lnTo>
                    <a:pt x="23161" y="11057"/>
                  </a:lnTo>
                  <a:cubicBezTo>
                    <a:pt x="23354" y="10992"/>
                    <a:pt x="23520" y="10911"/>
                    <a:pt x="23665" y="10826"/>
                  </a:cubicBezTo>
                  <a:cubicBezTo>
                    <a:pt x="23789" y="10976"/>
                    <a:pt x="23880" y="11126"/>
                    <a:pt x="23939" y="11283"/>
                  </a:cubicBezTo>
                  <a:cubicBezTo>
                    <a:pt x="24879" y="10702"/>
                    <a:pt x="25035" y="9730"/>
                    <a:pt x="25164" y="8918"/>
                  </a:cubicBezTo>
                  <a:cubicBezTo>
                    <a:pt x="25224" y="8521"/>
                    <a:pt x="25283" y="8144"/>
                    <a:pt x="25417" y="7806"/>
                  </a:cubicBezTo>
                  <a:cubicBezTo>
                    <a:pt x="25487" y="7623"/>
                    <a:pt x="25449" y="7415"/>
                    <a:pt x="25325" y="7269"/>
                  </a:cubicBezTo>
                  <a:cubicBezTo>
                    <a:pt x="25224" y="7145"/>
                    <a:pt x="25073" y="7081"/>
                    <a:pt x="24917" y="7081"/>
                  </a:cubicBezTo>
                  <a:cubicBezTo>
                    <a:pt x="24879" y="7081"/>
                    <a:pt x="24847" y="7081"/>
                    <a:pt x="24810" y="7092"/>
                  </a:cubicBezTo>
                  <a:cubicBezTo>
                    <a:pt x="24520" y="7152"/>
                    <a:pt x="24245" y="7199"/>
                    <a:pt x="23987" y="7248"/>
                  </a:cubicBezTo>
                  <a:cubicBezTo>
                    <a:pt x="23429" y="7345"/>
                    <a:pt x="22903" y="7435"/>
                    <a:pt x="22397" y="7608"/>
                  </a:cubicBezTo>
                  <a:cubicBezTo>
                    <a:pt x="22161" y="7688"/>
                    <a:pt x="21968" y="7732"/>
                    <a:pt x="21828" y="7732"/>
                  </a:cubicBezTo>
                  <a:cubicBezTo>
                    <a:pt x="21678" y="7732"/>
                    <a:pt x="21479" y="7732"/>
                    <a:pt x="21296" y="6958"/>
                  </a:cubicBezTo>
                  <a:cubicBezTo>
                    <a:pt x="21011" y="5727"/>
                    <a:pt x="20625" y="4529"/>
                    <a:pt x="20211" y="3256"/>
                  </a:cubicBezTo>
                  <a:cubicBezTo>
                    <a:pt x="20034" y="2703"/>
                    <a:pt x="19851" y="2139"/>
                    <a:pt x="19674" y="1553"/>
                  </a:cubicBezTo>
                  <a:cubicBezTo>
                    <a:pt x="19647" y="1478"/>
                    <a:pt x="19610" y="1419"/>
                    <a:pt x="19561" y="1365"/>
                  </a:cubicBezTo>
                  <a:cubicBezTo>
                    <a:pt x="19561" y="1306"/>
                    <a:pt x="19556" y="1246"/>
                    <a:pt x="19545" y="1177"/>
                  </a:cubicBezTo>
                  <a:cubicBezTo>
                    <a:pt x="19513" y="795"/>
                    <a:pt x="19405" y="527"/>
                    <a:pt x="19260" y="334"/>
                  </a:cubicBezTo>
                  <a:cubicBezTo>
                    <a:pt x="19137" y="172"/>
                    <a:pt x="18986" y="71"/>
                    <a:pt x="18825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6725975" y="1781475"/>
              <a:ext cx="236000" cy="240275"/>
            </a:xfrm>
            <a:custGeom>
              <a:rect b="b" l="l" r="r" t="t"/>
              <a:pathLst>
                <a:path extrusionOk="0" h="9611" w="9440">
                  <a:moveTo>
                    <a:pt x="8049" y="0"/>
                  </a:moveTo>
                  <a:cubicBezTo>
                    <a:pt x="6936" y="167"/>
                    <a:pt x="5867" y="430"/>
                    <a:pt x="4820" y="769"/>
                  </a:cubicBezTo>
                  <a:cubicBezTo>
                    <a:pt x="4208" y="989"/>
                    <a:pt x="3590" y="1208"/>
                    <a:pt x="2971" y="1434"/>
                  </a:cubicBezTo>
                  <a:cubicBezTo>
                    <a:pt x="3026" y="1370"/>
                    <a:pt x="3090" y="1312"/>
                    <a:pt x="3133" y="1241"/>
                  </a:cubicBezTo>
                  <a:cubicBezTo>
                    <a:pt x="3154" y="1208"/>
                    <a:pt x="3144" y="1156"/>
                    <a:pt x="3149" y="1112"/>
                  </a:cubicBezTo>
                  <a:cubicBezTo>
                    <a:pt x="3092" y="1108"/>
                    <a:pt x="3035" y="1106"/>
                    <a:pt x="2979" y="1106"/>
                  </a:cubicBezTo>
                  <a:cubicBezTo>
                    <a:pt x="2102" y="1106"/>
                    <a:pt x="1311" y="1551"/>
                    <a:pt x="464" y="1687"/>
                  </a:cubicBezTo>
                  <a:cubicBezTo>
                    <a:pt x="296" y="1838"/>
                    <a:pt x="184" y="2021"/>
                    <a:pt x="114" y="2257"/>
                  </a:cubicBezTo>
                  <a:cubicBezTo>
                    <a:pt x="50" y="2450"/>
                    <a:pt x="18" y="2681"/>
                    <a:pt x="1" y="2949"/>
                  </a:cubicBezTo>
                  <a:cubicBezTo>
                    <a:pt x="157" y="3901"/>
                    <a:pt x="372" y="5056"/>
                    <a:pt x="511" y="5807"/>
                  </a:cubicBezTo>
                  <a:cubicBezTo>
                    <a:pt x="618" y="6393"/>
                    <a:pt x="861" y="6985"/>
                    <a:pt x="883" y="7565"/>
                  </a:cubicBezTo>
                  <a:cubicBezTo>
                    <a:pt x="888" y="7694"/>
                    <a:pt x="883" y="7823"/>
                    <a:pt x="861" y="7945"/>
                  </a:cubicBezTo>
                  <a:cubicBezTo>
                    <a:pt x="812" y="8267"/>
                    <a:pt x="667" y="8579"/>
                    <a:pt x="367" y="8891"/>
                  </a:cubicBezTo>
                  <a:cubicBezTo>
                    <a:pt x="360" y="8897"/>
                    <a:pt x="469" y="9015"/>
                    <a:pt x="528" y="9080"/>
                  </a:cubicBezTo>
                  <a:cubicBezTo>
                    <a:pt x="469" y="9273"/>
                    <a:pt x="420" y="9445"/>
                    <a:pt x="360" y="9584"/>
                  </a:cubicBezTo>
                  <a:cubicBezTo>
                    <a:pt x="415" y="9601"/>
                    <a:pt x="469" y="9611"/>
                    <a:pt x="528" y="9611"/>
                  </a:cubicBezTo>
                  <a:lnTo>
                    <a:pt x="533" y="9611"/>
                  </a:lnTo>
                  <a:cubicBezTo>
                    <a:pt x="673" y="9611"/>
                    <a:pt x="807" y="9595"/>
                    <a:pt x="930" y="9574"/>
                  </a:cubicBezTo>
                  <a:cubicBezTo>
                    <a:pt x="1360" y="9499"/>
                    <a:pt x="1721" y="9305"/>
                    <a:pt x="1999" y="8993"/>
                  </a:cubicBezTo>
                  <a:cubicBezTo>
                    <a:pt x="3338" y="7500"/>
                    <a:pt x="5067" y="6715"/>
                    <a:pt x="7253" y="6006"/>
                  </a:cubicBezTo>
                  <a:cubicBezTo>
                    <a:pt x="8301" y="5663"/>
                    <a:pt x="8914" y="5388"/>
                    <a:pt x="9219" y="5002"/>
                  </a:cubicBezTo>
                  <a:cubicBezTo>
                    <a:pt x="9333" y="4857"/>
                    <a:pt x="9403" y="4690"/>
                    <a:pt x="9440" y="4503"/>
                  </a:cubicBezTo>
                  <a:cubicBezTo>
                    <a:pt x="9252" y="3766"/>
                    <a:pt x="9053" y="2891"/>
                    <a:pt x="8817" y="2021"/>
                  </a:cubicBezTo>
                  <a:cubicBezTo>
                    <a:pt x="8666" y="1466"/>
                    <a:pt x="8414" y="876"/>
                    <a:pt x="8564" y="441"/>
                  </a:cubicBezTo>
                  <a:cubicBezTo>
                    <a:pt x="8446" y="263"/>
                    <a:pt x="8307" y="134"/>
                    <a:pt x="8156" y="54"/>
                  </a:cubicBezTo>
                  <a:cubicBezTo>
                    <a:pt x="8118" y="33"/>
                    <a:pt x="8081" y="16"/>
                    <a:pt x="8049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6577450" y="2562875"/>
              <a:ext cx="70950" cy="152950"/>
            </a:xfrm>
            <a:custGeom>
              <a:rect b="b" l="l" r="r" t="t"/>
              <a:pathLst>
                <a:path extrusionOk="0" h="6118" w="2838">
                  <a:moveTo>
                    <a:pt x="2337" y="0"/>
                  </a:moveTo>
                  <a:cubicBezTo>
                    <a:pt x="2192" y="85"/>
                    <a:pt x="2026" y="166"/>
                    <a:pt x="1833" y="231"/>
                  </a:cubicBezTo>
                  <a:lnTo>
                    <a:pt x="1828" y="231"/>
                  </a:lnTo>
                  <a:cubicBezTo>
                    <a:pt x="1467" y="231"/>
                    <a:pt x="1252" y="419"/>
                    <a:pt x="1139" y="741"/>
                  </a:cubicBezTo>
                  <a:cubicBezTo>
                    <a:pt x="1144" y="735"/>
                    <a:pt x="1151" y="735"/>
                    <a:pt x="1156" y="730"/>
                  </a:cubicBezTo>
                  <a:lnTo>
                    <a:pt x="1156" y="730"/>
                  </a:lnTo>
                  <a:lnTo>
                    <a:pt x="1151" y="735"/>
                  </a:lnTo>
                  <a:lnTo>
                    <a:pt x="1134" y="747"/>
                  </a:lnTo>
                  <a:lnTo>
                    <a:pt x="1139" y="741"/>
                  </a:lnTo>
                  <a:lnTo>
                    <a:pt x="1139" y="741"/>
                  </a:lnTo>
                  <a:cubicBezTo>
                    <a:pt x="935" y="859"/>
                    <a:pt x="757" y="945"/>
                    <a:pt x="608" y="977"/>
                  </a:cubicBezTo>
                  <a:cubicBezTo>
                    <a:pt x="618" y="1171"/>
                    <a:pt x="672" y="1342"/>
                    <a:pt x="720" y="1493"/>
                  </a:cubicBezTo>
                  <a:cubicBezTo>
                    <a:pt x="725" y="1503"/>
                    <a:pt x="725" y="1515"/>
                    <a:pt x="732" y="1525"/>
                  </a:cubicBezTo>
                  <a:cubicBezTo>
                    <a:pt x="839" y="1858"/>
                    <a:pt x="828" y="1885"/>
                    <a:pt x="737" y="1982"/>
                  </a:cubicBezTo>
                  <a:cubicBezTo>
                    <a:pt x="1" y="2772"/>
                    <a:pt x="38" y="3680"/>
                    <a:pt x="70" y="4560"/>
                  </a:cubicBezTo>
                  <a:cubicBezTo>
                    <a:pt x="87" y="4878"/>
                    <a:pt x="97" y="5210"/>
                    <a:pt x="80" y="5554"/>
                  </a:cubicBezTo>
                  <a:cubicBezTo>
                    <a:pt x="65" y="5790"/>
                    <a:pt x="209" y="6006"/>
                    <a:pt x="430" y="6086"/>
                  </a:cubicBezTo>
                  <a:cubicBezTo>
                    <a:pt x="489" y="6108"/>
                    <a:pt x="548" y="6118"/>
                    <a:pt x="613" y="6118"/>
                  </a:cubicBezTo>
                  <a:cubicBezTo>
                    <a:pt x="779" y="6118"/>
                    <a:pt x="940" y="6038"/>
                    <a:pt x="1042" y="5899"/>
                  </a:cubicBezTo>
                  <a:cubicBezTo>
                    <a:pt x="1892" y="4749"/>
                    <a:pt x="2337" y="3685"/>
                    <a:pt x="2401" y="2648"/>
                  </a:cubicBezTo>
                  <a:cubicBezTo>
                    <a:pt x="2413" y="2487"/>
                    <a:pt x="2472" y="2282"/>
                    <a:pt x="2537" y="2068"/>
                  </a:cubicBezTo>
                  <a:cubicBezTo>
                    <a:pt x="2666" y="1638"/>
                    <a:pt x="2837" y="1042"/>
                    <a:pt x="2611" y="457"/>
                  </a:cubicBezTo>
                  <a:cubicBezTo>
                    <a:pt x="2552" y="300"/>
                    <a:pt x="2461" y="150"/>
                    <a:pt x="2337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2350" y="972150"/>
              <a:ext cx="1107875" cy="919625"/>
            </a:xfrm>
            <a:custGeom>
              <a:rect b="b" l="l" r="r" t="t"/>
              <a:pathLst>
                <a:path extrusionOk="0" h="36785" w="44315">
                  <a:moveTo>
                    <a:pt x="16427" y="6431"/>
                  </a:moveTo>
                  <a:cubicBezTo>
                    <a:pt x="16428" y="6431"/>
                    <a:pt x="16429" y="6431"/>
                    <a:pt x="16430" y="6431"/>
                  </a:cubicBezTo>
                  <a:lnTo>
                    <a:pt x="16430" y="6431"/>
                  </a:lnTo>
                  <a:cubicBezTo>
                    <a:pt x="16429" y="6431"/>
                    <a:pt x="16428" y="6431"/>
                    <a:pt x="16427" y="6431"/>
                  </a:cubicBezTo>
                  <a:close/>
                  <a:moveTo>
                    <a:pt x="10669" y="1"/>
                  </a:moveTo>
                  <a:cubicBezTo>
                    <a:pt x="10347" y="156"/>
                    <a:pt x="10025" y="478"/>
                    <a:pt x="9852" y="1118"/>
                  </a:cubicBezTo>
                  <a:cubicBezTo>
                    <a:pt x="9304" y="3170"/>
                    <a:pt x="8510" y="5190"/>
                    <a:pt x="7736" y="7140"/>
                  </a:cubicBezTo>
                  <a:cubicBezTo>
                    <a:pt x="7134" y="8665"/>
                    <a:pt x="6511" y="10245"/>
                    <a:pt x="6001" y="11841"/>
                  </a:cubicBezTo>
                  <a:cubicBezTo>
                    <a:pt x="5334" y="13941"/>
                    <a:pt x="4179" y="15843"/>
                    <a:pt x="3062" y="17685"/>
                  </a:cubicBezTo>
                  <a:cubicBezTo>
                    <a:pt x="2579" y="18476"/>
                    <a:pt x="2084" y="19292"/>
                    <a:pt x="1627" y="20114"/>
                  </a:cubicBezTo>
                  <a:lnTo>
                    <a:pt x="1605" y="20152"/>
                  </a:lnTo>
                  <a:cubicBezTo>
                    <a:pt x="982" y="21290"/>
                    <a:pt x="489" y="22188"/>
                    <a:pt x="918" y="23563"/>
                  </a:cubicBezTo>
                  <a:cubicBezTo>
                    <a:pt x="935" y="23606"/>
                    <a:pt x="854" y="23745"/>
                    <a:pt x="789" y="23859"/>
                  </a:cubicBezTo>
                  <a:cubicBezTo>
                    <a:pt x="703" y="24008"/>
                    <a:pt x="606" y="24176"/>
                    <a:pt x="558" y="24385"/>
                  </a:cubicBezTo>
                  <a:lnTo>
                    <a:pt x="499" y="24610"/>
                  </a:lnTo>
                  <a:cubicBezTo>
                    <a:pt x="231" y="25652"/>
                    <a:pt x="0" y="26555"/>
                    <a:pt x="494" y="27308"/>
                  </a:cubicBezTo>
                  <a:cubicBezTo>
                    <a:pt x="580" y="27442"/>
                    <a:pt x="687" y="27560"/>
                    <a:pt x="811" y="27667"/>
                  </a:cubicBezTo>
                  <a:cubicBezTo>
                    <a:pt x="967" y="27538"/>
                    <a:pt x="1166" y="27464"/>
                    <a:pt x="1402" y="27442"/>
                  </a:cubicBezTo>
                  <a:cubicBezTo>
                    <a:pt x="1714" y="27625"/>
                    <a:pt x="2143" y="27764"/>
                    <a:pt x="2740" y="27861"/>
                  </a:cubicBezTo>
                  <a:cubicBezTo>
                    <a:pt x="3519" y="27990"/>
                    <a:pt x="4270" y="28290"/>
                    <a:pt x="5039" y="28505"/>
                  </a:cubicBezTo>
                  <a:cubicBezTo>
                    <a:pt x="10432" y="30031"/>
                    <a:pt x="15837" y="31518"/>
                    <a:pt x="21262" y="32921"/>
                  </a:cubicBezTo>
                  <a:cubicBezTo>
                    <a:pt x="21381" y="33018"/>
                    <a:pt x="21478" y="33120"/>
                    <a:pt x="21552" y="33238"/>
                  </a:cubicBezTo>
                  <a:cubicBezTo>
                    <a:pt x="21649" y="33174"/>
                    <a:pt x="21768" y="33120"/>
                    <a:pt x="21902" y="33088"/>
                  </a:cubicBezTo>
                  <a:cubicBezTo>
                    <a:pt x="26270" y="34216"/>
                    <a:pt x="36687" y="36779"/>
                    <a:pt x="36724" y="36784"/>
                  </a:cubicBezTo>
                  <a:cubicBezTo>
                    <a:pt x="36714" y="36747"/>
                    <a:pt x="37299" y="31089"/>
                    <a:pt x="37852" y="28994"/>
                  </a:cubicBezTo>
                  <a:cubicBezTo>
                    <a:pt x="38217" y="27598"/>
                    <a:pt x="38229" y="26093"/>
                    <a:pt x="38873" y="24771"/>
                  </a:cubicBezTo>
                  <a:cubicBezTo>
                    <a:pt x="38921" y="24573"/>
                    <a:pt x="38996" y="24385"/>
                    <a:pt x="39131" y="24196"/>
                  </a:cubicBezTo>
                  <a:cubicBezTo>
                    <a:pt x="39206" y="24089"/>
                    <a:pt x="39318" y="24025"/>
                    <a:pt x="39432" y="23966"/>
                  </a:cubicBezTo>
                  <a:cubicBezTo>
                    <a:pt x="39560" y="23891"/>
                    <a:pt x="39625" y="23810"/>
                    <a:pt x="39662" y="23725"/>
                  </a:cubicBezTo>
                  <a:cubicBezTo>
                    <a:pt x="39625" y="23294"/>
                    <a:pt x="39506" y="22854"/>
                    <a:pt x="39893" y="22493"/>
                  </a:cubicBezTo>
                  <a:cubicBezTo>
                    <a:pt x="39893" y="22564"/>
                    <a:pt x="39898" y="22634"/>
                    <a:pt x="39905" y="22703"/>
                  </a:cubicBezTo>
                  <a:cubicBezTo>
                    <a:pt x="39942" y="22634"/>
                    <a:pt x="39980" y="22564"/>
                    <a:pt x="40012" y="22493"/>
                  </a:cubicBezTo>
                  <a:cubicBezTo>
                    <a:pt x="39980" y="22483"/>
                    <a:pt x="39947" y="22473"/>
                    <a:pt x="39920" y="22456"/>
                  </a:cubicBezTo>
                  <a:cubicBezTo>
                    <a:pt x="39856" y="22262"/>
                    <a:pt x="39796" y="22074"/>
                    <a:pt x="39737" y="21881"/>
                  </a:cubicBezTo>
                  <a:cubicBezTo>
                    <a:pt x="39705" y="21870"/>
                    <a:pt x="39679" y="21860"/>
                    <a:pt x="39647" y="21849"/>
                  </a:cubicBezTo>
                  <a:cubicBezTo>
                    <a:pt x="39453" y="21791"/>
                    <a:pt x="39147" y="21731"/>
                    <a:pt x="39018" y="21548"/>
                  </a:cubicBezTo>
                  <a:cubicBezTo>
                    <a:pt x="38926" y="21419"/>
                    <a:pt x="38899" y="21258"/>
                    <a:pt x="38911" y="21097"/>
                  </a:cubicBezTo>
                  <a:cubicBezTo>
                    <a:pt x="38765" y="20796"/>
                    <a:pt x="38884" y="20554"/>
                    <a:pt x="39104" y="20328"/>
                  </a:cubicBezTo>
                  <a:cubicBezTo>
                    <a:pt x="39136" y="20249"/>
                    <a:pt x="39169" y="20167"/>
                    <a:pt x="39196" y="20092"/>
                  </a:cubicBezTo>
                  <a:cubicBezTo>
                    <a:pt x="39404" y="19517"/>
                    <a:pt x="39603" y="18873"/>
                    <a:pt x="39958" y="18367"/>
                  </a:cubicBezTo>
                  <a:cubicBezTo>
                    <a:pt x="40146" y="18094"/>
                    <a:pt x="40371" y="17879"/>
                    <a:pt x="40640" y="17680"/>
                  </a:cubicBezTo>
                  <a:cubicBezTo>
                    <a:pt x="41150" y="17315"/>
                    <a:pt x="41510" y="16971"/>
                    <a:pt x="41817" y="16418"/>
                  </a:cubicBezTo>
                  <a:cubicBezTo>
                    <a:pt x="42097" y="15924"/>
                    <a:pt x="42354" y="15414"/>
                    <a:pt x="42692" y="14957"/>
                  </a:cubicBezTo>
                  <a:cubicBezTo>
                    <a:pt x="42982" y="14570"/>
                    <a:pt x="43321" y="14231"/>
                    <a:pt x="43612" y="13834"/>
                  </a:cubicBezTo>
                  <a:cubicBezTo>
                    <a:pt x="43605" y="13829"/>
                    <a:pt x="43600" y="13823"/>
                    <a:pt x="43600" y="13823"/>
                  </a:cubicBezTo>
                  <a:cubicBezTo>
                    <a:pt x="43647" y="13719"/>
                    <a:pt x="43688" y="13591"/>
                    <a:pt x="43787" y="13591"/>
                  </a:cubicBezTo>
                  <a:cubicBezTo>
                    <a:pt x="43791" y="13591"/>
                    <a:pt x="43795" y="13591"/>
                    <a:pt x="43799" y="13592"/>
                  </a:cubicBezTo>
                  <a:cubicBezTo>
                    <a:pt x="43826" y="13559"/>
                    <a:pt x="43858" y="13527"/>
                    <a:pt x="43885" y="13495"/>
                  </a:cubicBezTo>
                  <a:cubicBezTo>
                    <a:pt x="43869" y="13318"/>
                    <a:pt x="43992" y="13210"/>
                    <a:pt x="44175" y="13130"/>
                  </a:cubicBezTo>
                  <a:cubicBezTo>
                    <a:pt x="44175" y="13130"/>
                    <a:pt x="44175" y="13135"/>
                    <a:pt x="44180" y="13135"/>
                  </a:cubicBezTo>
                  <a:cubicBezTo>
                    <a:pt x="44229" y="13066"/>
                    <a:pt x="44277" y="12991"/>
                    <a:pt x="44314" y="12915"/>
                  </a:cubicBezTo>
                  <a:lnTo>
                    <a:pt x="44314" y="12915"/>
                  </a:lnTo>
                  <a:cubicBezTo>
                    <a:pt x="44277" y="12964"/>
                    <a:pt x="44239" y="13017"/>
                    <a:pt x="44192" y="13066"/>
                  </a:cubicBezTo>
                  <a:cubicBezTo>
                    <a:pt x="44197" y="12738"/>
                    <a:pt x="44197" y="12404"/>
                    <a:pt x="44202" y="12077"/>
                  </a:cubicBezTo>
                  <a:cubicBezTo>
                    <a:pt x="44024" y="11856"/>
                    <a:pt x="43756" y="11754"/>
                    <a:pt x="43483" y="11551"/>
                  </a:cubicBezTo>
                  <a:cubicBezTo>
                    <a:pt x="43450" y="11529"/>
                    <a:pt x="43423" y="11497"/>
                    <a:pt x="43396" y="11470"/>
                  </a:cubicBezTo>
                  <a:cubicBezTo>
                    <a:pt x="43079" y="11357"/>
                    <a:pt x="42923" y="11083"/>
                    <a:pt x="42875" y="10702"/>
                  </a:cubicBezTo>
                  <a:cubicBezTo>
                    <a:pt x="42784" y="10514"/>
                    <a:pt x="42697" y="10326"/>
                    <a:pt x="42601" y="10148"/>
                  </a:cubicBezTo>
                  <a:cubicBezTo>
                    <a:pt x="42596" y="10138"/>
                    <a:pt x="42590" y="10122"/>
                    <a:pt x="42585" y="10111"/>
                  </a:cubicBezTo>
                  <a:cubicBezTo>
                    <a:pt x="40087" y="9681"/>
                    <a:pt x="37674" y="8908"/>
                    <a:pt x="35214" y="8343"/>
                  </a:cubicBezTo>
                  <a:cubicBezTo>
                    <a:pt x="34636" y="8213"/>
                    <a:pt x="34052" y="7965"/>
                    <a:pt x="33455" y="7965"/>
                  </a:cubicBezTo>
                  <a:cubicBezTo>
                    <a:pt x="33115" y="7965"/>
                    <a:pt x="32771" y="8046"/>
                    <a:pt x="32420" y="8273"/>
                  </a:cubicBezTo>
                  <a:cubicBezTo>
                    <a:pt x="32346" y="8323"/>
                    <a:pt x="32248" y="8352"/>
                    <a:pt x="32144" y="8352"/>
                  </a:cubicBezTo>
                  <a:cubicBezTo>
                    <a:pt x="31958" y="8352"/>
                    <a:pt x="31754" y="8260"/>
                    <a:pt x="31636" y="8042"/>
                  </a:cubicBezTo>
                  <a:cubicBezTo>
                    <a:pt x="31594" y="8037"/>
                    <a:pt x="31551" y="8035"/>
                    <a:pt x="31507" y="8035"/>
                  </a:cubicBezTo>
                  <a:cubicBezTo>
                    <a:pt x="31376" y="8035"/>
                    <a:pt x="31240" y="8053"/>
                    <a:pt x="31109" y="8053"/>
                  </a:cubicBezTo>
                  <a:cubicBezTo>
                    <a:pt x="30907" y="8053"/>
                    <a:pt x="30716" y="8009"/>
                    <a:pt x="30573" y="7785"/>
                  </a:cubicBezTo>
                  <a:cubicBezTo>
                    <a:pt x="30230" y="7882"/>
                    <a:pt x="29887" y="7915"/>
                    <a:pt x="29544" y="7915"/>
                  </a:cubicBezTo>
                  <a:cubicBezTo>
                    <a:pt x="28993" y="7915"/>
                    <a:pt x="28442" y="7829"/>
                    <a:pt x="27892" y="7779"/>
                  </a:cubicBezTo>
                  <a:cubicBezTo>
                    <a:pt x="27554" y="8237"/>
                    <a:pt x="27183" y="8392"/>
                    <a:pt x="26796" y="8392"/>
                  </a:cubicBezTo>
                  <a:cubicBezTo>
                    <a:pt x="26382" y="8392"/>
                    <a:pt x="25950" y="8215"/>
                    <a:pt x="25517" y="8037"/>
                  </a:cubicBezTo>
                  <a:lnTo>
                    <a:pt x="25517" y="8053"/>
                  </a:lnTo>
                  <a:lnTo>
                    <a:pt x="25502" y="8037"/>
                  </a:lnTo>
                  <a:lnTo>
                    <a:pt x="25502" y="8037"/>
                  </a:lnTo>
                  <a:cubicBezTo>
                    <a:pt x="25507" y="8048"/>
                    <a:pt x="25517" y="8053"/>
                    <a:pt x="25517" y="8053"/>
                  </a:cubicBezTo>
                  <a:cubicBezTo>
                    <a:pt x="25254" y="7951"/>
                    <a:pt x="25066" y="7774"/>
                    <a:pt x="24964" y="7511"/>
                  </a:cubicBezTo>
                  <a:cubicBezTo>
                    <a:pt x="24674" y="7516"/>
                    <a:pt x="24389" y="7516"/>
                    <a:pt x="24099" y="7516"/>
                  </a:cubicBezTo>
                  <a:cubicBezTo>
                    <a:pt x="24072" y="7489"/>
                    <a:pt x="24040" y="7467"/>
                    <a:pt x="24014" y="7452"/>
                  </a:cubicBezTo>
                  <a:cubicBezTo>
                    <a:pt x="23954" y="7415"/>
                    <a:pt x="23890" y="7388"/>
                    <a:pt x="23826" y="7376"/>
                  </a:cubicBezTo>
                  <a:cubicBezTo>
                    <a:pt x="23793" y="7371"/>
                    <a:pt x="23761" y="7366"/>
                    <a:pt x="23729" y="7366"/>
                  </a:cubicBezTo>
                  <a:cubicBezTo>
                    <a:pt x="23713" y="7365"/>
                    <a:pt x="23698" y="7364"/>
                    <a:pt x="23682" y="7364"/>
                  </a:cubicBezTo>
                  <a:cubicBezTo>
                    <a:pt x="23457" y="7364"/>
                    <a:pt x="23220" y="7449"/>
                    <a:pt x="22997" y="7449"/>
                  </a:cubicBezTo>
                  <a:cubicBezTo>
                    <a:pt x="22843" y="7449"/>
                    <a:pt x="22696" y="7409"/>
                    <a:pt x="22563" y="7274"/>
                  </a:cubicBezTo>
                  <a:cubicBezTo>
                    <a:pt x="20554" y="6706"/>
                    <a:pt x="18450" y="6887"/>
                    <a:pt x="16430" y="6431"/>
                  </a:cubicBezTo>
                  <a:lnTo>
                    <a:pt x="16430" y="6431"/>
                  </a:lnTo>
                  <a:cubicBezTo>
                    <a:pt x="16433" y="6433"/>
                    <a:pt x="16434" y="6437"/>
                    <a:pt x="16439" y="6441"/>
                  </a:cubicBezTo>
                  <a:cubicBezTo>
                    <a:pt x="16372" y="6451"/>
                    <a:pt x="16308" y="6457"/>
                    <a:pt x="16247" y="6457"/>
                  </a:cubicBezTo>
                  <a:cubicBezTo>
                    <a:pt x="15857" y="6457"/>
                    <a:pt x="15572" y="6253"/>
                    <a:pt x="15358" y="5910"/>
                  </a:cubicBezTo>
                  <a:cubicBezTo>
                    <a:pt x="15182" y="5900"/>
                    <a:pt x="15090" y="5808"/>
                    <a:pt x="15085" y="5630"/>
                  </a:cubicBezTo>
                  <a:cubicBezTo>
                    <a:pt x="14526" y="4997"/>
                    <a:pt x="14800" y="4212"/>
                    <a:pt x="14870" y="3540"/>
                  </a:cubicBezTo>
                  <a:cubicBezTo>
                    <a:pt x="14929" y="2972"/>
                    <a:pt x="14719" y="2451"/>
                    <a:pt x="14816" y="1908"/>
                  </a:cubicBezTo>
                  <a:lnTo>
                    <a:pt x="14816" y="1908"/>
                  </a:lnTo>
                  <a:cubicBezTo>
                    <a:pt x="14723" y="1932"/>
                    <a:pt x="14634" y="1945"/>
                    <a:pt x="14550" y="1945"/>
                  </a:cubicBezTo>
                  <a:cubicBezTo>
                    <a:pt x="14339" y="1945"/>
                    <a:pt x="14160" y="1860"/>
                    <a:pt x="14021" y="1645"/>
                  </a:cubicBezTo>
                  <a:cubicBezTo>
                    <a:pt x="13979" y="1649"/>
                    <a:pt x="13937" y="1651"/>
                    <a:pt x="13897" y="1651"/>
                  </a:cubicBezTo>
                  <a:cubicBezTo>
                    <a:pt x="13210" y="1651"/>
                    <a:pt x="12840" y="1035"/>
                    <a:pt x="12313" y="736"/>
                  </a:cubicBezTo>
                  <a:cubicBezTo>
                    <a:pt x="11996" y="549"/>
                    <a:pt x="11706" y="441"/>
                    <a:pt x="11453" y="403"/>
                  </a:cubicBezTo>
                  <a:cubicBezTo>
                    <a:pt x="11211" y="264"/>
                    <a:pt x="10970" y="140"/>
                    <a:pt x="10722" y="27"/>
                  </a:cubicBezTo>
                  <a:cubicBezTo>
                    <a:pt x="10707" y="16"/>
                    <a:pt x="10690" y="6"/>
                    <a:pt x="10669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732625" y="1132775"/>
              <a:ext cx="425" cy="275"/>
            </a:xfrm>
            <a:custGeom>
              <a:rect b="b" l="l" r="r" t="t"/>
              <a:pathLst>
                <a:path extrusionOk="0" h="11" w="17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1572700" y="777150"/>
              <a:ext cx="1386975" cy="838925"/>
            </a:xfrm>
            <a:custGeom>
              <a:rect b="b" l="l" r="r" t="t"/>
              <a:pathLst>
                <a:path extrusionOk="0" h="33557" w="55479">
                  <a:moveTo>
                    <a:pt x="920" y="1"/>
                  </a:moveTo>
                  <a:lnTo>
                    <a:pt x="920" y="16"/>
                  </a:lnTo>
                  <a:cubicBezTo>
                    <a:pt x="715" y="2014"/>
                    <a:pt x="0" y="3986"/>
                    <a:pt x="253" y="6006"/>
                  </a:cubicBezTo>
                  <a:cubicBezTo>
                    <a:pt x="425" y="6479"/>
                    <a:pt x="662" y="6956"/>
                    <a:pt x="774" y="7452"/>
                  </a:cubicBezTo>
                  <a:cubicBezTo>
                    <a:pt x="1215" y="7774"/>
                    <a:pt x="1145" y="8101"/>
                    <a:pt x="801" y="8429"/>
                  </a:cubicBezTo>
                  <a:cubicBezTo>
                    <a:pt x="747" y="8885"/>
                    <a:pt x="689" y="9326"/>
                    <a:pt x="940" y="9761"/>
                  </a:cubicBezTo>
                  <a:cubicBezTo>
                    <a:pt x="952" y="9772"/>
                    <a:pt x="962" y="9788"/>
                    <a:pt x="973" y="9805"/>
                  </a:cubicBezTo>
                  <a:cubicBezTo>
                    <a:pt x="1134" y="9922"/>
                    <a:pt x="1247" y="10073"/>
                    <a:pt x="1306" y="10256"/>
                  </a:cubicBezTo>
                  <a:cubicBezTo>
                    <a:pt x="1441" y="10400"/>
                    <a:pt x="1585" y="10534"/>
                    <a:pt x="1736" y="10670"/>
                  </a:cubicBezTo>
                  <a:cubicBezTo>
                    <a:pt x="2316" y="11169"/>
                    <a:pt x="2778" y="11647"/>
                    <a:pt x="3047" y="12378"/>
                  </a:cubicBezTo>
                  <a:cubicBezTo>
                    <a:pt x="3288" y="13028"/>
                    <a:pt x="3439" y="13758"/>
                    <a:pt x="3895" y="14285"/>
                  </a:cubicBezTo>
                  <a:cubicBezTo>
                    <a:pt x="3997" y="14441"/>
                    <a:pt x="4153" y="14558"/>
                    <a:pt x="4438" y="14747"/>
                  </a:cubicBezTo>
                  <a:cubicBezTo>
                    <a:pt x="4798" y="15004"/>
                    <a:pt x="5158" y="15240"/>
                    <a:pt x="5400" y="15547"/>
                  </a:cubicBezTo>
                  <a:cubicBezTo>
                    <a:pt x="5443" y="15569"/>
                    <a:pt x="5480" y="15590"/>
                    <a:pt x="5517" y="15612"/>
                  </a:cubicBezTo>
                  <a:cubicBezTo>
                    <a:pt x="5631" y="15671"/>
                    <a:pt x="5738" y="15741"/>
                    <a:pt x="5835" y="15810"/>
                  </a:cubicBezTo>
                  <a:cubicBezTo>
                    <a:pt x="5943" y="16078"/>
                    <a:pt x="5980" y="16363"/>
                    <a:pt x="5948" y="16681"/>
                  </a:cubicBezTo>
                  <a:cubicBezTo>
                    <a:pt x="5878" y="16745"/>
                    <a:pt x="5787" y="16809"/>
                    <a:pt x="5673" y="16874"/>
                  </a:cubicBezTo>
                  <a:cubicBezTo>
                    <a:pt x="5749" y="16638"/>
                    <a:pt x="5749" y="16450"/>
                    <a:pt x="5700" y="16299"/>
                  </a:cubicBezTo>
                  <a:lnTo>
                    <a:pt x="5700" y="16299"/>
                  </a:lnTo>
                  <a:cubicBezTo>
                    <a:pt x="5711" y="16401"/>
                    <a:pt x="5711" y="16504"/>
                    <a:pt x="5700" y="16621"/>
                  </a:cubicBezTo>
                  <a:cubicBezTo>
                    <a:pt x="5690" y="16740"/>
                    <a:pt x="5673" y="16852"/>
                    <a:pt x="5653" y="16971"/>
                  </a:cubicBezTo>
                  <a:cubicBezTo>
                    <a:pt x="5690" y="17142"/>
                    <a:pt x="5700" y="17298"/>
                    <a:pt x="5550" y="17379"/>
                  </a:cubicBezTo>
                  <a:cubicBezTo>
                    <a:pt x="5363" y="18061"/>
                    <a:pt x="5051" y="18716"/>
                    <a:pt x="4895" y="19398"/>
                  </a:cubicBezTo>
                  <a:cubicBezTo>
                    <a:pt x="4803" y="19792"/>
                    <a:pt x="4739" y="20189"/>
                    <a:pt x="4728" y="20591"/>
                  </a:cubicBezTo>
                  <a:cubicBezTo>
                    <a:pt x="4744" y="20662"/>
                    <a:pt x="4766" y="20726"/>
                    <a:pt x="4798" y="20796"/>
                  </a:cubicBezTo>
                  <a:cubicBezTo>
                    <a:pt x="4771" y="20752"/>
                    <a:pt x="4750" y="20715"/>
                    <a:pt x="4728" y="20672"/>
                  </a:cubicBezTo>
                  <a:lnTo>
                    <a:pt x="4728" y="20710"/>
                  </a:lnTo>
                  <a:cubicBezTo>
                    <a:pt x="4728" y="20855"/>
                    <a:pt x="4674" y="21005"/>
                    <a:pt x="4535" y="21075"/>
                  </a:cubicBezTo>
                  <a:cubicBezTo>
                    <a:pt x="4314" y="21188"/>
                    <a:pt x="3950" y="21446"/>
                    <a:pt x="3766" y="21741"/>
                  </a:cubicBezTo>
                  <a:lnTo>
                    <a:pt x="3766" y="22386"/>
                  </a:lnTo>
                  <a:cubicBezTo>
                    <a:pt x="3794" y="22418"/>
                    <a:pt x="3826" y="22450"/>
                    <a:pt x="3863" y="22482"/>
                  </a:cubicBezTo>
                  <a:cubicBezTo>
                    <a:pt x="4071" y="22657"/>
                    <a:pt x="4303" y="22717"/>
                    <a:pt x="4542" y="22717"/>
                  </a:cubicBezTo>
                  <a:cubicBezTo>
                    <a:pt x="4804" y="22717"/>
                    <a:pt x="5074" y="22644"/>
                    <a:pt x="5330" y="22569"/>
                  </a:cubicBezTo>
                  <a:cubicBezTo>
                    <a:pt x="5552" y="22507"/>
                    <a:pt x="5808" y="22434"/>
                    <a:pt x="6052" y="22434"/>
                  </a:cubicBezTo>
                  <a:cubicBezTo>
                    <a:pt x="6062" y="22434"/>
                    <a:pt x="6072" y="22435"/>
                    <a:pt x="6082" y="22435"/>
                  </a:cubicBezTo>
                  <a:cubicBezTo>
                    <a:pt x="6141" y="22370"/>
                    <a:pt x="6201" y="22311"/>
                    <a:pt x="6276" y="22230"/>
                  </a:cubicBezTo>
                  <a:cubicBezTo>
                    <a:pt x="6399" y="22289"/>
                    <a:pt x="6555" y="22311"/>
                    <a:pt x="6598" y="22391"/>
                  </a:cubicBezTo>
                  <a:cubicBezTo>
                    <a:pt x="6640" y="22467"/>
                    <a:pt x="6620" y="22557"/>
                    <a:pt x="6523" y="22569"/>
                  </a:cubicBezTo>
                  <a:cubicBezTo>
                    <a:pt x="6544" y="22584"/>
                    <a:pt x="6571" y="22596"/>
                    <a:pt x="6593" y="22611"/>
                  </a:cubicBezTo>
                  <a:cubicBezTo>
                    <a:pt x="7592" y="23466"/>
                    <a:pt x="7377" y="25110"/>
                    <a:pt x="7382" y="26281"/>
                  </a:cubicBezTo>
                  <a:cubicBezTo>
                    <a:pt x="7382" y="27533"/>
                    <a:pt x="7694" y="28810"/>
                    <a:pt x="8167" y="29971"/>
                  </a:cubicBezTo>
                  <a:cubicBezTo>
                    <a:pt x="8430" y="30610"/>
                    <a:pt x="8757" y="31352"/>
                    <a:pt x="9311" y="31798"/>
                  </a:cubicBezTo>
                  <a:cubicBezTo>
                    <a:pt x="9595" y="32027"/>
                    <a:pt x="9884" y="32102"/>
                    <a:pt x="10178" y="32102"/>
                  </a:cubicBezTo>
                  <a:cubicBezTo>
                    <a:pt x="10256" y="32102"/>
                    <a:pt x="10333" y="32097"/>
                    <a:pt x="10412" y="32088"/>
                  </a:cubicBezTo>
                  <a:cubicBezTo>
                    <a:pt x="10717" y="31828"/>
                    <a:pt x="11035" y="31750"/>
                    <a:pt x="11353" y="31750"/>
                  </a:cubicBezTo>
                  <a:cubicBezTo>
                    <a:pt x="11832" y="31750"/>
                    <a:pt x="12311" y="31927"/>
                    <a:pt x="12749" y="31927"/>
                  </a:cubicBezTo>
                  <a:cubicBezTo>
                    <a:pt x="12842" y="31927"/>
                    <a:pt x="12933" y="31919"/>
                    <a:pt x="13023" y="31900"/>
                  </a:cubicBezTo>
                  <a:lnTo>
                    <a:pt x="13023" y="31900"/>
                  </a:lnTo>
                  <a:cubicBezTo>
                    <a:pt x="13002" y="31916"/>
                    <a:pt x="12975" y="31927"/>
                    <a:pt x="12948" y="31944"/>
                  </a:cubicBezTo>
                  <a:cubicBezTo>
                    <a:pt x="13028" y="31944"/>
                    <a:pt x="13114" y="31944"/>
                    <a:pt x="13195" y="31937"/>
                  </a:cubicBezTo>
                  <a:lnTo>
                    <a:pt x="13233" y="31937"/>
                  </a:lnTo>
                  <a:cubicBezTo>
                    <a:pt x="13206" y="31922"/>
                    <a:pt x="13184" y="31905"/>
                    <a:pt x="13163" y="31884"/>
                  </a:cubicBezTo>
                  <a:lnTo>
                    <a:pt x="13163" y="31884"/>
                  </a:lnTo>
                  <a:cubicBezTo>
                    <a:pt x="13208" y="31888"/>
                    <a:pt x="13253" y="31889"/>
                    <a:pt x="13299" y="31889"/>
                  </a:cubicBezTo>
                  <a:cubicBezTo>
                    <a:pt x="13578" y="31889"/>
                    <a:pt x="13865" y="31836"/>
                    <a:pt x="14144" y="31836"/>
                  </a:cubicBezTo>
                  <a:cubicBezTo>
                    <a:pt x="14410" y="31836"/>
                    <a:pt x="14669" y="31884"/>
                    <a:pt x="14909" y="32072"/>
                  </a:cubicBezTo>
                  <a:cubicBezTo>
                    <a:pt x="15161" y="32122"/>
                    <a:pt x="15414" y="32163"/>
                    <a:pt x="15655" y="32163"/>
                  </a:cubicBezTo>
                  <a:cubicBezTo>
                    <a:pt x="16063" y="32163"/>
                    <a:pt x="16437" y="32047"/>
                    <a:pt x="16714" y="31659"/>
                  </a:cubicBezTo>
                  <a:cubicBezTo>
                    <a:pt x="16843" y="31476"/>
                    <a:pt x="16977" y="31374"/>
                    <a:pt x="17106" y="31331"/>
                  </a:cubicBezTo>
                  <a:cubicBezTo>
                    <a:pt x="17240" y="31207"/>
                    <a:pt x="17353" y="31143"/>
                    <a:pt x="17455" y="31126"/>
                  </a:cubicBezTo>
                  <a:cubicBezTo>
                    <a:pt x="17515" y="31138"/>
                    <a:pt x="17573" y="31153"/>
                    <a:pt x="17632" y="31170"/>
                  </a:cubicBezTo>
                  <a:cubicBezTo>
                    <a:pt x="17740" y="31245"/>
                    <a:pt x="17820" y="31406"/>
                    <a:pt x="17879" y="31653"/>
                  </a:cubicBezTo>
                  <a:cubicBezTo>
                    <a:pt x="18148" y="31927"/>
                    <a:pt x="18390" y="32298"/>
                    <a:pt x="18583" y="32566"/>
                  </a:cubicBezTo>
                  <a:cubicBezTo>
                    <a:pt x="18611" y="32604"/>
                    <a:pt x="18631" y="32641"/>
                    <a:pt x="18658" y="32673"/>
                  </a:cubicBezTo>
                  <a:cubicBezTo>
                    <a:pt x="19030" y="32078"/>
                    <a:pt x="18981" y="31379"/>
                    <a:pt x="19050" y="30707"/>
                  </a:cubicBezTo>
                  <a:cubicBezTo>
                    <a:pt x="19117" y="30050"/>
                    <a:pt x="19379" y="29722"/>
                    <a:pt x="19993" y="29722"/>
                  </a:cubicBezTo>
                  <a:cubicBezTo>
                    <a:pt x="20077" y="29722"/>
                    <a:pt x="20167" y="29728"/>
                    <a:pt x="20265" y="29740"/>
                  </a:cubicBezTo>
                  <a:cubicBezTo>
                    <a:pt x="24272" y="30246"/>
                    <a:pt x="28280" y="30707"/>
                    <a:pt x="32288" y="31185"/>
                  </a:cubicBezTo>
                  <a:cubicBezTo>
                    <a:pt x="36424" y="31679"/>
                    <a:pt x="40561" y="32185"/>
                    <a:pt x="44703" y="32668"/>
                  </a:cubicBezTo>
                  <a:cubicBezTo>
                    <a:pt x="47212" y="32963"/>
                    <a:pt x="49731" y="33211"/>
                    <a:pt x="52240" y="33533"/>
                  </a:cubicBezTo>
                  <a:cubicBezTo>
                    <a:pt x="52364" y="33548"/>
                    <a:pt x="52476" y="33557"/>
                    <a:pt x="52576" y="33557"/>
                  </a:cubicBezTo>
                  <a:cubicBezTo>
                    <a:pt x="52696" y="33557"/>
                    <a:pt x="52799" y="33544"/>
                    <a:pt x="52885" y="33511"/>
                  </a:cubicBezTo>
                  <a:cubicBezTo>
                    <a:pt x="52917" y="33528"/>
                    <a:pt x="52944" y="33538"/>
                    <a:pt x="52976" y="33555"/>
                  </a:cubicBezTo>
                  <a:cubicBezTo>
                    <a:pt x="52976" y="33523"/>
                    <a:pt x="52981" y="33491"/>
                    <a:pt x="52981" y="33459"/>
                  </a:cubicBezTo>
                  <a:cubicBezTo>
                    <a:pt x="53137" y="33355"/>
                    <a:pt x="53217" y="33146"/>
                    <a:pt x="53234" y="32782"/>
                  </a:cubicBezTo>
                  <a:cubicBezTo>
                    <a:pt x="53261" y="32276"/>
                    <a:pt x="53341" y="31771"/>
                    <a:pt x="53460" y="31272"/>
                  </a:cubicBezTo>
                  <a:cubicBezTo>
                    <a:pt x="53519" y="30848"/>
                    <a:pt x="53594" y="30422"/>
                    <a:pt x="53616" y="29993"/>
                  </a:cubicBezTo>
                  <a:cubicBezTo>
                    <a:pt x="53626" y="29762"/>
                    <a:pt x="53631" y="29536"/>
                    <a:pt x="53653" y="29311"/>
                  </a:cubicBezTo>
                  <a:lnTo>
                    <a:pt x="53653" y="29311"/>
                  </a:lnTo>
                  <a:cubicBezTo>
                    <a:pt x="53648" y="29316"/>
                    <a:pt x="53642" y="29326"/>
                    <a:pt x="53631" y="29333"/>
                  </a:cubicBezTo>
                  <a:cubicBezTo>
                    <a:pt x="53728" y="28714"/>
                    <a:pt x="53809" y="28161"/>
                    <a:pt x="53889" y="27635"/>
                  </a:cubicBezTo>
                  <a:lnTo>
                    <a:pt x="53889" y="27275"/>
                  </a:lnTo>
                  <a:cubicBezTo>
                    <a:pt x="53921" y="27226"/>
                    <a:pt x="53948" y="27183"/>
                    <a:pt x="53986" y="27141"/>
                  </a:cubicBezTo>
                  <a:cubicBezTo>
                    <a:pt x="53970" y="27114"/>
                    <a:pt x="53959" y="27087"/>
                    <a:pt x="53943" y="27060"/>
                  </a:cubicBezTo>
                  <a:cubicBezTo>
                    <a:pt x="53954" y="27049"/>
                    <a:pt x="53964" y="27038"/>
                    <a:pt x="53976" y="27033"/>
                  </a:cubicBezTo>
                  <a:cubicBezTo>
                    <a:pt x="54055" y="26506"/>
                    <a:pt x="54132" y="26013"/>
                    <a:pt x="54201" y="25512"/>
                  </a:cubicBezTo>
                  <a:cubicBezTo>
                    <a:pt x="54190" y="25195"/>
                    <a:pt x="54260" y="24890"/>
                    <a:pt x="54335" y="24578"/>
                  </a:cubicBezTo>
                  <a:cubicBezTo>
                    <a:pt x="54362" y="24465"/>
                    <a:pt x="54395" y="24352"/>
                    <a:pt x="54422" y="24233"/>
                  </a:cubicBezTo>
                  <a:cubicBezTo>
                    <a:pt x="54454" y="24104"/>
                    <a:pt x="54480" y="23970"/>
                    <a:pt x="54502" y="23836"/>
                  </a:cubicBezTo>
                  <a:cubicBezTo>
                    <a:pt x="54502" y="23821"/>
                    <a:pt x="54507" y="23804"/>
                    <a:pt x="54507" y="23789"/>
                  </a:cubicBezTo>
                  <a:cubicBezTo>
                    <a:pt x="54544" y="23536"/>
                    <a:pt x="54544" y="23278"/>
                    <a:pt x="54480" y="23015"/>
                  </a:cubicBezTo>
                  <a:cubicBezTo>
                    <a:pt x="54330" y="21134"/>
                    <a:pt x="54260" y="19264"/>
                    <a:pt x="55012" y="17476"/>
                  </a:cubicBezTo>
                  <a:lnTo>
                    <a:pt x="55012" y="16078"/>
                  </a:lnTo>
                  <a:cubicBezTo>
                    <a:pt x="54658" y="15864"/>
                    <a:pt x="54802" y="15520"/>
                    <a:pt x="54824" y="15235"/>
                  </a:cubicBezTo>
                  <a:cubicBezTo>
                    <a:pt x="55012" y="12711"/>
                    <a:pt x="55178" y="10186"/>
                    <a:pt x="55447" y="7666"/>
                  </a:cubicBezTo>
                  <a:cubicBezTo>
                    <a:pt x="55479" y="7343"/>
                    <a:pt x="55469" y="7124"/>
                    <a:pt x="55377" y="6973"/>
                  </a:cubicBezTo>
                  <a:cubicBezTo>
                    <a:pt x="53701" y="6877"/>
                    <a:pt x="52042" y="6785"/>
                    <a:pt x="50408" y="6737"/>
                  </a:cubicBezTo>
                  <a:cubicBezTo>
                    <a:pt x="41303" y="6473"/>
                    <a:pt x="31745" y="5082"/>
                    <a:pt x="22821" y="3304"/>
                  </a:cubicBezTo>
                  <a:cubicBezTo>
                    <a:pt x="20377" y="2820"/>
                    <a:pt x="17986" y="2111"/>
                    <a:pt x="15548" y="1601"/>
                  </a:cubicBezTo>
                  <a:lnTo>
                    <a:pt x="15548" y="1601"/>
                  </a:lnTo>
                  <a:cubicBezTo>
                    <a:pt x="15549" y="1601"/>
                    <a:pt x="15549" y="1601"/>
                    <a:pt x="15549" y="1601"/>
                  </a:cubicBezTo>
                  <a:cubicBezTo>
                    <a:pt x="15525" y="1601"/>
                    <a:pt x="12773" y="1212"/>
                    <a:pt x="13187" y="1212"/>
                  </a:cubicBezTo>
                  <a:cubicBezTo>
                    <a:pt x="13258" y="1212"/>
                    <a:pt x="13425" y="1224"/>
                    <a:pt x="13716" y="1251"/>
                  </a:cubicBezTo>
                  <a:cubicBezTo>
                    <a:pt x="12899" y="1171"/>
                    <a:pt x="12088" y="1096"/>
                    <a:pt x="11272" y="1037"/>
                  </a:cubicBezTo>
                  <a:cubicBezTo>
                    <a:pt x="7914" y="779"/>
                    <a:pt x="4304" y="698"/>
                    <a:pt x="920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853300" y="1957275"/>
              <a:ext cx="1112350" cy="564100"/>
            </a:xfrm>
            <a:custGeom>
              <a:rect b="b" l="l" r="r" t="t"/>
              <a:pathLst>
                <a:path extrusionOk="0" h="22564" w="44494">
                  <a:moveTo>
                    <a:pt x="1425" y="0"/>
                  </a:moveTo>
                  <a:cubicBezTo>
                    <a:pt x="1418" y="38"/>
                    <a:pt x="1418" y="75"/>
                    <a:pt x="1413" y="107"/>
                  </a:cubicBezTo>
                  <a:cubicBezTo>
                    <a:pt x="1403" y="263"/>
                    <a:pt x="1393" y="424"/>
                    <a:pt x="1381" y="580"/>
                  </a:cubicBezTo>
                  <a:cubicBezTo>
                    <a:pt x="1199" y="720"/>
                    <a:pt x="1102" y="978"/>
                    <a:pt x="1070" y="1435"/>
                  </a:cubicBezTo>
                  <a:cubicBezTo>
                    <a:pt x="818" y="5335"/>
                    <a:pt x="484" y="9236"/>
                    <a:pt x="129" y="13129"/>
                  </a:cubicBezTo>
                  <a:cubicBezTo>
                    <a:pt x="114" y="13291"/>
                    <a:pt x="119" y="13420"/>
                    <a:pt x="129" y="13533"/>
                  </a:cubicBezTo>
                  <a:cubicBezTo>
                    <a:pt x="92" y="13613"/>
                    <a:pt x="49" y="13684"/>
                    <a:pt x="0" y="13753"/>
                  </a:cubicBezTo>
                  <a:cubicBezTo>
                    <a:pt x="71" y="13759"/>
                    <a:pt x="141" y="13764"/>
                    <a:pt x="205" y="13774"/>
                  </a:cubicBezTo>
                  <a:cubicBezTo>
                    <a:pt x="322" y="13979"/>
                    <a:pt x="560" y="14054"/>
                    <a:pt x="957" y="14081"/>
                  </a:cubicBezTo>
                  <a:cubicBezTo>
                    <a:pt x="3707" y="14280"/>
                    <a:pt x="6447" y="14586"/>
                    <a:pt x="9198" y="14748"/>
                  </a:cubicBezTo>
                  <a:cubicBezTo>
                    <a:pt x="10133" y="14800"/>
                    <a:pt x="10282" y="15182"/>
                    <a:pt x="10218" y="15972"/>
                  </a:cubicBezTo>
                  <a:cubicBezTo>
                    <a:pt x="10106" y="17433"/>
                    <a:pt x="10084" y="18906"/>
                    <a:pt x="9967" y="20366"/>
                  </a:cubicBezTo>
                  <a:cubicBezTo>
                    <a:pt x="9934" y="20780"/>
                    <a:pt x="9960" y="21070"/>
                    <a:pt x="10121" y="21259"/>
                  </a:cubicBezTo>
                  <a:cubicBezTo>
                    <a:pt x="10116" y="21296"/>
                    <a:pt x="10116" y="21333"/>
                    <a:pt x="10111" y="21371"/>
                  </a:cubicBezTo>
                  <a:cubicBezTo>
                    <a:pt x="10143" y="21360"/>
                    <a:pt x="10175" y="21349"/>
                    <a:pt x="10208" y="21339"/>
                  </a:cubicBezTo>
                  <a:cubicBezTo>
                    <a:pt x="10369" y="21462"/>
                    <a:pt x="10622" y="21527"/>
                    <a:pt x="11008" y="21537"/>
                  </a:cubicBezTo>
                  <a:cubicBezTo>
                    <a:pt x="21720" y="21844"/>
                    <a:pt x="32438" y="22204"/>
                    <a:pt x="43150" y="22553"/>
                  </a:cubicBezTo>
                  <a:cubicBezTo>
                    <a:pt x="43282" y="22558"/>
                    <a:pt x="43414" y="22563"/>
                    <a:pt x="43539" y="22563"/>
                  </a:cubicBezTo>
                  <a:cubicBezTo>
                    <a:pt x="43847" y="22563"/>
                    <a:pt x="44118" y="22530"/>
                    <a:pt x="44278" y="22370"/>
                  </a:cubicBezTo>
                  <a:cubicBezTo>
                    <a:pt x="44434" y="22219"/>
                    <a:pt x="44494" y="21961"/>
                    <a:pt x="44392" y="21505"/>
                  </a:cubicBezTo>
                  <a:cubicBezTo>
                    <a:pt x="44236" y="21484"/>
                    <a:pt x="44149" y="21388"/>
                    <a:pt x="44122" y="21237"/>
                  </a:cubicBezTo>
                  <a:cubicBezTo>
                    <a:pt x="43891" y="21130"/>
                    <a:pt x="43779" y="20962"/>
                    <a:pt x="43849" y="20699"/>
                  </a:cubicBezTo>
                  <a:cubicBezTo>
                    <a:pt x="43289" y="20441"/>
                    <a:pt x="43440" y="19749"/>
                    <a:pt x="43064" y="19372"/>
                  </a:cubicBezTo>
                  <a:cubicBezTo>
                    <a:pt x="42870" y="19313"/>
                    <a:pt x="42741" y="19211"/>
                    <a:pt x="42656" y="19082"/>
                  </a:cubicBezTo>
                  <a:cubicBezTo>
                    <a:pt x="42607" y="19007"/>
                    <a:pt x="42575" y="18921"/>
                    <a:pt x="42554" y="18824"/>
                  </a:cubicBezTo>
                  <a:cubicBezTo>
                    <a:pt x="42543" y="18802"/>
                    <a:pt x="42527" y="18782"/>
                    <a:pt x="42516" y="18755"/>
                  </a:cubicBezTo>
                  <a:cubicBezTo>
                    <a:pt x="42468" y="18636"/>
                    <a:pt x="42431" y="18512"/>
                    <a:pt x="42387" y="18390"/>
                  </a:cubicBezTo>
                  <a:cubicBezTo>
                    <a:pt x="42103" y="18046"/>
                    <a:pt x="42017" y="17674"/>
                    <a:pt x="42032" y="17294"/>
                  </a:cubicBezTo>
                  <a:cubicBezTo>
                    <a:pt x="41781" y="16364"/>
                    <a:pt x="41603" y="15413"/>
                    <a:pt x="41426" y="14463"/>
                  </a:cubicBezTo>
                  <a:cubicBezTo>
                    <a:pt x="41055" y="14446"/>
                    <a:pt x="41179" y="14081"/>
                    <a:pt x="41265" y="13898"/>
                  </a:cubicBezTo>
                  <a:cubicBezTo>
                    <a:pt x="41281" y="13871"/>
                    <a:pt x="41286" y="13845"/>
                    <a:pt x="41297" y="13823"/>
                  </a:cubicBezTo>
                  <a:cubicBezTo>
                    <a:pt x="41157" y="13146"/>
                    <a:pt x="40996" y="12480"/>
                    <a:pt x="40787" y="11835"/>
                  </a:cubicBezTo>
                  <a:cubicBezTo>
                    <a:pt x="40717" y="11792"/>
                    <a:pt x="40668" y="11723"/>
                    <a:pt x="40658" y="11615"/>
                  </a:cubicBezTo>
                  <a:cubicBezTo>
                    <a:pt x="40410" y="11384"/>
                    <a:pt x="40395" y="11116"/>
                    <a:pt x="40421" y="10836"/>
                  </a:cubicBezTo>
                  <a:cubicBezTo>
                    <a:pt x="40217" y="10342"/>
                    <a:pt x="40013" y="9853"/>
                    <a:pt x="39815" y="9370"/>
                  </a:cubicBezTo>
                  <a:cubicBezTo>
                    <a:pt x="39416" y="8859"/>
                    <a:pt x="39153" y="8306"/>
                    <a:pt x="39163" y="7661"/>
                  </a:cubicBezTo>
                  <a:cubicBezTo>
                    <a:pt x="38826" y="6700"/>
                    <a:pt x="38557" y="5716"/>
                    <a:pt x="38407" y="4674"/>
                  </a:cubicBezTo>
                  <a:cubicBezTo>
                    <a:pt x="38396" y="4583"/>
                    <a:pt x="38364" y="4394"/>
                    <a:pt x="38364" y="4394"/>
                  </a:cubicBezTo>
                  <a:cubicBezTo>
                    <a:pt x="38364" y="4394"/>
                    <a:pt x="38390" y="4126"/>
                    <a:pt x="38332" y="4126"/>
                  </a:cubicBezTo>
                  <a:cubicBezTo>
                    <a:pt x="38328" y="4098"/>
                    <a:pt x="38309" y="4089"/>
                    <a:pt x="38285" y="4089"/>
                  </a:cubicBezTo>
                  <a:cubicBezTo>
                    <a:pt x="38233" y="4089"/>
                    <a:pt x="38159" y="4131"/>
                    <a:pt x="38159" y="4131"/>
                  </a:cubicBezTo>
                  <a:cubicBezTo>
                    <a:pt x="38159" y="4131"/>
                    <a:pt x="37884" y="4139"/>
                    <a:pt x="37540" y="4139"/>
                  </a:cubicBezTo>
                  <a:cubicBezTo>
                    <a:pt x="37196" y="4139"/>
                    <a:pt x="36784" y="4131"/>
                    <a:pt x="36510" y="4099"/>
                  </a:cubicBezTo>
                  <a:cubicBezTo>
                    <a:pt x="36108" y="3782"/>
                    <a:pt x="35640" y="3578"/>
                    <a:pt x="35151" y="3492"/>
                  </a:cubicBezTo>
                  <a:cubicBezTo>
                    <a:pt x="34980" y="3365"/>
                    <a:pt x="34808" y="3295"/>
                    <a:pt x="34636" y="3295"/>
                  </a:cubicBezTo>
                  <a:cubicBezTo>
                    <a:pt x="34475" y="3295"/>
                    <a:pt x="34313" y="3357"/>
                    <a:pt x="34152" y="3492"/>
                  </a:cubicBezTo>
                  <a:cubicBezTo>
                    <a:pt x="34135" y="3492"/>
                    <a:pt x="34114" y="3498"/>
                    <a:pt x="34098" y="3498"/>
                  </a:cubicBezTo>
                  <a:cubicBezTo>
                    <a:pt x="33991" y="3519"/>
                    <a:pt x="33884" y="3546"/>
                    <a:pt x="33775" y="3583"/>
                  </a:cubicBezTo>
                  <a:cubicBezTo>
                    <a:pt x="33716" y="3583"/>
                    <a:pt x="33668" y="3600"/>
                    <a:pt x="33626" y="3632"/>
                  </a:cubicBezTo>
                  <a:cubicBezTo>
                    <a:pt x="33282" y="3750"/>
                    <a:pt x="32949" y="3890"/>
                    <a:pt x="32572" y="3900"/>
                  </a:cubicBezTo>
                  <a:cubicBezTo>
                    <a:pt x="32558" y="3902"/>
                    <a:pt x="32543" y="3903"/>
                    <a:pt x="32529" y="3903"/>
                  </a:cubicBezTo>
                  <a:cubicBezTo>
                    <a:pt x="32491" y="3903"/>
                    <a:pt x="32454" y="3898"/>
                    <a:pt x="32422" y="3890"/>
                  </a:cubicBezTo>
                  <a:cubicBezTo>
                    <a:pt x="32255" y="3793"/>
                    <a:pt x="32111" y="3665"/>
                    <a:pt x="31965" y="3514"/>
                  </a:cubicBezTo>
                  <a:cubicBezTo>
                    <a:pt x="31836" y="3273"/>
                    <a:pt x="31745" y="2982"/>
                    <a:pt x="31519" y="2832"/>
                  </a:cubicBezTo>
                  <a:cubicBezTo>
                    <a:pt x="31331" y="2706"/>
                    <a:pt x="31143" y="2662"/>
                    <a:pt x="30945" y="2662"/>
                  </a:cubicBezTo>
                  <a:cubicBezTo>
                    <a:pt x="30854" y="2662"/>
                    <a:pt x="30761" y="2671"/>
                    <a:pt x="30665" y="2686"/>
                  </a:cubicBezTo>
                  <a:cubicBezTo>
                    <a:pt x="30628" y="2681"/>
                    <a:pt x="30592" y="2679"/>
                    <a:pt x="30555" y="2679"/>
                  </a:cubicBezTo>
                  <a:cubicBezTo>
                    <a:pt x="30309" y="2679"/>
                    <a:pt x="30070" y="2778"/>
                    <a:pt x="29827" y="2854"/>
                  </a:cubicBezTo>
                  <a:cubicBezTo>
                    <a:pt x="29661" y="2837"/>
                    <a:pt x="29510" y="2757"/>
                    <a:pt x="29429" y="2525"/>
                  </a:cubicBezTo>
                  <a:cubicBezTo>
                    <a:pt x="29344" y="2306"/>
                    <a:pt x="29312" y="2133"/>
                    <a:pt x="29166" y="1934"/>
                  </a:cubicBezTo>
                  <a:cubicBezTo>
                    <a:pt x="28957" y="1644"/>
                    <a:pt x="28543" y="1629"/>
                    <a:pt x="28221" y="1612"/>
                  </a:cubicBezTo>
                  <a:cubicBezTo>
                    <a:pt x="27522" y="1569"/>
                    <a:pt x="26825" y="1413"/>
                    <a:pt x="26126" y="1317"/>
                  </a:cubicBezTo>
                  <a:lnTo>
                    <a:pt x="24046" y="1210"/>
                  </a:lnTo>
                  <a:cubicBezTo>
                    <a:pt x="23415" y="1218"/>
                    <a:pt x="22779" y="1240"/>
                    <a:pt x="22152" y="1240"/>
                  </a:cubicBezTo>
                  <a:cubicBezTo>
                    <a:pt x="21995" y="1240"/>
                    <a:pt x="21838" y="1239"/>
                    <a:pt x="21683" y="1235"/>
                  </a:cubicBezTo>
                  <a:cubicBezTo>
                    <a:pt x="20195" y="1210"/>
                    <a:pt x="18712" y="1042"/>
                    <a:pt x="17224" y="1021"/>
                  </a:cubicBezTo>
                  <a:cubicBezTo>
                    <a:pt x="17202" y="1021"/>
                    <a:pt x="17187" y="1016"/>
                    <a:pt x="17165" y="1016"/>
                  </a:cubicBezTo>
                  <a:cubicBezTo>
                    <a:pt x="15279" y="913"/>
                    <a:pt x="13388" y="811"/>
                    <a:pt x="11497" y="709"/>
                  </a:cubicBezTo>
                  <a:lnTo>
                    <a:pt x="11497" y="720"/>
                  </a:lnTo>
                  <a:cubicBezTo>
                    <a:pt x="10584" y="645"/>
                    <a:pt x="9670" y="559"/>
                    <a:pt x="8762" y="526"/>
                  </a:cubicBezTo>
                  <a:cubicBezTo>
                    <a:pt x="8564" y="473"/>
                    <a:pt x="8387" y="473"/>
                    <a:pt x="8209" y="468"/>
                  </a:cubicBezTo>
                  <a:cubicBezTo>
                    <a:pt x="6216" y="360"/>
                    <a:pt x="4217" y="204"/>
                    <a:pt x="2219" y="183"/>
                  </a:cubicBezTo>
                  <a:cubicBezTo>
                    <a:pt x="1827" y="178"/>
                    <a:pt x="1580" y="124"/>
                    <a:pt x="1425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232775" y="744750"/>
              <a:ext cx="805325" cy="1287100"/>
            </a:xfrm>
            <a:custGeom>
              <a:rect b="b" l="l" r="r" t="t"/>
              <a:pathLst>
                <a:path extrusionOk="0" h="51484" w="32213">
                  <a:moveTo>
                    <a:pt x="10203" y="1"/>
                  </a:moveTo>
                  <a:cubicBezTo>
                    <a:pt x="10192" y="12"/>
                    <a:pt x="10181" y="23"/>
                    <a:pt x="10170" y="33"/>
                  </a:cubicBezTo>
                  <a:cubicBezTo>
                    <a:pt x="10197" y="335"/>
                    <a:pt x="10299" y="657"/>
                    <a:pt x="9928" y="829"/>
                  </a:cubicBezTo>
                  <a:cubicBezTo>
                    <a:pt x="9843" y="1129"/>
                    <a:pt x="9746" y="1436"/>
                    <a:pt x="9670" y="1736"/>
                  </a:cubicBezTo>
                  <a:cubicBezTo>
                    <a:pt x="9541" y="2242"/>
                    <a:pt x="9466" y="2757"/>
                    <a:pt x="9617" y="3300"/>
                  </a:cubicBezTo>
                  <a:cubicBezTo>
                    <a:pt x="8725" y="7329"/>
                    <a:pt x="7839" y="11364"/>
                    <a:pt x="6947" y="15393"/>
                  </a:cubicBezTo>
                  <a:cubicBezTo>
                    <a:pt x="6866" y="15752"/>
                    <a:pt x="6930" y="16204"/>
                    <a:pt x="6436" y="16338"/>
                  </a:cubicBezTo>
                  <a:lnTo>
                    <a:pt x="6436" y="17149"/>
                  </a:lnTo>
                  <a:cubicBezTo>
                    <a:pt x="6823" y="17498"/>
                    <a:pt x="6823" y="17848"/>
                    <a:pt x="6436" y="18202"/>
                  </a:cubicBezTo>
                  <a:cubicBezTo>
                    <a:pt x="6431" y="18503"/>
                    <a:pt x="6431" y="18809"/>
                    <a:pt x="6426" y="19110"/>
                  </a:cubicBezTo>
                  <a:cubicBezTo>
                    <a:pt x="6350" y="19169"/>
                    <a:pt x="6270" y="19212"/>
                    <a:pt x="6184" y="19244"/>
                  </a:cubicBezTo>
                  <a:cubicBezTo>
                    <a:pt x="6280" y="19422"/>
                    <a:pt x="6367" y="19610"/>
                    <a:pt x="6458" y="19798"/>
                  </a:cubicBezTo>
                  <a:cubicBezTo>
                    <a:pt x="6506" y="20179"/>
                    <a:pt x="6662" y="20453"/>
                    <a:pt x="6979" y="20566"/>
                  </a:cubicBezTo>
                  <a:cubicBezTo>
                    <a:pt x="7006" y="20593"/>
                    <a:pt x="7033" y="20625"/>
                    <a:pt x="7066" y="20647"/>
                  </a:cubicBezTo>
                  <a:cubicBezTo>
                    <a:pt x="7339" y="20850"/>
                    <a:pt x="7607" y="20952"/>
                    <a:pt x="7785" y="21173"/>
                  </a:cubicBezTo>
                  <a:cubicBezTo>
                    <a:pt x="7780" y="21500"/>
                    <a:pt x="7780" y="21834"/>
                    <a:pt x="7775" y="22162"/>
                  </a:cubicBezTo>
                  <a:cubicBezTo>
                    <a:pt x="7822" y="22113"/>
                    <a:pt x="7860" y="22060"/>
                    <a:pt x="7897" y="22011"/>
                  </a:cubicBezTo>
                  <a:lnTo>
                    <a:pt x="7897" y="22011"/>
                  </a:lnTo>
                  <a:cubicBezTo>
                    <a:pt x="7860" y="22087"/>
                    <a:pt x="7812" y="22162"/>
                    <a:pt x="7763" y="22231"/>
                  </a:cubicBezTo>
                  <a:cubicBezTo>
                    <a:pt x="7758" y="22231"/>
                    <a:pt x="7758" y="22226"/>
                    <a:pt x="7758" y="22226"/>
                  </a:cubicBezTo>
                  <a:cubicBezTo>
                    <a:pt x="7575" y="22306"/>
                    <a:pt x="7452" y="22414"/>
                    <a:pt x="7468" y="22591"/>
                  </a:cubicBezTo>
                  <a:cubicBezTo>
                    <a:pt x="7441" y="22623"/>
                    <a:pt x="7409" y="22655"/>
                    <a:pt x="7382" y="22688"/>
                  </a:cubicBezTo>
                  <a:cubicBezTo>
                    <a:pt x="7378" y="22687"/>
                    <a:pt x="7374" y="22687"/>
                    <a:pt x="7370" y="22687"/>
                  </a:cubicBezTo>
                  <a:cubicBezTo>
                    <a:pt x="7271" y="22687"/>
                    <a:pt x="7230" y="22815"/>
                    <a:pt x="7183" y="22919"/>
                  </a:cubicBezTo>
                  <a:cubicBezTo>
                    <a:pt x="7183" y="22919"/>
                    <a:pt x="7188" y="22925"/>
                    <a:pt x="7195" y="22930"/>
                  </a:cubicBezTo>
                  <a:cubicBezTo>
                    <a:pt x="6904" y="23327"/>
                    <a:pt x="6565" y="23666"/>
                    <a:pt x="6275" y="24053"/>
                  </a:cubicBezTo>
                  <a:cubicBezTo>
                    <a:pt x="5937" y="24510"/>
                    <a:pt x="5680" y="25020"/>
                    <a:pt x="5400" y="25514"/>
                  </a:cubicBezTo>
                  <a:cubicBezTo>
                    <a:pt x="5093" y="26067"/>
                    <a:pt x="4733" y="26411"/>
                    <a:pt x="4223" y="26776"/>
                  </a:cubicBezTo>
                  <a:cubicBezTo>
                    <a:pt x="3954" y="26975"/>
                    <a:pt x="3729" y="27190"/>
                    <a:pt x="3541" y="27463"/>
                  </a:cubicBezTo>
                  <a:cubicBezTo>
                    <a:pt x="3186" y="27969"/>
                    <a:pt x="2987" y="28613"/>
                    <a:pt x="2779" y="29188"/>
                  </a:cubicBezTo>
                  <a:cubicBezTo>
                    <a:pt x="2752" y="29263"/>
                    <a:pt x="2719" y="29345"/>
                    <a:pt x="2687" y="29424"/>
                  </a:cubicBezTo>
                  <a:cubicBezTo>
                    <a:pt x="2467" y="29650"/>
                    <a:pt x="2348" y="29892"/>
                    <a:pt x="2494" y="30193"/>
                  </a:cubicBezTo>
                  <a:cubicBezTo>
                    <a:pt x="2482" y="30354"/>
                    <a:pt x="2509" y="30515"/>
                    <a:pt x="2601" y="30644"/>
                  </a:cubicBezTo>
                  <a:cubicBezTo>
                    <a:pt x="2730" y="30827"/>
                    <a:pt x="3036" y="30887"/>
                    <a:pt x="3230" y="30945"/>
                  </a:cubicBezTo>
                  <a:cubicBezTo>
                    <a:pt x="3262" y="30956"/>
                    <a:pt x="3288" y="30966"/>
                    <a:pt x="3320" y="30977"/>
                  </a:cubicBezTo>
                  <a:cubicBezTo>
                    <a:pt x="3379" y="31170"/>
                    <a:pt x="3439" y="31358"/>
                    <a:pt x="3503" y="31552"/>
                  </a:cubicBezTo>
                  <a:cubicBezTo>
                    <a:pt x="3530" y="31569"/>
                    <a:pt x="3563" y="31579"/>
                    <a:pt x="3595" y="31589"/>
                  </a:cubicBezTo>
                  <a:cubicBezTo>
                    <a:pt x="3563" y="31660"/>
                    <a:pt x="3525" y="31730"/>
                    <a:pt x="3488" y="31799"/>
                  </a:cubicBezTo>
                  <a:cubicBezTo>
                    <a:pt x="3481" y="31730"/>
                    <a:pt x="3476" y="31660"/>
                    <a:pt x="3476" y="31589"/>
                  </a:cubicBezTo>
                  <a:cubicBezTo>
                    <a:pt x="3089" y="31950"/>
                    <a:pt x="3208" y="32390"/>
                    <a:pt x="3245" y="32821"/>
                  </a:cubicBezTo>
                  <a:cubicBezTo>
                    <a:pt x="3208" y="32906"/>
                    <a:pt x="3143" y="32987"/>
                    <a:pt x="3015" y="33062"/>
                  </a:cubicBezTo>
                  <a:cubicBezTo>
                    <a:pt x="2901" y="33121"/>
                    <a:pt x="2789" y="33185"/>
                    <a:pt x="2714" y="33292"/>
                  </a:cubicBezTo>
                  <a:cubicBezTo>
                    <a:pt x="2579" y="33481"/>
                    <a:pt x="2504" y="33669"/>
                    <a:pt x="2456" y="33867"/>
                  </a:cubicBezTo>
                  <a:cubicBezTo>
                    <a:pt x="1812" y="35189"/>
                    <a:pt x="1800" y="36694"/>
                    <a:pt x="1435" y="38090"/>
                  </a:cubicBezTo>
                  <a:cubicBezTo>
                    <a:pt x="882" y="40185"/>
                    <a:pt x="441" y="42318"/>
                    <a:pt x="65" y="44457"/>
                  </a:cubicBezTo>
                  <a:cubicBezTo>
                    <a:pt x="0" y="44822"/>
                    <a:pt x="307" y="45880"/>
                    <a:pt x="307" y="45880"/>
                  </a:cubicBezTo>
                  <a:cubicBezTo>
                    <a:pt x="307" y="45880"/>
                    <a:pt x="774" y="45880"/>
                    <a:pt x="1264" y="45972"/>
                  </a:cubicBezTo>
                  <a:cubicBezTo>
                    <a:pt x="5770" y="46830"/>
                    <a:pt x="10277" y="47695"/>
                    <a:pt x="14780" y="48576"/>
                  </a:cubicBezTo>
                  <a:cubicBezTo>
                    <a:pt x="14812" y="48608"/>
                    <a:pt x="14844" y="48641"/>
                    <a:pt x="14871" y="48679"/>
                  </a:cubicBezTo>
                  <a:cubicBezTo>
                    <a:pt x="14909" y="48652"/>
                    <a:pt x="14946" y="48635"/>
                    <a:pt x="14989" y="48615"/>
                  </a:cubicBezTo>
                  <a:cubicBezTo>
                    <a:pt x="17825" y="49173"/>
                    <a:pt x="20668" y="49731"/>
                    <a:pt x="23498" y="50301"/>
                  </a:cubicBezTo>
                  <a:cubicBezTo>
                    <a:pt x="24626" y="50527"/>
                    <a:pt x="25873" y="50408"/>
                    <a:pt x="26850" y="51209"/>
                  </a:cubicBezTo>
                  <a:lnTo>
                    <a:pt x="26850" y="51214"/>
                  </a:lnTo>
                  <a:lnTo>
                    <a:pt x="26883" y="51214"/>
                  </a:lnTo>
                  <a:cubicBezTo>
                    <a:pt x="26910" y="51214"/>
                    <a:pt x="26937" y="51219"/>
                    <a:pt x="26964" y="51219"/>
                  </a:cubicBezTo>
                  <a:cubicBezTo>
                    <a:pt x="27358" y="51265"/>
                    <a:pt x="27744" y="51436"/>
                    <a:pt x="28141" y="51436"/>
                  </a:cubicBezTo>
                  <a:cubicBezTo>
                    <a:pt x="28301" y="51436"/>
                    <a:pt x="28464" y="51408"/>
                    <a:pt x="28630" y="51333"/>
                  </a:cubicBezTo>
                  <a:cubicBezTo>
                    <a:pt x="28867" y="51416"/>
                    <a:pt x="29065" y="51455"/>
                    <a:pt x="29234" y="51455"/>
                  </a:cubicBezTo>
                  <a:cubicBezTo>
                    <a:pt x="29348" y="51455"/>
                    <a:pt x="29448" y="51437"/>
                    <a:pt x="29537" y="51402"/>
                  </a:cubicBezTo>
                  <a:cubicBezTo>
                    <a:pt x="29558" y="51429"/>
                    <a:pt x="29580" y="51456"/>
                    <a:pt x="29602" y="51483"/>
                  </a:cubicBezTo>
                  <a:cubicBezTo>
                    <a:pt x="29612" y="51445"/>
                    <a:pt x="29617" y="51402"/>
                    <a:pt x="29629" y="51360"/>
                  </a:cubicBezTo>
                  <a:cubicBezTo>
                    <a:pt x="29913" y="51187"/>
                    <a:pt x="30048" y="50790"/>
                    <a:pt x="30118" y="50226"/>
                  </a:cubicBezTo>
                  <a:cubicBezTo>
                    <a:pt x="30773" y="45181"/>
                    <a:pt x="31498" y="40148"/>
                    <a:pt x="32180" y="35109"/>
                  </a:cubicBezTo>
                  <a:cubicBezTo>
                    <a:pt x="32213" y="34877"/>
                    <a:pt x="32148" y="34631"/>
                    <a:pt x="32104" y="34383"/>
                  </a:cubicBezTo>
                  <a:cubicBezTo>
                    <a:pt x="32131" y="34212"/>
                    <a:pt x="32153" y="34034"/>
                    <a:pt x="32180" y="33862"/>
                  </a:cubicBezTo>
                  <a:cubicBezTo>
                    <a:pt x="31987" y="33594"/>
                    <a:pt x="31745" y="33223"/>
                    <a:pt x="31476" y="32949"/>
                  </a:cubicBezTo>
                  <a:cubicBezTo>
                    <a:pt x="31417" y="32702"/>
                    <a:pt x="31337" y="32541"/>
                    <a:pt x="31229" y="32466"/>
                  </a:cubicBezTo>
                  <a:cubicBezTo>
                    <a:pt x="31170" y="32449"/>
                    <a:pt x="31112" y="32434"/>
                    <a:pt x="31052" y="32422"/>
                  </a:cubicBezTo>
                  <a:cubicBezTo>
                    <a:pt x="30950" y="32439"/>
                    <a:pt x="30837" y="32503"/>
                    <a:pt x="30703" y="32627"/>
                  </a:cubicBezTo>
                  <a:cubicBezTo>
                    <a:pt x="30574" y="32670"/>
                    <a:pt x="30440" y="32772"/>
                    <a:pt x="30311" y="32955"/>
                  </a:cubicBezTo>
                  <a:cubicBezTo>
                    <a:pt x="30034" y="33343"/>
                    <a:pt x="29660" y="33459"/>
                    <a:pt x="29252" y="33459"/>
                  </a:cubicBezTo>
                  <a:cubicBezTo>
                    <a:pt x="29011" y="33459"/>
                    <a:pt x="28758" y="33418"/>
                    <a:pt x="28506" y="33368"/>
                  </a:cubicBezTo>
                  <a:cubicBezTo>
                    <a:pt x="28266" y="33180"/>
                    <a:pt x="28007" y="33132"/>
                    <a:pt x="27741" y="33132"/>
                  </a:cubicBezTo>
                  <a:cubicBezTo>
                    <a:pt x="27462" y="33132"/>
                    <a:pt x="27175" y="33185"/>
                    <a:pt x="26896" y="33185"/>
                  </a:cubicBezTo>
                  <a:cubicBezTo>
                    <a:pt x="26850" y="33185"/>
                    <a:pt x="26805" y="33184"/>
                    <a:pt x="26760" y="33180"/>
                  </a:cubicBezTo>
                  <a:lnTo>
                    <a:pt x="26760" y="33180"/>
                  </a:lnTo>
                  <a:cubicBezTo>
                    <a:pt x="26781" y="33201"/>
                    <a:pt x="26803" y="33218"/>
                    <a:pt x="26830" y="33233"/>
                  </a:cubicBezTo>
                  <a:lnTo>
                    <a:pt x="26792" y="33233"/>
                  </a:lnTo>
                  <a:cubicBezTo>
                    <a:pt x="26711" y="33240"/>
                    <a:pt x="26625" y="33240"/>
                    <a:pt x="26545" y="33240"/>
                  </a:cubicBezTo>
                  <a:cubicBezTo>
                    <a:pt x="26572" y="33223"/>
                    <a:pt x="26599" y="33212"/>
                    <a:pt x="26620" y="33196"/>
                  </a:cubicBezTo>
                  <a:lnTo>
                    <a:pt x="26620" y="33196"/>
                  </a:lnTo>
                  <a:cubicBezTo>
                    <a:pt x="26530" y="33215"/>
                    <a:pt x="26439" y="33223"/>
                    <a:pt x="26346" y="33223"/>
                  </a:cubicBezTo>
                  <a:cubicBezTo>
                    <a:pt x="25908" y="33223"/>
                    <a:pt x="25429" y="33046"/>
                    <a:pt x="24950" y="33046"/>
                  </a:cubicBezTo>
                  <a:cubicBezTo>
                    <a:pt x="24632" y="33046"/>
                    <a:pt x="24314" y="33124"/>
                    <a:pt x="24009" y="33384"/>
                  </a:cubicBezTo>
                  <a:cubicBezTo>
                    <a:pt x="23930" y="33393"/>
                    <a:pt x="23853" y="33398"/>
                    <a:pt x="23775" y="33398"/>
                  </a:cubicBezTo>
                  <a:cubicBezTo>
                    <a:pt x="23481" y="33398"/>
                    <a:pt x="23192" y="33323"/>
                    <a:pt x="22908" y="33094"/>
                  </a:cubicBezTo>
                  <a:cubicBezTo>
                    <a:pt x="22354" y="32648"/>
                    <a:pt x="22027" y="31906"/>
                    <a:pt x="21764" y="31267"/>
                  </a:cubicBezTo>
                  <a:cubicBezTo>
                    <a:pt x="21291" y="30106"/>
                    <a:pt x="20979" y="28829"/>
                    <a:pt x="20979" y="27577"/>
                  </a:cubicBezTo>
                  <a:cubicBezTo>
                    <a:pt x="20974" y="26406"/>
                    <a:pt x="21189" y="24762"/>
                    <a:pt x="20190" y="23907"/>
                  </a:cubicBezTo>
                  <a:cubicBezTo>
                    <a:pt x="20168" y="23892"/>
                    <a:pt x="20141" y="23880"/>
                    <a:pt x="20120" y="23865"/>
                  </a:cubicBezTo>
                  <a:cubicBezTo>
                    <a:pt x="20217" y="23853"/>
                    <a:pt x="20237" y="23763"/>
                    <a:pt x="20195" y="23687"/>
                  </a:cubicBezTo>
                  <a:cubicBezTo>
                    <a:pt x="20152" y="23607"/>
                    <a:pt x="19996" y="23585"/>
                    <a:pt x="19873" y="23526"/>
                  </a:cubicBezTo>
                  <a:cubicBezTo>
                    <a:pt x="19798" y="23607"/>
                    <a:pt x="19738" y="23666"/>
                    <a:pt x="19679" y="23731"/>
                  </a:cubicBezTo>
                  <a:cubicBezTo>
                    <a:pt x="19669" y="23731"/>
                    <a:pt x="19659" y="23730"/>
                    <a:pt x="19649" y="23730"/>
                  </a:cubicBezTo>
                  <a:cubicBezTo>
                    <a:pt x="19405" y="23730"/>
                    <a:pt x="19149" y="23803"/>
                    <a:pt x="18927" y="23865"/>
                  </a:cubicBezTo>
                  <a:cubicBezTo>
                    <a:pt x="18671" y="23940"/>
                    <a:pt x="18401" y="24013"/>
                    <a:pt x="18139" y="24013"/>
                  </a:cubicBezTo>
                  <a:cubicBezTo>
                    <a:pt x="17900" y="24013"/>
                    <a:pt x="17668" y="23953"/>
                    <a:pt x="17460" y="23778"/>
                  </a:cubicBezTo>
                  <a:cubicBezTo>
                    <a:pt x="17423" y="23746"/>
                    <a:pt x="17391" y="23714"/>
                    <a:pt x="17363" y="23682"/>
                  </a:cubicBezTo>
                  <a:lnTo>
                    <a:pt x="17363" y="23037"/>
                  </a:lnTo>
                  <a:cubicBezTo>
                    <a:pt x="17547" y="22742"/>
                    <a:pt x="17911" y="22484"/>
                    <a:pt x="18132" y="22371"/>
                  </a:cubicBezTo>
                  <a:cubicBezTo>
                    <a:pt x="18271" y="22301"/>
                    <a:pt x="18325" y="22151"/>
                    <a:pt x="18325" y="22006"/>
                  </a:cubicBezTo>
                  <a:lnTo>
                    <a:pt x="18325" y="21968"/>
                  </a:lnTo>
                  <a:cubicBezTo>
                    <a:pt x="18347" y="22011"/>
                    <a:pt x="18368" y="22048"/>
                    <a:pt x="18395" y="22092"/>
                  </a:cubicBezTo>
                  <a:cubicBezTo>
                    <a:pt x="18363" y="22022"/>
                    <a:pt x="18341" y="21958"/>
                    <a:pt x="18325" y="21887"/>
                  </a:cubicBezTo>
                  <a:cubicBezTo>
                    <a:pt x="18336" y="21485"/>
                    <a:pt x="18400" y="21088"/>
                    <a:pt x="18492" y="20694"/>
                  </a:cubicBezTo>
                  <a:cubicBezTo>
                    <a:pt x="18648" y="20012"/>
                    <a:pt x="18960" y="19357"/>
                    <a:pt x="19147" y="18675"/>
                  </a:cubicBezTo>
                  <a:cubicBezTo>
                    <a:pt x="19297" y="18594"/>
                    <a:pt x="19287" y="18438"/>
                    <a:pt x="19250" y="18267"/>
                  </a:cubicBezTo>
                  <a:cubicBezTo>
                    <a:pt x="19270" y="18148"/>
                    <a:pt x="19287" y="18036"/>
                    <a:pt x="19297" y="17917"/>
                  </a:cubicBezTo>
                  <a:cubicBezTo>
                    <a:pt x="19308" y="17800"/>
                    <a:pt x="19308" y="17697"/>
                    <a:pt x="19297" y="17595"/>
                  </a:cubicBezTo>
                  <a:lnTo>
                    <a:pt x="19297" y="17595"/>
                  </a:lnTo>
                  <a:cubicBezTo>
                    <a:pt x="19346" y="17746"/>
                    <a:pt x="19346" y="17934"/>
                    <a:pt x="19270" y="18170"/>
                  </a:cubicBezTo>
                  <a:cubicBezTo>
                    <a:pt x="19384" y="18105"/>
                    <a:pt x="19475" y="18041"/>
                    <a:pt x="19545" y="17977"/>
                  </a:cubicBezTo>
                  <a:cubicBezTo>
                    <a:pt x="19577" y="17659"/>
                    <a:pt x="19540" y="17374"/>
                    <a:pt x="19432" y="17106"/>
                  </a:cubicBezTo>
                  <a:cubicBezTo>
                    <a:pt x="19335" y="17037"/>
                    <a:pt x="19228" y="16967"/>
                    <a:pt x="19114" y="16908"/>
                  </a:cubicBezTo>
                  <a:cubicBezTo>
                    <a:pt x="19077" y="16886"/>
                    <a:pt x="19040" y="16865"/>
                    <a:pt x="18997" y="16843"/>
                  </a:cubicBezTo>
                  <a:cubicBezTo>
                    <a:pt x="18755" y="16536"/>
                    <a:pt x="18395" y="16300"/>
                    <a:pt x="18035" y="16043"/>
                  </a:cubicBezTo>
                  <a:cubicBezTo>
                    <a:pt x="17750" y="15854"/>
                    <a:pt x="17594" y="15737"/>
                    <a:pt x="17492" y="15581"/>
                  </a:cubicBezTo>
                  <a:cubicBezTo>
                    <a:pt x="17036" y="15054"/>
                    <a:pt x="16885" y="14324"/>
                    <a:pt x="16644" y="13674"/>
                  </a:cubicBezTo>
                  <a:cubicBezTo>
                    <a:pt x="16375" y="12943"/>
                    <a:pt x="15913" y="12465"/>
                    <a:pt x="15333" y="11966"/>
                  </a:cubicBezTo>
                  <a:cubicBezTo>
                    <a:pt x="15182" y="11830"/>
                    <a:pt x="15038" y="11696"/>
                    <a:pt x="14903" y="11552"/>
                  </a:cubicBezTo>
                  <a:cubicBezTo>
                    <a:pt x="14844" y="11369"/>
                    <a:pt x="14731" y="11218"/>
                    <a:pt x="14570" y="11101"/>
                  </a:cubicBezTo>
                  <a:cubicBezTo>
                    <a:pt x="14559" y="11084"/>
                    <a:pt x="14549" y="11068"/>
                    <a:pt x="14537" y="11057"/>
                  </a:cubicBezTo>
                  <a:cubicBezTo>
                    <a:pt x="14286" y="10622"/>
                    <a:pt x="14344" y="10181"/>
                    <a:pt x="14398" y="9725"/>
                  </a:cubicBezTo>
                  <a:cubicBezTo>
                    <a:pt x="14742" y="9397"/>
                    <a:pt x="14812" y="9070"/>
                    <a:pt x="14371" y="8748"/>
                  </a:cubicBezTo>
                  <a:cubicBezTo>
                    <a:pt x="14259" y="8252"/>
                    <a:pt x="14022" y="7775"/>
                    <a:pt x="13850" y="7302"/>
                  </a:cubicBezTo>
                  <a:cubicBezTo>
                    <a:pt x="13597" y="5282"/>
                    <a:pt x="14312" y="3310"/>
                    <a:pt x="14517" y="1312"/>
                  </a:cubicBezTo>
                  <a:lnTo>
                    <a:pt x="14517" y="1297"/>
                  </a:lnTo>
                  <a:cubicBezTo>
                    <a:pt x="13441" y="1076"/>
                    <a:pt x="12389" y="801"/>
                    <a:pt x="11378" y="431"/>
                  </a:cubicBezTo>
                  <a:cubicBezTo>
                    <a:pt x="10981" y="286"/>
                    <a:pt x="10595" y="141"/>
                    <a:pt x="10203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4070525" y="3109475"/>
              <a:ext cx="679450" cy="624050"/>
            </a:xfrm>
            <a:custGeom>
              <a:rect b="b" l="l" r="r" t="t"/>
              <a:pathLst>
                <a:path extrusionOk="0" h="24962" w="27178">
                  <a:moveTo>
                    <a:pt x="24223" y="0"/>
                  </a:moveTo>
                  <a:cubicBezTo>
                    <a:pt x="21204" y="80"/>
                    <a:pt x="18169" y="28"/>
                    <a:pt x="15172" y="323"/>
                  </a:cubicBezTo>
                  <a:cubicBezTo>
                    <a:pt x="14015" y="435"/>
                    <a:pt x="12862" y="449"/>
                    <a:pt x="11711" y="449"/>
                  </a:cubicBezTo>
                  <a:cubicBezTo>
                    <a:pt x="11329" y="449"/>
                    <a:pt x="10948" y="448"/>
                    <a:pt x="10568" y="448"/>
                  </a:cubicBezTo>
                  <a:cubicBezTo>
                    <a:pt x="9896" y="448"/>
                    <a:pt x="9224" y="452"/>
                    <a:pt x="8552" y="479"/>
                  </a:cubicBezTo>
                  <a:cubicBezTo>
                    <a:pt x="7469" y="522"/>
                    <a:pt x="6384" y="535"/>
                    <a:pt x="5295" y="535"/>
                  </a:cubicBezTo>
                  <a:cubicBezTo>
                    <a:pt x="3668" y="535"/>
                    <a:pt x="2031" y="506"/>
                    <a:pt x="370" y="506"/>
                  </a:cubicBezTo>
                  <a:cubicBezTo>
                    <a:pt x="376" y="623"/>
                    <a:pt x="387" y="737"/>
                    <a:pt x="397" y="849"/>
                  </a:cubicBezTo>
                  <a:cubicBezTo>
                    <a:pt x="273" y="796"/>
                    <a:pt x="161" y="725"/>
                    <a:pt x="64" y="623"/>
                  </a:cubicBezTo>
                  <a:cubicBezTo>
                    <a:pt x="37" y="603"/>
                    <a:pt x="22" y="575"/>
                    <a:pt x="0" y="554"/>
                  </a:cubicBezTo>
                  <a:lnTo>
                    <a:pt x="0" y="554"/>
                  </a:lnTo>
                  <a:cubicBezTo>
                    <a:pt x="27" y="1010"/>
                    <a:pt x="64" y="1466"/>
                    <a:pt x="129" y="1924"/>
                  </a:cubicBezTo>
                  <a:cubicBezTo>
                    <a:pt x="129" y="1940"/>
                    <a:pt x="129" y="1950"/>
                    <a:pt x="134" y="1967"/>
                  </a:cubicBezTo>
                  <a:cubicBezTo>
                    <a:pt x="156" y="2123"/>
                    <a:pt x="177" y="2279"/>
                    <a:pt x="204" y="2440"/>
                  </a:cubicBezTo>
                  <a:cubicBezTo>
                    <a:pt x="290" y="3181"/>
                    <a:pt x="306" y="3928"/>
                    <a:pt x="441" y="4669"/>
                  </a:cubicBezTo>
                  <a:cubicBezTo>
                    <a:pt x="585" y="5480"/>
                    <a:pt x="854" y="6281"/>
                    <a:pt x="967" y="7102"/>
                  </a:cubicBezTo>
                  <a:lnTo>
                    <a:pt x="945" y="7102"/>
                  </a:lnTo>
                  <a:cubicBezTo>
                    <a:pt x="1096" y="9928"/>
                    <a:pt x="1096" y="12748"/>
                    <a:pt x="821" y="15569"/>
                  </a:cubicBezTo>
                  <a:cubicBezTo>
                    <a:pt x="821" y="15730"/>
                    <a:pt x="816" y="15891"/>
                    <a:pt x="811" y="16053"/>
                  </a:cubicBezTo>
                  <a:cubicBezTo>
                    <a:pt x="816" y="16122"/>
                    <a:pt x="811" y="16192"/>
                    <a:pt x="811" y="16256"/>
                  </a:cubicBezTo>
                  <a:cubicBezTo>
                    <a:pt x="806" y="16429"/>
                    <a:pt x="801" y="16606"/>
                    <a:pt x="796" y="16777"/>
                  </a:cubicBezTo>
                  <a:cubicBezTo>
                    <a:pt x="796" y="17702"/>
                    <a:pt x="774" y="18626"/>
                    <a:pt x="789" y="19549"/>
                  </a:cubicBezTo>
                  <a:cubicBezTo>
                    <a:pt x="796" y="19819"/>
                    <a:pt x="725" y="19963"/>
                    <a:pt x="575" y="20012"/>
                  </a:cubicBezTo>
                  <a:cubicBezTo>
                    <a:pt x="558" y="20007"/>
                    <a:pt x="543" y="19995"/>
                    <a:pt x="526" y="19990"/>
                  </a:cubicBezTo>
                  <a:lnTo>
                    <a:pt x="526" y="19990"/>
                  </a:lnTo>
                  <a:cubicBezTo>
                    <a:pt x="526" y="20033"/>
                    <a:pt x="531" y="20071"/>
                    <a:pt x="538" y="20104"/>
                  </a:cubicBezTo>
                  <a:lnTo>
                    <a:pt x="543" y="20168"/>
                  </a:lnTo>
                  <a:cubicBezTo>
                    <a:pt x="553" y="20297"/>
                    <a:pt x="612" y="20404"/>
                    <a:pt x="699" y="20490"/>
                  </a:cubicBezTo>
                  <a:cubicBezTo>
                    <a:pt x="723" y="20493"/>
                    <a:pt x="745" y="20494"/>
                    <a:pt x="768" y="20494"/>
                  </a:cubicBezTo>
                  <a:cubicBezTo>
                    <a:pt x="791" y="20494"/>
                    <a:pt x="814" y="20493"/>
                    <a:pt x="838" y="20490"/>
                  </a:cubicBezTo>
                  <a:cubicBezTo>
                    <a:pt x="924" y="20474"/>
                    <a:pt x="977" y="20447"/>
                    <a:pt x="1010" y="20409"/>
                  </a:cubicBezTo>
                  <a:cubicBezTo>
                    <a:pt x="1949" y="20441"/>
                    <a:pt x="2938" y="20619"/>
                    <a:pt x="3664" y="21237"/>
                  </a:cubicBezTo>
                  <a:cubicBezTo>
                    <a:pt x="3729" y="21425"/>
                    <a:pt x="3782" y="21644"/>
                    <a:pt x="3739" y="21827"/>
                  </a:cubicBezTo>
                  <a:cubicBezTo>
                    <a:pt x="3648" y="22209"/>
                    <a:pt x="3717" y="22623"/>
                    <a:pt x="3717" y="23025"/>
                  </a:cubicBezTo>
                  <a:cubicBezTo>
                    <a:pt x="3717" y="23456"/>
                    <a:pt x="3690" y="24396"/>
                    <a:pt x="3690" y="24830"/>
                  </a:cubicBezTo>
                  <a:cubicBezTo>
                    <a:pt x="3746" y="24934"/>
                    <a:pt x="3871" y="24962"/>
                    <a:pt x="3987" y="24962"/>
                  </a:cubicBezTo>
                  <a:cubicBezTo>
                    <a:pt x="4118" y="24962"/>
                    <a:pt x="4238" y="24927"/>
                    <a:pt x="4238" y="24927"/>
                  </a:cubicBezTo>
                  <a:lnTo>
                    <a:pt x="4314" y="24847"/>
                  </a:lnTo>
                  <a:cubicBezTo>
                    <a:pt x="4314" y="24847"/>
                    <a:pt x="4573" y="24781"/>
                    <a:pt x="4795" y="24781"/>
                  </a:cubicBezTo>
                  <a:cubicBezTo>
                    <a:pt x="4812" y="24781"/>
                    <a:pt x="4829" y="24782"/>
                    <a:pt x="4845" y="24783"/>
                  </a:cubicBezTo>
                  <a:cubicBezTo>
                    <a:pt x="5284" y="24804"/>
                    <a:pt x="5722" y="24811"/>
                    <a:pt x="6160" y="24811"/>
                  </a:cubicBezTo>
                  <a:cubicBezTo>
                    <a:pt x="6781" y="24811"/>
                    <a:pt x="7401" y="24798"/>
                    <a:pt x="8021" y="24798"/>
                  </a:cubicBezTo>
                  <a:cubicBezTo>
                    <a:pt x="8294" y="24803"/>
                    <a:pt x="8569" y="24815"/>
                    <a:pt x="8842" y="24820"/>
                  </a:cubicBezTo>
                  <a:cubicBezTo>
                    <a:pt x="9321" y="24771"/>
                    <a:pt x="9841" y="24745"/>
                    <a:pt x="10444" y="24745"/>
                  </a:cubicBezTo>
                  <a:cubicBezTo>
                    <a:pt x="10964" y="24745"/>
                    <a:pt x="11502" y="24761"/>
                    <a:pt x="12018" y="24783"/>
                  </a:cubicBezTo>
                  <a:cubicBezTo>
                    <a:pt x="12109" y="24783"/>
                    <a:pt x="12200" y="24788"/>
                    <a:pt x="12291" y="24788"/>
                  </a:cubicBezTo>
                  <a:cubicBezTo>
                    <a:pt x="12581" y="24761"/>
                    <a:pt x="12877" y="24734"/>
                    <a:pt x="13167" y="24686"/>
                  </a:cubicBezTo>
                  <a:cubicBezTo>
                    <a:pt x="14451" y="24642"/>
                    <a:pt x="15735" y="24584"/>
                    <a:pt x="17019" y="24562"/>
                  </a:cubicBezTo>
                  <a:cubicBezTo>
                    <a:pt x="17617" y="24552"/>
                    <a:pt x="18293" y="24437"/>
                    <a:pt x="18896" y="24437"/>
                  </a:cubicBezTo>
                  <a:cubicBezTo>
                    <a:pt x="19301" y="24437"/>
                    <a:pt x="19673" y="24489"/>
                    <a:pt x="19968" y="24659"/>
                  </a:cubicBezTo>
                  <a:cubicBezTo>
                    <a:pt x="20012" y="24637"/>
                    <a:pt x="20059" y="24621"/>
                    <a:pt x="20103" y="24594"/>
                  </a:cubicBezTo>
                  <a:cubicBezTo>
                    <a:pt x="20065" y="24396"/>
                    <a:pt x="20044" y="24197"/>
                    <a:pt x="20027" y="23992"/>
                  </a:cubicBezTo>
                  <a:cubicBezTo>
                    <a:pt x="20302" y="23746"/>
                    <a:pt x="20463" y="23359"/>
                    <a:pt x="20511" y="22784"/>
                  </a:cubicBezTo>
                  <a:cubicBezTo>
                    <a:pt x="20533" y="22569"/>
                    <a:pt x="20522" y="22353"/>
                    <a:pt x="20522" y="22139"/>
                  </a:cubicBezTo>
                  <a:cubicBezTo>
                    <a:pt x="19990" y="21961"/>
                    <a:pt x="20054" y="21483"/>
                    <a:pt x="19985" y="21064"/>
                  </a:cubicBezTo>
                  <a:cubicBezTo>
                    <a:pt x="18911" y="20028"/>
                    <a:pt x="19898" y="19663"/>
                    <a:pt x="20463" y="19157"/>
                  </a:cubicBezTo>
                  <a:cubicBezTo>
                    <a:pt x="20554" y="19033"/>
                    <a:pt x="20651" y="18911"/>
                    <a:pt x="20753" y="18787"/>
                  </a:cubicBezTo>
                  <a:cubicBezTo>
                    <a:pt x="20640" y="18599"/>
                    <a:pt x="20592" y="18421"/>
                    <a:pt x="20580" y="18255"/>
                  </a:cubicBezTo>
                  <a:cubicBezTo>
                    <a:pt x="20575" y="18126"/>
                    <a:pt x="20592" y="18002"/>
                    <a:pt x="20629" y="17885"/>
                  </a:cubicBezTo>
                  <a:cubicBezTo>
                    <a:pt x="20780" y="17337"/>
                    <a:pt x="21284" y="16864"/>
                    <a:pt x="21333" y="16288"/>
                  </a:cubicBezTo>
                  <a:cubicBezTo>
                    <a:pt x="21532" y="15472"/>
                    <a:pt x="21579" y="14559"/>
                    <a:pt x="22670" y="14371"/>
                  </a:cubicBezTo>
                  <a:cubicBezTo>
                    <a:pt x="22843" y="14198"/>
                    <a:pt x="23020" y="14027"/>
                    <a:pt x="23191" y="13856"/>
                  </a:cubicBezTo>
                  <a:cubicBezTo>
                    <a:pt x="23352" y="13045"/>
                    <a:pt x="22869" y="12088"/>
                    <a:pt x="23734" y="11443"/>
                  </a:cubicBezTo>
                  <a:cubicBezTo>
                    <a:pt x="24036" y="10997"/>
                    <a:pt x="24395" y="10573"/>
                    <a:pt x="24701" y="10127"/>
                  </a:cubicBezTo>
                  <a:cubicBezTo>
                    <a:pt x="24874" y="10052"/>
                    <a:pt x="25050" y="9993"/>
                    <a:pt x="25228" y="9944"/>
                  </a:cubicBezTo>
                  <a:cubicBezTo>
                    <a:pt x="25147" y="9832"/>
                    <a:pt x="25088" y="9703"/>
                    <a:pt x="25045" y="9557"/>
                  </a:cubicBezTo>
                  <a:cubicBezTo>
                    <a:pt x="25110" y="9434"/>
                    <a:pt x="25169" y="9311"/>
                    <a:pt x="25217" y="9182"/>
                  </a:cubicBezTo>
                  <a:cubicBezTo>
                    <a:pt x="25298" y="8639"/>
                    <a:pt x="25308" y="8101"/>
                    <a:pt x="25233" y="7543"/>
                  </a:cubicBezTo>
                  <a:cubicBezTo>
                    <a:pt x="25184" y="7188"/>
                    <a:pt x="25157" y="6920"/>
                    <a:pt x="25395" y="6635"/>
                  </a:cubicBezTo>
                  <a:cubicBezTo>
                    <a:pt x="25658" y="6318"/>
                    <a:pt x="25985" y="6184"/>
                    <a:pt x="26184" y="5775"/>
                  </a:cubicBezTo>
                  <a:cubicBezTo>
                    <a:pt x="26313" y="5507"/>
                    <a:pt x="26431" y="5227"/>
                    <a:pt x="26570" y="4964"/>
                  </a:cubicBezTo>
                  <a:cubicBezTo>
                    <a:pt x="26828" y="4481"/>
                    <a:pt x="27054" y="4013"/>
                    <a:pt x="27178" y="3504"/>
                  </a:cubicBezTo>
                  <a:cubicBezTo>
                    <a:pt x="27135" y="3385"/>
                    <a:pt x="27071" y="3310"/>
                    <a:pt x="26979" y="3256"/>
                  </a:cubicBezTo>
                  <a:cubicBezTo>
                    <a:pt x="26984" y="3219"/>
                    <a:pt x="26995" y="3175"/>
                    <a:pt x="27001" y="3137"/>
                  </a:cubicBezTo>
                  <a:lnTo>
                    <a:pt x="27001" y="3137"/>
                  </a:lnTo>
                  <a:cubicBezTo>
                    <a:pt x="26962" y="3164"/>
                    <a:pt x="26920" y="3186"/>
                    <a:pt x="26877" y="3213"/>
                  </a:cubicBezTo>
                  <a:cubicBezTo>
                    <a:pt x="26797" y="3188"/>
                    <a:pt x="26706" y="3177"/>
                    <a:pt x="26604" y="3177"/>
                  </a:cubicBezTo>
                  <a:cubicBezTo>
                    <a:pt x="26487" y="3177"/>
                    <a:pt x="26355" y="3192"/>
                    <a:pt x="26211" y="3219"/>
                  </a:cubicBezTo>
                  <a:cubicBezTo>
                    <a:pt x="25576" y="3331"/>
                    <a:pt x="24932" y="3363"/>
                    <a:pt x="24287" y="3407"/>
                  </a:cubicBezTo>
                  <a:cubicBezTo>
                    <a:pt x="24068" y="3315"/>
                    <a:pt x="23858" y="3192"/>
                    <a:pt x="23675" y="3041"/>
                  </a:cubicBezTo>
                  <a:cubicBezTo>
                    <a:pt x="23605" y="2981"/>
                    <a:pt x="23552" y="2901"/>
                    <a:pt x="23520" y="2820"/>
                  </a:cubicBezTo>
                  <a:cubicBezTo>
                    <a:pt x="23557" y="2684"/>
                    <a:pt x="23636" y="2592"/>
                    <a:pt x="23804" y="2592"/>
                  </a:cubicBezTo>
                  <a:cubicBezTo>
                    <a:pt x="23854" y="2592"/>
                    <a:pt x="23911" y="2600"/>
                    <a:pt x="23976" y="2616"/>
                  </a:cubicBezTo>
                  <a:cubicBezTo>
                    <a:pt x="23902" y="2401"/>
                    <a:pt x="23980" y="2339"/>
                    <a:pt x="24121" y="2339"/>
                  </a:cubicBezTo>
                  <a:cubicBezTo>
                    <a:pt x="24163" y="2339"/>
                    <a:pt x="24211" y="2345"/>
                    <a:pt x="24261" y="2353"/>
                  </a:cubicBezTo>
                  <a:cubicBezTo>
                    <a:pt x="24341" y="1902"/>
                    <a:pt x="24718" y="1746"/>
                    <a:pt x="25061" y="1563"/>
                  </a:cubicBezTo>
                  <a:cubicBezTo>
                    <a:pt x="25179" y="1086"/>
                    <a:pt x="24911" y="682"/>
                    <a:pt x="24798" y="253"/>
                  </a:cubicBezTo>
                  <a:cubicBezTo>
                    <a:pt x="24604" y="156"/>
                    <a:pt x="24411" y="0"/>
                    <a:pt x="2422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4696650" y="2976750"/>
              <a:ext cx="1106175" cy="382425"/>
            </a:xfrm>
            <a:custGeom>
              <a:rect b="b" l="l" r="r" t="t"/>
              <a:pathLst>
                <a:path extrusionOk="0" h="15297" w="44247">
                  <a:moveTo>
                    <a:pt x="43640" y="1"/>
                  </a:moveTo>
                  <a:cubicBezTo>
                    <a:pt x="43406" y="1"/>
                    <a:pt x="43127" y="160"/>
                    <a:pt x="42908" y="168"/>
                  </a:cubicBezTo>
                  <a:cubicBezTo>
                    <a:pt x="40791" y="264"/>
                    <a:pt x="38707" y="587"/>
                    <a:pt x="36617" y="921"/>
                  </a:cubicBezTo>
                  <a:cubicBezTo>
                    <a:pt x="36542" y="872"/>
                    <a:pt x="36466" y="812"/>
                    <a:pt x="36402" y="737"/>
                  </a:cubicBezTo>
                  <a:cubicBezTo>
                    <a:pt x="36069" y="877"/>
                    <a:pt x="35730" y="1006"/>
                    <a:pt x="35387" y="1119"/>
                  </a:cubicBezTo>
                  <a:cubicBezTo>
                    <a:pt x="33989" y="1340"/>
                    <a:pt x="32593" y="1548"/>
                    <a:pt x="31185" y="1683"/>
                  </a:cubicBezTo>
                  <a:cubicBezTo>
                    <a:pt x="27919" y="1995"/>
                    <a:pt x="24653" y="2269"/>
                    <a:pt x="21381" y="2564"/>
                  </a:cubicBezTo>
                  <a:cubicBezTo>
                    <a:pt x="20054" y="2666"/>
                    <a:pt x="18728" y="2768"/>
                    <a:pt x="17401" y="2870"/>
                  </a:cubicBezTo>
                  <a:cubicBezTo>
                    <a:pt x="15901" y="3252"/>
                    <a:pt x="14359" y="3198"/>
                    <a:pt x="12845" y="3365"/>
                  </a:cubicBezTo>
                  <a:cubicBezTo>
                    <a:pt x="12648" y="3275"/>
                    <a:pt x="12471" y="3239"/>
                    <a:pt x="12305" y="3239"/>
                  </a:cubicBezTo>
                  <a:cubicBezTo>
                    <a:pt x="12280" y="3239"/>
                    <a:pt x="12256" y="3240"/>
                    <a:pt x="12232" y="3241"/>
                  </a:cubicBezTo>
                  <a:cubicBezTo>
                    <a:pt x="11674" y="3279"/>
                    <a:pt x="11239" y="3730"/>
                    <a:pt x="10756" y="4010"/>
                  </a:cubicBezTo>
                  <a:lnTo>
                    <a:pt x="10749" y="4010"/>
                  </a:lnTo>
                  <a:cubicBezTo>
                    <a:pt x="10541" y="4399"/>
                    <a:pt x="10242" y="4474"/>
                    <a:pt x="9922" y="4474"/>
                  </a:cubicBezTo>
                  <a:cubicBezTo>
                    <a:pt x="9723" y="4474"/>
                    <a:pt x="9516" y="4445"/>
                    <a:pt x="9318" y="4445"/>
                  </a:cubicBezTo>
                  <a:cubicBezTo>
                    <a:pt x="9242" y="4445"/>
                    <a:pt x="9167" y="4449"/>
                    <a:pt x="9095" y="4461"/>
                  </a:cubicBezTo>
                  <a:cubicBezTo>
                    <a:pt x="7409" y="4729"/>
                    <a:pt x="5656" y="4584"/>
                    <a:pt x="3992" y="5046"/>
                  </a:cubicBezTo>
                  <a:cubicBezTo>
                    <a:pt x="3928" y="5009"/>
                    <a:pt x="3858" y="4960"/>
                    <a:pt x="3799" y="4896"/>
                  </a:cubicBezTo>
                  <a:cubicBezTo>
                    <a:pt x="3787" y="4960"/>
                    <a:pt x="3782" y="5035"/>
                    <a:pt x="3777" y="5111"/>
                  </a:cubicBezTo>
                  <a:cubicBezTo>
                    <a:pt x="3600" y="5164"/>
                    <a:pt x="3422" y="5223"/>
                    <a:pt x="3251" y="5293"/>
                  </a:cubicBezTo>
                  <a:cubicBezTo>
                    <a:pt x="3229" y="5508"/>
                    <a:pt x="3213" y="5723"/>
                    <a:pt x="2981" y="5825"/>
                  </a:cubicBezTo>
                  <a:cubicBezTo>
                    <a:pt x="2879" y="6427"/>
                    <a:pt x="2788" y="7028"/>
                    <a:pt x="2676" y="7625"/>
                  </a:cubicBezTo>
                  <a:cubicBezTo>
                    <a:pt x="2665" y="7684"/>
                    <a:pt x="2643" y="7749"/>
                    <a:pt x="2633" y="7807"/>
                  </a:cubicBezTo>
                  <a:cubicBezTo>
                    <a:pt x="2450" y="8065"/>
                    <a:pt x="2219" y="8280"/>
                    <a:pt x="1956" y="8446"/>
                  </a:cubicBezTo>
                  <a:cubicBezTo>
                    <a:pt x="1950" y="8484"/>
                    <a:pt x="1939" y="8528"/>
                    <a:pt x="1934" y="8565"/>
                  </a:cubicBezTo>
                  <a:cubicBezTo>
                    <a:pt x="2026" y="8619"/>
                    <a:pt x="2090" y="8694"/>
                    <a:pt x="2133" y="8813"/>
                  </a:cubicBezTo>
                  <a:cubicBezTo>
                    <a:pt x="2009" y="9322"/>
                    <a:pt x="1783" y="9790"/>
                    <a:pt x="1525" y="10273"/>
                  </a:cubicBezTo>
                  <a:cubicBezTo>
                    <a:pt x="1386" y="10536"/>
                    <a:pt x="1268" y="10816"/>
                    <a:pt x="1139" y="11084"/>
                  </a:cubicBezTo>
                  <a:cubicBezTo>
                    <a:pt x="940" y="11493"/>
                    <a:pt x="613" y="11627"/>
                    <a:pt x="350" y="11944"/>
                  </a:cubicBezTo>
                  <a:cubicBezTo>
                    <a:pt x="112" y="12229"/>
                    <a:pt x="139" y="12497"/>
                    <a:pt x="188" y="12852"/>
                  </a:cubicBezTo>
                  <a:cubicBezTo>
                    <a:pt x="263" y="13410"/>
                    <a:pt x="253" y="13948"/>
                    <a:pt x="172" y="14491"/>
                  </a:cubicBezTo>
                  <a:cubicBezTo>
                    <a:pt x="124" y="14620"/>
                    <a:pt x="65" y="14743"/>
                    <a:pt x="0" y="14866"/>
                  </a:cubicBezTo>
                  <a:cubicBezTo>
                    <a:pt x="43" y="15012"/>
                    <a:pt x="102" y="15141"/>
                    <a:pt x="183" y="15253"/>
                  </a:cubicBezTo>
                  <a:cubicBezTo>
                    <a:pt x="397" y="15188"/>
                    <a:pt x="618" y="15146"/>
                    <a:pt x="833" y="15113"/>
                  </a:cubicBezTo>
                  <a:cubicBezTo>
                    <a:pt x="1106" y="15251"/>
                    <a:pt x="1438" y="15296"/>
                    <a:pt x="1796" y="15296"/>
                  </a:cubicBezTo>
                  <a:cubicBezTo>
                    <a:pt x="2345" y="15296"/>
                    <a:pt x="2952" y="15190"/>
                    <a:pt x="3492" y="15151"/>
                  </a:cubicBezTo>
                  <a:cubicBezTo>
                    <a:pt x="6146" y="14963"/>
                    <a:pt x="8795" y="14769"/>
                    <a:pt x="11443" y="14560"/>
                  </a:cubicBezTo>
                  <a:cubicBezTo>
                    <a:pt x="11497" y="14598"/>
                    <a:pt x="11555" y="14630"/>
                    <a:pt x="11604" y="14673"/>
                  </a:cubicBezTo>
                  <a:cubicBezTo>
                    <a:pt x="11658" y="14625"/>
                    <a:pt x="11711" y="14576"/>
                    <a:pt x="11781" y="14538"/>
                  </a:cubicBezTo>
                  <a:cubicBezTo>
                    <a:pt x="16305" y="14179"/>
                    <a:pt x="20823" y="13782"/>
                    <a:pt x="25336" y="13276"/>
                  </a:cubicBezTo>
                  <a:cubicBezTo>
                    <a:pt x="25427" y="13314"/>
                    <a:pt x="25519" y="13351"/>
                    <a:pt x="25588" y="13405"/>
                  </a:cubicBezTo>
                  <a:cubicBezTo>
                    <a:pt x="25648" y="13335"/>
                    <a:pt x="25706" y="13281"/>
                    <a:pt x="25776" y="13228"/>
                  </a:cubicBezTo>
                  <a:cubicBezTo>
                    <a:pt x="27076" y="13083"/>
                    <a:pt x="28376" y="12927"/>
                    <a:pt x="29677" y="12760"/>
                  </a:cubicBezTo>
                  <a:cubicBezTo>
                    <a:pt x="30074" y="12713"/>
                    <a:pt x="30359" y="12589"/>
                    <a:pt x="30590" y="12423"/>
                  </a:cubicBezTo>
                  <a:cubicBezTo>
                    <a:pt x="30751" y="12401"/>
                    <a:pt x="30907" y="12379"/>
                    <a:pt x="31068" y="12358"/>
                  </a:cubicBezTo>
                  <a:cubicBezTo>
                    <a:pt x="31014" y="12277"/>
                    <a:pt x="30971" y="12180"/>
                    <a:pt x="30934" y="12078"/>
                  </a:cubicBezTo>
                  <a:cubicBezTo>
                    <a:pt x="31100" y="11868"/>
                    <a:pt x="31234" y="11617"/>
                    <a:pt x="31373" y="11352"/>
                  </a:cubicBezTo>
                  <a:cubicBezTo>
                    <a:pt x="31599" y="11218"/>
                    <a:pt x="31777" y="11004"/>
                    <a:pt x="31986" y="10843"/>
                  </a:cubicBezTo>
                  <a:cubicBezTo>
                    <a:pt x="31991" y="10843"/>
                    <a:pt x="31991" y="10837"/>
                    <a:pt x="31997" y="10837"/>
                  </a:cubicBezTo>
                  <a:cubicBezTo>
                    <a:pt x="32013" y="10826"/>
                    <a:pt x="32023" y="10816"/>
                    <a:pt x="32040" y="10811"/>
                  </a:cubicBezTo>
                  <a:cubicBezTo>
                    <a:pt x="32072" y="10789"/>
                    <a:pt x="32099" y="10767"/>
                    <a:pt x="32137" y="10752"/>
                  </a:cubicBezTo>
                  <a:cubicBezTo>
                    <a:pt x="32164" y="10735"/>
                    <a:pt x="32196" y="10725"/>
                    <a:pt x="32223" y="10708"/>
                  </a:cubicBezTo>
                  <a:cubicBezTo>
                    <a:pt x="32244" y="10703"/>
                    <a:pt x="32266" y="10692"/>
                    <a:pt x="32288" y="10687"/>
                  </a:cubicBezTo>
                  <a:cubicBezTo>
                    <a:pt x="32340" y="10670"/>
                    <a:pt x="32395" y="10660"/>
                    <a:pt x="32454" y="10655"/>
                  </a:cubicBezTo>
                  <a:cubicBezTo>
                    <a:pt x="32464" y="10569"/>
                    <a:pt x="32475" y="10482"/>
                    <a:pt x="32486" y="10392"/>
                  </a:cubicBezTo>
                  <a:cubicBezTo>
                    <a:pt x="32432" y="10102"/>
                    <a:pt x="32164" y="9780"/>
                    <a:pt x="32588" y="9542"/>
                  </a:cubicBezTo>
                  <a:cubicBezTo>
                    <a:pt x="32620" y="8677"/>
                    <a:pt x="33367" y="8565"/>
                    <a:pt x="33947" y="8317"/>
                  </a:cubicBezTo>
                  <a:cubicBezTo>
                    <a:pt x="34549" y="8060"/>
                    <a:pt x="35189" y="7878"/>
                    <a:pt x="35806" y="7668"/>
                  </a:cubicBezTo>
                  <a:cubicBezTo>
                    <a:pt x="35891" y="7581"/>
                    <a:pt x="35972" y="7501"/>
                    <a:pt x="36059" y="7415"/>
                  </a:cubicBezTo>
                  <a:lnTo>
                    <a:pt x="36052" y="7415"/>
                  </a:lnTo>
                  <a:cubicBezTo>
                    <a:pt x="36157" y="7249"/>
                    <a:pt x="36273" y="7105"/>
                    <a:pt x="36459" y="7105"/>
                  </a:cubicBezTo>
                  <a:cubicBezTo>
                    <a:pt x="36502" y="7105"/>
                    <a:pt x="36549" y="7113"/>
                    <a:pt x="36600" y="7130"/>
                  </a:cubicBezTo>
                  <a:cubicBezTo>
                    <a:pt x="36786" y="6727"/>
                    <a:pt x="37106" y="6592"/>
                    <a:pt x="37496" y="6592"/>
                  </a:cubicBezTo>
                  <a:cubicBezTo>
                    <a:pt x="37548" y="6592"/>
                    <a:pt x="37600" y="6594"/>
                    <a:pt x="37654" y="6599"/>
                  </a:cubicBezTo>
                  <a:cubicBezTo>
                    <a:pt x="37584" y="6120"/>
                    <a:pt x="37928" y="5857"/>
                    <a:pt x="38191" y="5551"/>
                  </a:cubicBezTo>
                  <a:cubicBezTo>
                    <a:pt x="38255" y="5321"/>
                    <a:pt x="38400" y="5246"/>
                    <a:pt x="38582" y="5246"/>
                  </a:cubicBezTo>
                  <a:cubicBezTo>
                    <a:pt x="38631" y="5246"/>
                    <a:pt x="38682" y="5252"/>
                    <a:pt x="38734" y="5260"/>
                  </a:cubicBezTo>
                  <a:cubicBezTo>
                    <a:pt x="38970" y="4246"/>
                    <a:pt x="40039" y="4665"/>
                    <a:pt x="40597" y="4208"/>
                  </a:cubicBezTo>
                  <a:cubicBezTo>
                    <a:pt x="40683" y="4030"/>
                    <a:pt x="40784" y="3885"/>
                    <a:pt x="40961" y="3885"/>
                  </a:cubicBezTo>
                  <a:cubicBezTo>
                    <a:pt x="41008" y="3885"/>
                    <a:pt x="41061" y="3895"/>
                    <a:pt x="41119" y="3918"/>
                  </a:cubicBezTo>
                  <a:cubicBezTo>
                    <a:pt x="41055" y="3671"/>
                    <a:pt x="41254" y="3693"/>
                    <a:pt x="41403" y="3666"/>
                  </a:cubicBezTo>
                  <a:cubicBezTo>
                    <a:pt x="41720" y="3187"/>
                    <a:pt x="42397" y="3591"/>
                    <a:pt x="42731" y="3150"/>
                  </a:cubicBezTo>
                  <a:cubicBezTo>
                    <a:pt x="42747" y="2929"/>
                    <a:pt x="42741" y="2699"/>
                    <a:pt x="42999" y="2602"/>
                  </a:cubicBezTo>
                  <a:cubicBezTo>
                    <a:pt x="43010" y="2381"/>
                    <a:pt x="43010" y="2156"/>
                    <a:pt x="43273" y="2064"/>
                  </a:cubicBezTo>
                  <a:cubicBezTo>
                    <a:pt x="43349" y="1962"/>
                    <a:pt x="43402" y="1823"/>
                    <a:pt x="43498" y="1791"/>
                  </a:cubicBezTo>
                  <a:cubicBezTo>
                    <a:pt x="44246" y="1521"/>
                    <a:pt x="44187" y="894"/>
                    <a:pt x="44031" y="361"/>
                  </a:cubicBezTo>
                  <a:cubicBezTo>
                    <a:pt x="43993" y="222"/>
                    <a:pt x="43939" y="135"/>
                    <a:pt x="43875" y="83"/>
                  </a:cubicBezTo>
                  <a:cubicBezTo>
                    <a:pt x="43806" y="23"/>
                    <a:pt x="43726" y="1"/>
                    <a:pt x="43640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1957075" y="1520175"/>
              <a:ext cx="952250" cy="780950"/>
            </a:xfrm>
            <a:custGeom>
              <a:rect b="b" l="l" r="r" t="t"/>
              <a:pathLst>
                <a:path extrusionOk="0" h="31238" w="38090">
                  <a:moveTo>
                    <a:pt x="4618" y="1"/>
                  </a:moveTo>
                  <a:cubicBezTo>
                    <a:pt x="4004" y="1"/>
                    <a:pt x="3742" y="329"/>
                    <a:pt x="3675" y="986"/>
                  </a:cubicBezTo>
                  <a:cubicBezTo>
                    <a:pt x="3606" y="1658"/>
                    <a:pt x="3655" y="2357"/>
                    <a:pt x="3283" y="2952"/>
                  </a:cubicBezTo>
                  <a:cubicBezTo>
                    <a:pt x="3256" y="2920"/>
                    <a:pt x="3236" y="2883"/>
                    <a:pt x="3208" y="2845"/>
                  </a:cubicBezTo>
                  <a:cubicBezTo>
                    <a:pt x="3181" y="3017"/>
                    <a:pt x="3159" y="3195"/>
                    <a:pt x="3132" y="3366"/>
                  </a:cubicBezTo>
                  <a:cubicBezTo>
                    <a:pt x="3176" y="3614"/>
                    <a:pt x="3241" y="3860"/>
                    <a:pt x="3208" y="4092"/>
                  </a:cubicBezTo>
                  <a:cubicBezTo>
                    <a:pt x="2526" y="9131"/>
                    <a:pt x="1801" y="14164"/>
                    <a:pt x="1146" y="19209"/>
                  </a:cubicBezTo>
                  <a:cubicBezTo>
                    <a:pt x="1076" y="19773"/>
                    <a:pt x="941" y="20170"/>
                    <a:pt x="657" y="20343"/>
                  </a:cubicBezTo>
                  <a:cubicBezTo>
                    <a:pt x="645" y="20385"/>
                    <a:pt x="640" y="20428"/>
                    <a:pt x="630" y="20466"/>
                  </a:cubicBezTo>
                  <a:cubicBezTo>
                    <a:pt x="839" y="20757"/>
                    <a:pt x="947" y="21062"/>
                    <a:pt x="984" y="21374"/>
                  </a:cubicBezTo>
                  <a:cubicBezTo>
                    <a:pt x="630" y="23013"/>
                    <a:pt x="238" y="24650"/>
                    <a:pt x="17" y="26316"/>
                  </a:cubicBezTo>
                  <a:cubicBezTo>
                    <a:pt x="12" y="26326"/>
                    <a:pt x="12" y="26343"/>
                    <a:pt x="6" y="26354"/>
                  </a:cubicBezTo>
                  <a:cubicBezTo>
                    <a:pt x="1" y="26601"/>
                    <a:pt x="77" y="26832"/>
                    <a:pt x="382" y="26978"/>
                  </a:cubicBezTo>
                  <a:cubicBezTo>
                    <a:pt x="640" y="27100"/>
                    <a:pt x="908" y="27181"/>
                    <a:pt x="1188" y="27224"/>
                  </a:cubicBezTo>
                  <a:cubicBezTo>
                    <a:pt x="1661" y="27293"/>
                    <a:pt x="2150" y="27300"/>
                    <a:pt x="2623" y="27385"/>
                  </a:cubicBezTo>
                  <a:cubicBezTo>
                    <a:pt x="2849" y="27429"/>
                    <a:pt x="3074" y="27477"/>
                    <a:pt x="3300" y="27526"/>
                  </a:cubicBezTo>
                  <a:cubicBezTo>
                    <a:pt x="5266" y="27836"/>
                    <a:pt x="7232" y="28153"/>
                    <a:pt x="9204" y="28454"/>
                  </a:cubicBezTo>
                  <a:cubicBezTo>
                    <a:pt x="9328" y="28476"/>
                    <a:pt x="9457" y="28493"/>
                    <a:pt x="9585" y="28508"/>
                  </a:cubicBezTo>
                  <a:cubicBezTo>
                    <a:pt x="9665" y="28572"/>
                    <a:pt x="9747" y="28642"/>
                    <a:pt x="9811" y="28728"/>
                  </a:cubicBezTo>
                  <a:cubicBezTo>
                    <a:pt x="9864" y="28674"/>
                    <a:pt x="9928" y="28621"/>
                    <a:pt x="9993" y="28578"/>
                  </a:cubicBezTo>
                  <a:cubicBezTo>
                    <a:pt x="10005" y="28572"/>
                    <a:pt x="10010" y="28567"/>
                    <a:pt x="10020" y="28562"/>
                  </a:cubicBezTo>
                  <a:cubicBezTo>
                    <a:pt x="10514" y="28621"/>
                    <a:pt x="11014" y="28669"/>
                    <a:pt x="11508" y="28723"/>
                  </a:cubicBezTo>
                  <a:cubicBezTo>
                    <a:pt x="11525" y="28723"/>
                    <a:pt x="11542" y="28723"/>
                    <a:pt x="11559" y="28723"/>
                  </a:cubicBezTo>
                  <a:cubicBezTo>
                    <a:pt x="12030" y="28723"/>
                    <a:pt x="12492" y="28791"/>
                    <a:pt x="12953" y="28868"/>
                  </a:cubicBezTo>
                  <a:cubicBezTo>
                    <a:pt x="15505" y="29158"/>
                    <a:pt x="18063" y="29448"/>
                    <a:pt x="20614" y="29738"/>
                  </a:cubicBezTo>
                  <a:lnTo>
                    <a:pt x="20957" y="29792"/>
                  </a:lnTo>
                  <a:cubicBezTo>
                    <a:pt x="22350" y="30023"/>
                    <a:pt x="23784" y="30259"/>
                    <a:pt x="25202" y="30367"/>
                  </a:cubicBezTo>
                  <a:cubicBezTo>
                    <a:pt x="25390" y="30383"/>
                    <a:pt x="25578" y="30388"/>
                    <a:pt x="25767" y="30399"/>
                  </a:cubicBezTo>
                  <a:lnTo>
                    <a:pt x="25767" y="30405"/>
                  </a:lnTo>
                  <a:cubicBezTo>
                    <a:pt x="26255" y="30459"/>
                    <a:pt x="26749" y="30512"/>
                    <a:pt x="27238" y="30571"/>
                  </a:cubicBezTo>
                  <a:cubicBezTo>
                    <a:pt x="27227" y="30549"/>
                    <a:pt x="27211" y="30534"/>
                    <a:pt x="27200" y="30512"/>
                  </a:cubicBezTo>
                  <a:lnTo>
                    <a:pt x="27200" y="30512"/>
                  </a:lnTo>
                  <a:cubicBezTo>
                    <a:pt x="28758" y="30668"/>
                    <a:pt x="30322" y="30791"/>
                    <a:pt x="31874" y="30985"/>
                  </a:cubicBezTo>
                  <a:cubicBezTo>
                    <a:pt x="32900" y="31065"/>
                    <a:pt x="33927" y="31151"/>
                    <a:pt x="34953" y="31232"/>
                  </a:cubicBezTo>
                  <a:cubicBezTo>
                    <a:pt x="35017" y="31216"/>
                    <a:pt x="35075" y="31188"/>
                    <a:pt x="35130" y="31161"/>
                  </a:cubicBezTo>
                  <a:cubicBezTo>
                    <a:pt x="35372" y="31188"/>
                    <a:pt x="35608" y="31210"/>
                    <a:pt x="35849" y="31237"/>
                  </a:cubicBezTo>
                  <a:cubicBezTo>
                    <a:pt x="35898" y="31168"/>
                    <a:pt x="35941" y="31097"/>
                    <a:pt x="35978" y="31017"/>
                  </a:cubicBezTo>
                  <a:cubicBezTo>
                    <a:pt x="35968" y="30904"/>
                    <a:pt x="35963" y="30775"/>
                    <a:pt x="35978" y="30613"/>
                  </a:cubicBezTo>
                  <a:cubicBezTo>
                    <a:pt x="36333" y="26720"/>
                    <a:pt x="36667" y="22819"/>
                    <a:pt x="36919" y="18919"/>
                  </a:cubicBezTo>
                  <a:cubicBezTo>
                    <a:pt x="36951" y="18462"/>
                    <a:pt x="37048" y="18204"/>
                    <a:pt x="37230" y="18064"/>
                  </a:cubicBezTo>
                  <a:cubicBezTo>
                    <a:pt x="37242" y="17908"/>
                    <a:pt x="37252" y="17747"/>
                    <a:pt x="37262" y="17591"/>
                  </a:cubicBezTo>
                  <a:cubicBezTo>
                    <a:pt x="37267" y="17559"/>
                    <a:pt x="37267" y="17522"/>
                    <a:pt x="37274" y="17484"/>
                  </a:cubicBezTo>
                  <a:cubicBezTo>
                    <a:pt x="37069" y="17323"/>
                    <a:pt x="37037" y="17023"/>
                    <a:pt x="37080" y="16522"/>
                  </a:cubicBezTo>
                  <a:cubicBezTo>
                    <a:pt x="37450" y="12627"/>
                    <a:pt x="37719" y="8722"/>
                    <a:pt x="38047" y="4822"/>
                  </a:cubicBezTo>
                  <a:cubicBezTo>
                    <a:pt x="38058" y="4666"/>
                    <a:pt x="38073" y="4511"/>
                    <a:pt x="38090" y="4355"/>
                  </a:cubicBezTo>
                  <a:cubicBezTo>
                    <a:pt x="37983" y="4113"/>
                    <a:pt x="37815" y="3946"/>
                    <a:pt x="37601" y="3834"/>
                  </a:cubicBezTo>
                  <a:cubicBezTo>
                    <a:pt x="37569" y="3817"/>
                    <a:pt x="37542" y="3807"/>
                    <a:pt x="37510" y="3790"/>
                  </a:cubicBezTo>
                  <a:cubicBezTo>
                    <a:pt x="37424" y="3823"/>
                    <a:pt x="37321" y="3836"/>
                    <a:pt x="37201" y="3836"/>
                  </a:cubicBezTo>
                  <a:cubicBezTo>
                    <a:pt x="37101" y="3836"/>
                    <a:pt x="36989" y="3827"/>
                    <a:pt x="36865" y="3812"/>
                  </a:cubicBezTo>
                  <a:cubicBezTo>
                    <a:pt x="34356" y="3490"/>
                    <a:pt x="31837" y="3242"/>
                    <a:pt x="29328" y="2947"/>
                  </a:cubicBezTo>
                  <a:cubicBezTo>
                    <a:pt x="25186" y="2464"/>
                    <a:pt x="21049" y="1958"/>
                    <a:pt x="16913" y="1464"/>
                  </a:cubicBezTo>
                  <a:cubicBezTo>
                    <a:pt x="12905" y="986"/>
                    <a:pt x="8897" y="525"/>
                    <a:pt x="4890" y="19"/>
                  </a:cubicBezTo>
                  <a:cubicBezTo>
                    <a:pt x="4792" y="7"/>
                    <a:pt x="4702" y="1"/>
                    <a:pt x="4618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1949300" y="2186000"/>
              <a:ext cx="30375" cy="20850"/>
            </a:xfrm>
            <a:custGeom>
              <a:rect b="b" l="l" r="r" t="t"/>
              <a:pathLst>
                <a:path extrusionOk="0" h="834" w="1215">
                  <a:moveTo>
                    <a:pt x="70" y="0"/>
                  </a:moveTo>
                  <a:cubicBezTo>
                    <a:pt x="43" y="22"/>
                    <a:pt x="22" y="43"/>
                    <a:pt x="1" y="70"/>
                  </a:cubicBezTo>
                  <a:cubicBezTo>
                    <a:pt x="33" y="129"/>
                    <a:pt x="70" y="183"/>
                    <a:pt x="108" y="236"/>
                  </a:cubicBezTo>
                  <a:cubicBezTo>
                    <a:pt x="118" y="253"/>
                    <a:pt x="130" y="268"/>
                    <a:pt x="145" y="280"/>
                  </a:cubicBezTo>
                  <a:cubicBezTo>
                    <a:pt x="172" y="317"/>
                    <a:pt x="199" y="350"/>
                    <a:pt x="227" y="382"/>
                  </a:cubicBezTo>
                  <a:cubicBezTo>
                    <a:pt x="242" y="392"/>
                    <a:pt x="252" y="409"/>
                    <a:pt x="269" y="425"/>
                  </a:cubicBezTo>
                  <a:cubicBezTo>
                    <a:pt x="301" y="452"/>
                    <a:pt x="334" y="479"/>
                    <a:pt x="366" y="506"/>
                  </a:cubicBezTo>
                  <a:cubicBezTo>
                    <a:pt x="376" y="516"/>
                    <a:pt x="388" y="526"/>
                    <a:pt x="398" y="532"/>
                  </a:cubicBezTo>
                  <a:cubicBezTo>
                    <a:pt x="446" y="570"/>
                    <a:pt x="490" y="596"/>
                    <a:pt x="537" y="623"/>
                  </a:cubicBezTo>
                  <a:cubicBezTo>
                    <a:pt x="542" y="628"/>
                    <a:pt x="549" y="628"/>
                    <a:pt x="549" y="635"/>
                  </a:cubicBezTo>
                  <a:cubicBezTo>
                    <a:pt x="591" y="655"/>
                    <a:pt x="639" y="677"/>
                    <a:pt x="683" y="699"/>
                  </a:cubicBezTo>
                  <a:cubicBezTo>
                    <a:pt x="698" y="704"/>
                    <a:pt x="715" y="709"/>
                    <a:pt x="725" y="715"/>
                  </a:cubicBezTo>
                  <a:cubicBezTo>
                    <a:pt x="763" y="731"/>
                    <a:pt x="807" y="742"/>
                    <a:pt x="844" y="752"/>
                  </a:cubicBezTo>
                  <a:cubicBezTo>
                    <a:pt x="854" y="757"/>
                    <a:pt x="871" y="764"/>
                    <a:pt x="881" y="769"/>
                  </a:cubicBezTo>
                  <a:cubicBezTo>
                    <a:pt x="929" y="779"/>
                    <a:pt x="978" y="789"/>
                    <a:pt x="1026" y="801"/>
                  </a:cubicBezTo>
                  <a:cubicBezTo>
                    <a:pt x="1032" y="801"/>
                    <a:pt x="1037" y="806"/>
                    <a:pt x="1043" y="806"/>
                  </a:cubicBezTo>
                  <a:cubicBezTo>
                    <a:pt x="1102" y="816"/>
                    <a:pt x="1155" y="828"/>
                    <a:pt x="1214" y="833"/>
                  </a:cubicBezTo>
                  <a:cubicBezTo>
                    <a:pt x="887" y="757"/>
                    <a:pt x="468" y="650"/>
                    <a:pt x="247" y="365"/>
                  </a:cubicBezTo>
                  <a:cubicBezTo>
                    <a:pt x="150" y="241"/>
                    <a:pt x="98" y="119"/>
                    <a:pt x="70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4961225" y="2145825"/>
              <a:ext cx="403350" cy="702700"/>
            </a:xfrm>
            <a:custGeom>
              <a:rect b="b" l="l" r="r" t="t"/>
              <a:pathLst>
                <a:path extrusionOk="0" h="28108" w="16134">
                  <a:moveTo>
                    <a:pt x="14108" y="1"/>
                  </a:moveTo>
                  <a:cubicBezTo>
                    <a:pt x="14076" y="1"/>
                    <a:pt x="7344" y="1"/>
                    <a:pt x="4384" y="866"/>
                  </a:cubicBezTo>
                  <a:cubicBezTo>
                    <a:pt x="4266" y="834"/>
                    <a:pt x="4163" y="764"/>
                    <a:pt x="4088" y="662"/>
                  </a:cubicBezTo>
                  <a:cubicBezTo>
                    <a:pt x="4041" y="591"/>
                    <a:pt x="4009" y="511"/>
                    <a:pt x="3992" y="425"/>
                  </a:cubicBezTo>
                  <a:cubicBezTo>
                    <a:pt x="3315" y="640"/>
                    <a:pt x="2643" y="920"/>
                    <a:pt x="1988" y="1285"/>
                  </a:cubicBezTo>
                  <a:cubicBezTo>
                    <a:pt x="1859" y="1355"/>
                    <a:pt x="1708" y="1404"/>
                    <a:pt x="1612" y="1404"/>
                  </a:cubicBezTo>
                  <a:lnTo>
                    <a:pt x="1579" y="1404"/>
                  </a:lnTo>
                  <a:cubicBezTo>
                    <a:pt x="1430" y="1377"/>
                    <a:pt x="1295" y="1360"/>
                    <a:pt x="1166" y="1360"/>
                  </a:cubicBezTo>
                  <a:cubicBezTo>
                    <a:pt x="897" y="1360"/>
                    <a:pt x="672" y="1424"/>
                    <a:pt x="495" y="1548"/>
                  </a:cubicBezTo>
                  <a:cubicBezTo>
                    <a:pt x="553" y="1741"/>
                    <a:pt x="607" y="1940"/>
                    <a:pt x="661" y="2145"/>
                  </a:cubicBezTo>
                  <a:cubicBezTo>
                    <a:pt x="560" y="2349"/>
                    <a:pt x="585" y="2661"/>
                    <a:pt x="612" y="3004"/>
                  </a:cubicBezTo>
                  <a:cubicBezTo>
                    <a:pt x="919" y="6856"/>
                    <a:pt x="1101" y="10724"/>
                    <a:pt x="1527" y="14560"/>
                  </a:cubicBezTo>
                  <a:cubicBezTo>
                    <a:pt x="1730" y="16413"/>
                    <a:pt x="1574" y="18255"/>
                    <a:pt x="1730" y="20092"/>
                  </a:cubicBezTo>
                  <a:cubicBezTo>
                    <a:pt x="2107" y="20769"/>
                    <a:pt x="2461" y="21446"/>
                    <a:pt x="2154" y="22199"/>
                  </a:cubicBezTo>
                  <a:lnTo>
                    <a:pt x="2154" y="22226"/>
                  </a:lnTo>
                  <a:cubicBezTo>
                    <a:pt x="2042" y="23005"/>
                    <a:pt x="1585" y="23928"/>
                    <a:pt x="1145" y="24573"/>
                  </a:cubicBezTo>
                  <a:cubicBezTo>
                    <a:pt x="823" y="25041"/>
                    <a:pt x="527" y="25217"/>
                    <a:pt x="231" y="25701"/>
                  </a:cubicBezTo>
                  <a:cubicBezTo>
                    <a:pt x="248" y="26335"/>
                    <a:pt x="0" y="27260"/>
                    <a:pt x="178" y="27877"/>
                  </a:cubicBezTo>
                  <a:cubicBezTo>
                    <a:pt x="181" y="27891"/>
                    <a:pt x="203" y="27897"/>
                    <a:pt x="240" y="27897"/>
                  </a:cubicBezTo>
                  <a:cubicBezTo>
                    <a:pt x="497" y="27897"/>
                    <a:pt x="1502" y="27617"/>
                    <a:pt x="2542" y="27617"/>
                  </a:cubicBezTo>
                  <a:cubicBezTo>
                    <a:pt x="3205" y="27617"/>
                    <a:pt x="3882" y="27730"/>
                    <a:pt x="4389" y="28103"/>
                  </a:cubicBezTo>
                  <a:cubicBezTo>
                    <a:pt x="4424" y="28106"/>
                    <a:pt x="4457" y="28108"/>
                    <a:pt x="4489" y="28108"/>
                  </a:cubicBezTo>
                  <a:cubicBezTo>
                    <a:pt x="5113" y="28108"/>
                    <a:pt x="4955" y="27469"/>
                    <a:pt x="5190" y="27141"/>
                  </a:cubicBezTo>
                  <a:cubicBezTo>
                    <a:pt x="5424" y="26817"/>
                    <a:pt x="5682" y="26513"/>
                    <a:pt x="5944" y="26513"/>
                  </a:cubicBezTo>
                  <a:cubicBezTo>
                    <a:pt x="6139" y="26513"/>
                    <a:pt x="6336" y="26680"/>
                    <a:pt x="6528" y="27131"/>
                  </a:cubicBezTo>
                  <a:cubicBezTo>
                    <a:pt x="6765" y="27257"/>
                    <a:pt x="6959" y="27310"/>
                    <a:pt x="7120" y="27310"/>
                  </a:cubicBezTo>
                  <a:cubicBezTo>
                    <a:pt x="7703" y="27310"/>
                    <a:pt x="7865" y="26617"/>
                    <a:pt x="8096" y="26142"/>
                  </a:cubicBezTo>
                  <a:cubicBezTo>
                    <a:pt x="8281" y="25767"/>
                    <a:pt x="8426" y="25516"/>
                    <a:pt x="8645" y="25516"/>
                  </a:cubicBezTo>
                  <a:cubicBezTo>
                    <a:pt x="8788" y="25516"/>
                    <a:pt x="8964" y="25625"/>
                    <a:pt x="9203" y="25879"/>
                  </a:cubicBezTo>
                  <a:cubicBezTo>
                    <a:pt x="9486" y="26177"/>
                    <a:pt x="9776" y="26306"/>
                    <a:pt x="10040" y="26306"/>
                  </a:cubicBezTo>
                  <a:cubicBezTo>
                    <a:pt x="10453" y="26306"/>
                    <a:pt x="10804" y="25992"/>
                    <a:pt x="10971" y="25514"/>
                  </a:cubicBezTo>
                  <a:cubicBezTo>
                    <a:pt x="11383" y="24326"/>
                    <a:pt x="12303" y="23568"/>
                    <a:pt x="12980" y="22607"/>
                  </a:cubicBezTo>
                  <a:cubicBezTo>
                    <a:pt x="13178" y="22323"/>
                    <a:pt x="13501" y="22113"/>
                    <a:pt x="13474" y="21710"/>
                  </a:cubicBezTo>
                  <a:cubicBezTo>
                    <a:pt x="13463" y="21592"/>
                    <a:pt x="13468" y="21490"/>
                    <a:pt x="13479" y="21404"/>
                  </a:cubicBezTo>
                  <a:cubicBezTo>
                    <a:pt x="13506" y="21232"/>
                    <a:pt x="13565" y="21119"/>
                    <a:pt x="13657" y="21044"/>
                  </a:cubicBezTo>
                  <a:cubicBezTo>
                    <a:pt x="13667" y="21034"/>
                    <a:pt x="13684" y="21027"/>
                    <a:pt x="13699" y="21017"/>
                  </a:cubicBezTo>
                  <a:cubicBezTo>
                    <a:pt x="13704" y="21012"/>
                    <a:pt x="13716" y="21006"/>
                    <a:pt x="13726" y="21001"/>
                  </a:cubicBezTo>
                  <a:cubicBezTo>
                    <a:pt x="13823" y="20950"/>
                    <a:pt x="13942" y="20933"/>
                    <a:pt x="14072" y="20933"/>
                  </a:cubicBezTo>
                  <a:cubicBezTo>
                    <a:pt x="14244" y="20933"/>
                    <a:pt x="14435" y="20963"/>
                    <a:pt x="14618" y="20985"/>
                  </a:cubicBezTo>
                  <a:cubicBezTo>
                    <a:pt x="14863" y="20777"/>
                    <a:pt x="15104" y="20563"/>
                    <a:pt x="15350" y="20354"/>
                  </a:cubicBezTo>
                  <a:lnTo>
                    <a:pt x="15350" y="20354"/>
                  </a:lnTo>
                  <a:cubicBezTo>
                    <a:pt x="15346" y="20363"/>
                    <a:pt x="15342" y="20373"/>
                    <a:pt x="15338" y="20382"/>
                  </a:cubicBezTo>
                  <a:cubicBezTo>
                    <a:pt x="15338" y="20382"/>
                    <a:pt x="15343" y="20377"/>
                    <a:pt x="15348" y="20367"/>
                  </a:cubicBezTo>
                  <a:lnTo>
                    <a:pt x="15355" y="20350"/>
                  </a:lnTo>
                  <a:lnTo>
                    <a:pt x="15355" y="20350"/>
                  </a:lnTo>
                  <a:cubicBezTo>
                    <a:pt x="15353" y="20351"/>
                    <a:pt x="15352" y="20353"/>
                    <a:pt x="15350" y="20354"/>
                  </a:cubicBezTo>
                  <a:lnTo>
                    <a:pt x="15350" y="20354"/>
                  </a:lnTo>
                  <a:cubicBezTo>
                    <a:pt x="15461" y="20113"/>
                    <a:pt x="15638" y="20063"/>
                    <a:pt x="15835" y="20063"/>
                  </a:cubicBezTo>
                  <a:cubicBezTo>
                    <a:pt x="15932" y="20063"/>
                    <a:pt x="16033" y="20075"/>
                    <a:pt x="16133" y="20082"/>
                  </a:cubicBezTo>
                  <a:cubicBezTo>
                    <a:pt x="16052" y="19427"/>
                    <a:pt x="15967" y="18771"/>
                    <a:pt x="15886" y="18116"/>
                  </a:cubicBezTo>
                  <a:cubicBezTo>
                    <a:pt x="15886" y="18111"/>
                    <a:pt x="15886" y="18111"/>
                    <a:pt x="15891" y="18111"/>
                  </a:cubicBezTo>
                  <a:cubicBezTo>
                    <a:pt x="15923" y="18046"/>
                    <a:pt x="15896" y="17842"/>
                    <a:pt x="15843" y="17788"/>
                  </a:cubicBezTo>
                  <a:cubicBezTo>
                    <a:pt x="15821" y="17622"/>
                    <a:pt x="15806" y="17456"/>
                    <a:pt x="15784" y="17283"/>
                  </a:cubicBezTo>
                  <a:cubicBezTo>
                    <a:pt x="15392" y="16053"/>
                    <a:pt x="15193" y="14860"/>
                    <a:pt x="15214" y="13534"/>
                  </a:cubicBezTo>
                  <a:cubicBezTo>
                    <a:pt x="15219" y="13008"/>
                    <a:pt x="15231" y="12480"/>
                    <a:pt x="15231" y="11954"/>
                  </a:cubicBezTo>
                  <a:cubicBezTo>
                    <a:pt x="15010" y="10003"/>
                    <a:pt x="14790" y="8059"/>
                    <a:pt x="14569" y="6115"/>
                  </a:cubicBezTo>
                  <a:cubicBezTo>
                    <a:pt x="14634" y="6103"/>
                    <a:pt x="14704" y="6098"/>
                    <a:pt x="14768" y="6088"/>
                  </a:cubicBezTo>
                  <a:cubicBezTo>
                    <a:pt x="14720" y="5523"/>
                    <a:pt x="14678" y="4954"/>
                    <a:pt x="14634" y="4385"/>
                  </a:cubicBezTo>
                  <a:cubicBezTo>
                    <a:pt x="14581" y="3611"/>
                    <a:pt x="14457" y="2842"/>
                    <a:pt x="14349" y="2074"/>
                  </a:cubicBezTo>
                  <a:cubicBezTo>
                    <a:pt x="14323" y="2096"/>
                    <a:pt x="14301" y="2123"/>
                    <a:pt x="14274" y="2155"/>
                  </a:cubicBezTo>
                  <a:cubicBezTo>
                    <a:pt x="13994" y="1484"/>
                    <a:pt x="14043" y="839"/>
                    <a:pt x="14016" y="205"/>
                  </a:cubicBezTo>
                  <a:cubicBezTo>
                    <a:pt x="14043" y="130"/>
                    <a:pt x="14070" y="60"/>
                    <a:pt x="14108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3919700" y="2407475"/>
              <a:ext cx="907900" cy="787175"/>
            </a:xfrm>
            <a:custGeom>
              <a:rect b="b" l="l" r="r" t="t"/>
              <a:pathLst>
                <a:path extrusionOk="0" h="31487" w="36316">
                  <a:moveTo>
                    <a:pt x="19715" y="1"/>
                  </a:moveTo>
                  <a:cubicBezTo>
                    <a:pt x="19612" y="1"/>
                    <a:pt x="19506" y="4"/>
                    <a:pt x="19399" y="11"/>
                  </a:cubicBezTo>
                  <a:cubicBezTo>
                    <a:pt x="18980" y="38"/>
                    <a:pt x="18561" y="48"/>
                    <a:pt x="18142" y="53"/>
                  </a:cubicBezTo>
                  <a:cubicBezTo>
                    <a:pt x="17723" y="60"/>
                    <a:pt x="17304" y="60"/>
                    <a:pt x="16885" y="70"/>
                  </a:cubicBezTo>
                  <a:cubicBezTo>
                    <a:pt x="13710" y="414"/>
                    <a:pt x="10519" y="397"/>
                    <a:pt x="7333" y="548"/>
                  </a:cubicBezTo>
                  <a:cubicBezTo>
                    <a:pt x="5292" y="645"/>
                    <a:pt x="3251" y="720"/>
                    <a:pt x="1208" y="806"/>
                  </a:cubicBezTo>
                  <a:cubicBezTo>
                    <a:pt x="1199" y="806"/>
                    <a:pt x="1189" y="807"/>
                    <a:pt x="1179" y="807"/>
                  </a:cubicBezTo>
                  <a:cubicBezTo>
                    <a:pt x="1024" y="807"/>
                    <a:pt x="832" y="768"/>
                    <a:pt x="668" y="768"/>
                  </a:cubicBezTo>
                  <a:cubicBezTo>
                    <a:pt x="515" y="768"/>
                    <a:pt x="386" y="802"/>
                    <a:pt x="333" y="930"/>
                  </a:cubicBezTo>
                  <a:lnTo>
                    <a:pt x="60" y="1064"/>
                  </a:lnTo>
                  <a:cubicBezTo>
                    <a:pt x="38" y="1069"/>
                    <a:pt x="21" y="1069"/>
                    <a:pt x="0" y="1074"/>
                  </a:cubicBezTo>
                  <a:cubicBezTo>
                    <a:pt x="43" y="1139"/>
                    <a:pt x="97" y="1198"/>
                    <a:pt x="167" y="1246"/>
                  </a:cubicBezTo>
                  <a:cubicBezTo>
                    <a:pt x="204" y="1327"/>
                    <a:pt x="241" y="1402"/>
                    <a:pt x="279" y="1478"/>
                  </a:cubicBezTo>
                  <a:cubicBezTo>
                    <a:pt x="323" y="1553"/>
                    <a:pt x="360" y="1627"/>
                    <a:pt x="403" y="1697"/>
                  </a:cubicBezTo>
                  <a:cubicBezTo>
                    <a:pt x="913" y="2847"/>
                    <a:pt x="913" y="4174"/>
                    <a:pt x="2235" y="5029"/>
                  </a:cubicBezTo>
                  <a:cubicBezTo>
                    <a:pt x="2369" y="5076"/>
                    <a:pt x="2482" y="5136"/>
                    <a:pt x="2579" y="5210"/>
                  </a:cubicBezTo>
                  <a:cubicBezTo>
                    <a:pt x="2676" y="5292"/>
                    <a:pt x="2761" y="5378"/>
                    <a:pt x="2832" y="5480"/>
                  </a:cubicBezTo>
                  <a:cubicBezTo>
                    <a:pt x="3196" y="6157"/>
                    <a:pt x="3385" y="7161"/>
                    <a:pt x="3750" y="8111"/>
                  </a:cubicBezTo>
                  <a:cubicBezTo>
                    <a:pt x="3792" y="8230"/>
                    <a:pt x="3841" y="8349"/>
                    <a:pt x="3895" y="8466"/>
                  </a:cubicBezTo>
                  <a:cubicBezTo>
                    <a:pt x="4233" y="9487"/>
                    <a:pt x="5560" y="10154"/>
                    <a:pt x="6023" y="11969"/>
                  </a:cubicBezTo>
                  <a:lnTo>
                    <a:pt x="6023" y="12393"/>
                  </a:lnTo>
                  <a:cubicBezTo>
                    <a:pt x="6006" y="16417"/>
                    <a:pt x="5996" y="20441"/>
                    <a:pt x="6033" y="24465"/>
                  </a:cubicBezTo>
                  <a:cubicBezTo>
                    <a:pt x="6033" y="24916"/>
                    <a:pt x="5941" y="25152"/>
                    <a:pt x="5738" y="25266"/>
                  </a:cubicBezTo>
                  <a:lnTo>
                    <a:pt x="5738" y="25733"/>
                  </a:lnTo>
                  <a:cubicBezTo>
                    <a:pt x="5969" y="25851"/>
                    <a:pt x="6048" y="26087"/>
                    <a:pt x="6028" y="26528"/>
                  </a:cubicBezTo>
                  <a:cubicBezTo>
                    <a:pt x="5990" y="27232"/>
                    <a:pt x="5996" y="27935"/>
                    <a:pt x="6033" y="28634"/>
                  </a:cubicBezTo>
                  <a:cubicBezTo>
                    <a:pt x="6055" y="28655"/>
                    <a:pt x="6070" y="28683"/>
                    <a:pt x="6097" y="28703"/>
                  </a:cubicBezTo>
                  <a:cubicBezTo>
                    <a:pt x="6194" y="28805"/>
                    <a:pt x="6313" y="28876"/>
                    <a:pt x="6430" y="28929"/>
                  </a:cubicBezTo>
                  <a:cubicBezTo>
                    <a:pt x="6420" y="28817"/>
                    <a:pt x="6409" y="28703"/>
                    <a:pt x="6403" y="28586"/>
                  </a:cubicBezTo>
                  <a:cubicBezTo>
                    <a:pt x="8064" y="28586"/>
                    <a:pt x="9701" y="28615"/>
                    <a:pt x="11328" y="28615"/>
                  </a:cubicBezTo>
                  <a:cubicBezTo>
                    <a:pt x="12417" y="28615"/>
                    <a:pt x="13502" y="28602"/>
                    <a:pt x="14585" y="28559"/>
                  </a:cubicBezTo>
                  <a:cubicBezTo>
                    <a:pt x="15257" y="28532"/>
                    <a:pt x="15929" y="28528"/>
                    <a:pt x="16601" y="28528"/>
                  </a:cubicBezTo>
                  <a:cubicBezTo>
                    <a:pt x="16981" y="28528"/>
                    <a:pt x="17362" y="28529"/>
                    <a:pt x="17744" y="28529"/>
                  </a:cubicBezTo>
                  <a:cubicBezTo>
                    <a:pt x="18895" y="28529"/>
                    <a:pt x="20048" y="28515"/>
                    <a:pt x="21205" y="28403"/>
                  </a:cubicBezTo>
                  <a:cubicBezTo>
                    <a:pt x="24202" y="28108"/>
                    <a:pt x="27237" y="28160"/>
                    <a:pt x="30256" y="28080"/>
                  </a:cubicBezTo>
                  <a:cubicBezTo>
                    <a:pt x="30444" y="28080"/>
                    <a:pt x="30637" y="28236"/>
                    <a:pt x="30831" y="28333"/>
                  </a:cubicBezTo>
                  <a:cubicBezTo>
                    <a:pt x="30944" y="28762"/>
                    <a:pt x="31212" y="29166"/>
                    <a:pt x="31094" y="29643"/>
                  </a:cubicBezTo>
                  <a:cubicBezTo>
                    <a:pt x="30751" y="29826"/>
                    <a:pt x="30374" y="29982"/>
                    <a:pt x="30294" y="30433"/>
                  </a:cubicBezTo>
                  <a:cubicBezTo>
                    <a:pt x="30244" y="30425"/>
                    <a:pt x="30196" y="30419"/>
                    <a:pt x="30154" y="30419"/>
                  </a:cubicBezTo>
                  <a:cubicBezTo>
                    <a:pt x="30013" y="30419"/>
                    <a:pt x="29935" y="30481"/>
                    <a:pt x="30009" y="30696"/>
                  </a:cubicBezTo>
                  <a:cubicBezTo>
                    <a:pt x="29944" y="30680"/>
                    <a:pt x="29887" y="30672"/>
                    <a:pt x="29837" y="30672"/>
                  </a:cubicBezTo>
                  <a:cubicBezTo>
                    <a:pt x="29669" y="30672"/>
                    <a:pt x="29590" y="30764"/>
                    <a:pt x="29553" y="30900"/>
                  </a:cubicBezTo>
                  <a:cubicBezTo>
                    <a:pt x="29585" y="30981"/>
                    <a:pt x="29638" y="31061"/>
                    <a:pt x="29708" y="31121"/>
                  </a:cubicBezTo>
                  <a:cubicBezTo>
                    <a:pt x="29891" y="31272"/>
                    <a:pt x="30101" y="31395"/>
                    <a:pt x="30320" y="31487"/>
                  </a:cubicBezTo>
                  <a:cubicBezTo>
                    <a:pt x="30965" y="31443"/>
                    <a:pt x="31609" y="31411"/>
                    <a:pt x="32244" y="31299"/>
                  </a:cubicBezTo>
                  <a:cubicBezTo>
                    <a:pt x="32388" y="31272"/>
                    <a:pt x="32520" y="31257"/>
                    <a:pt x="32637" y="31257"/>
                  </a:cubicBezTo>
                  <a:cubicBezTo>
                    <a:pt x="32739" y="31257"/>
                    <a:pt x="32830" y="31268"/>
                    <a:pt x="32910" y="31293"/>
                  </a:cubicBezTo>
                  <a:cubicBezTo>
                    <a:pt x="32953" y="31266"/>
                    <a:pt x="32995" y="31244"/>
                    <a:pt x="33034" y="31217"/>
                  </a:cubicBezTo>
                  <a:cubicBezTo>
                    <a:pt x="33297" y="31051"/>
                    <a:pt x="33528" y="30836"/>
                    <a:pt x="33711" y="30578"/>
                  </a:cubicBezTo>
                  <a:cubicBezTo>
                    <a:pt x="33721" y="30520"/>
                    <a:pt x="33743" y="30455"/>
                    <a:pt x="33754" y="30396"/>
                  </a:cubicBezTo>
                  <a:cubicBezTo>
                    <a:pt x="33866" y="29799"/>
                    <a:pt x="33957" y="29198"/>
                    <a:pt x="34059" y="28596"/>
                  </a:cubicBezTo>
                  <a:cubicBezTo>
                    <a:pt x="34291" y="28494"/>
                    <a:pt x="34307" y="28279"/>
                    <a:pt x="34329" y="28064"/>
                  </a:cubicBezTo>
                  <a:cubicBezTo>
                    <a:pt x="34500" y="27994"/>
                    <a:pt x="34678" y="27935"/>
                    <a:pt x="34855" y="27882"/>
                  </a:cubicBezTo>
                  <a:cubicBezTo>
                    <a:pt x="34860" y="27806"/>
                    <a:pt x="34865" y="27731"/>
                    <a:pt x="34877" y="27667"/>
                  </a:cubicBezTo>
                  <a:cubicBezTo>
                    <a:pt x="34758" y="27543"/>
                    <a:pt x="34656" y="27366"/>
                    <a:pt x="34602" y="27103"/>
                  </a:cubicBezTo>
                  <a:cubicBezTo>
                    <a:pt x="34714" y="27022"/>
                    <a:pt x="34868" y="26974"/>
                    <a:pt x="35082" y="26974"/>
                  </a:cubicBezTo>
                  <a:cubicBezTo>
                    <a:pt x="35095" y="26974"/>
                    <a:pt x="35109" y="26974"/>
                    <a:pt x="35123" y="26974"/>
                  </a:cubicBezTo>
                  <a:lnTo>
                    <a:pt x="35102" y="26995"/>
                  </a:lnTo>
                  <a:cubicBezTo>
                    <a:pt x="36315" y="26442"/>
                    <a:pt x="36129" y="25330"/>
                    <a:pt x="36171" y="24309"/>
                  </a:cubicBezTo>
                  <a:cubicBezTo>
                    <a:pt x="36099" y="24248"/>
                    <a:pt x="36008" y="24228"/>
                    <a:pt x="35908" y="24228"/>
                  </a:cubicBezTo>
                  <a:cubicBezTo>
                    <a:pt x="35822" y="24228"/>
                    <a:pt x="35728" y="24243"/>
                    <a:pt x="35633" y="24260"/>
                  </a:cubicBezTo>
                  <a:cubicBezTo>
                    <a:pt x="35628" y="24240"/>
                    <a:pt x="35628" y="24223"/>
                    <a:pt x="35623" y="24202"/>
                  </a:cubicBezTo>
                  <a:cubicBezTo>
                    <a:pt x="35569" y="24223"/>
                    <a:pt x="35510" y="24234"/>
                    <a:pt x="35452" y="24234"/>
                  </a:cubicBezTo>
                  <a:cubicBezTo>
                    <a:pt x="35425" y="24234"/>
                    <a:pt x="35392" y="24228"/>
                    <a:pt x="35365" y="24228"/>
                  </a:cubicBezTo>
                  <a:cubicBezTo>
                    <a:pt x="35209" y="24202"/>
                    <a:pt x="35075" y="24158"/>
                    <a:pt x="34951" y="24099"/>
                  </a:cubicBezTo>
                  <a:cubicBezTo>
                    <a:pt x="34914" y="24035"/>
                    <a:pt x="34887" y="23955"/>
                    <a:pt x="34871" y="23841"/>
                  </a:cubicBezTo>
                  <a:cubicBezTo>
                    <a:pt x="34817" y="23815"/>
                    <a:pt x="34768" y="23777"/>
                    <a:pt x="34726" y="23739"/>
                  </a:cubicBezTo>
                  <a:cubicBezTo>
                    <a:pt x="34409" y="23665"/>
                    <a:pt x="34339" y="23390"/>
                    <a:pt x="34242" y="23015"/>
                  </a:cubicBezTo>
                  <a:cubicBezTo>
                    <a:pt x="34011" y="22358"/>
                    <a:pt x="34006" y="21483"/>
                    <a:pt x="33915" y="20726"/>
                  </a:cubicBezTo>
                  <a:cubicBezTo>
                    <a:pt x="33684" y="20334"/>
                    <a:pt x="33538" y="19920"/>
                    <a:pt x="33523" y="19464"/>
                  </a:cubicBezTo>
                  <a:cubicBezTo>
                    <a:pt x="33469" y="19388"/>
                    <a:pt x="33409" y="19318"/>
                    <a:pt x="33350" y="19259"/>
                  </a:cubicBezTo>
                  <a:cubicBezTo>
                    <a:pt x="33184" y="19259"/>
                    <a:pt x="33066" y="19167"/>
                    <a:pt x="32990" y="18986"/>
                  </a:cubicBezTo>
                  <a:cubicBezTo>
                    <a:pt x="32995" y="18986"/>
                    <a:pt x="33002" y="18980"/>
                    <a:pt x="33012" y="18980"/>
                  </a:cubicBezTo>
                  <a:cubicBezTo>
                    <a:pt x="32990" y="18964"/>
                    <a:pt x="32970" y="18953"/>
                    <a:pt x="32953" y="18942"/>
                  </a:cubicBezTo>
                  <a:lnTo>
                    <a:pt x="32953" y="18942"/>
                  </a:lnTo>
                  <a:cubicBezTo>
                    <a:pt x="32953" y="18948"/>
                    <a:pt x="32953" y="18958"/>
                    <a:pt x="32958" y="18964"/>
                  </a:cubicBezTo>
                  <a:cubicBezTo>
                    <a:pt x="32690" y="18921"/>
                    <a:pt x="32464" y="18813"/>
                    <a:pt x="32298" y="18614"/>
                  </a:cubicBezTo>
                  <a:cubicBezTo>
                    <a:pt x="31792" y="18405"/>
                    <a:pt x="31255" y="18239"/>
                    <a:pt x="30826" y="17959"/>
                  </a:cubicBezTo>
                  <a:lnTo>
                    <a:pt x="30826" y="17949"/>
                  </a:lnTo>
                  <a:cubicBezTo>
                    <a:pt x="30815" y="17917"/>
                    <a:pt x="30810" y="17905"/>
                    <a:pt x="30810" y="17905"/>
                  </a:cubicBezTo>
                  <a:cubicBezTo>
                    <a:pt x="30793" y="17890"/>
                    <a:pt x="30739" y="17873"/>
                    <a:pt x="30681" y="17857"/>
                  </a:cubicBezTo>
                  <a:cubicBezTo>
                    <a:pt x="30461" y="17685"/>
                    <a:pt x="30272" y="17481"/>
                    <a:pt x="30149" y="17201"/>
                  </a:cubicBezTo>
                  <a:cubicBezTo>
                    <a:pt x="29746" y="16256"/>
                    <a:pt x="30047" y="15123"/>
                    <a:pt x="30025" y="14129"/>
                  </a:cubicBezTo>
                  <a:cubicBezTo>
                    <a:pt x="30009" y="13452"/>
                    <a:pt x="29972" y="12705"/>
                    <a:pt x="29665" y="12093"/>
                  </a:cubicBezTo>
                  <a:cubicBezTo>
                    <a:pt x="29574" y="11899"/>
                    <a:pt x="29439" y="11706"/>
                    <a:pt x="29278" y="11540"/>
                  </a:cubicBezTo>
                  <a:cubicBezTo>
                    <a:pt x="28999" y="11431"/>
                    <a:pt x="28730" y="11314"/>
                    <a:pt x="28542" y="11083"/>
                  </a:cubicBezTo>
                  <a:cubicBezTo>
                    <a:pt x="28444" y="11059"/>
                    <a:pt x="28340" y="11044"/>
                    <a:pt x="28236" y="11044"/>
                  </a:cubicBezTo>
                  <a:cubicBezTo>
                    <a:pt x="28222" y="11044"/>
                    <a:pt x="28207" y="11044"/>
                    <a:pt x="28193" y="11045"/>
                  </a:cubicBezTo>
                  <a:cubicBezTo>
                    <a:pt x="28065" y="11134"/>
                    <a:pt x="27945" y="11257"/>
                    <a:pt x="27787" y="11257"/>
                  </a:cubicBezTo>
                  <a:cubicBezTo>
                    <a:pt x="27745" y="11257"/>
                    <a:pt x="27700" y="11248"/>
                    <a:pt x="27651" y="11228"/>
                  </a:cubicBezTo>
                  <a:cubicBezTo>
                    <a:pt x="27661" y="11206"/>
                    <a:pt x="27677" y="11190"/>
                    <a:pt x="27689" y="11168"/>
                  </a:cubicBezTo>
                  <a:lnTo>
                    <a:pt x="27689" y="11168"/>
                  </a:lnTo>
                  <a:cubicBezTo>
                    <a:pt x="27602" y="11201"/>
                    <a:pt x="27511" y="11223"/>
                    <a:pt x="27426" y="11238"/>
                  </a:cubicBezTo>
                  <a:cubicBezTo>
                    <a:pt x="27455" y="11241"/>
                    <a:pt x="27485" y="11243"/>
                    <a:pt x="27518" y="11243"/>
                  </a:cubicBezTo>
                  <a:cubicBezTo>
                    <a:pt x="27551" y="11243"/>
                    <a:pt x="27586" y="11241"/>
                    <a:pt x="27624" y="11238"/>
                  </a:cubicBezTo>
                  <a:lnTo>
                    <a:pt x="27624" y="11238"/>
                  </a:lnTo>
                  <a:cubicBezTo>
                    <a:pt x="27607" y="11302"/>
                    <a:pt x="27587" y="11362"/>
                    <a:pt x="27570" y="11416"/>
                  </a:cubicBezTo>
                  <a:cubicBezTo>
                    <a:pt x="27500" y="11426"/>
                    <a:pt x="27431" y="11431"/>
                    <a:pt x="27355" y="11431"/>
                  </a:cubicBezTo>
                  <a:cubicBezTo>
                    <a:pt x="27151" y="11431"/>
                    <a:pt x="26990" y="11373"/>
                    <a:pt x="26856" y="11287"/>
                  </a:cubicBezTo>
                  <a:cubicBezTo>
                    <a:pt x="26851" y="11277"/>
                    <a:pt x="26845" y="11260"/>
                    <a:pt x="26839" y="11250"/>
                  </a:cubicBezTo>
                  <a:cubicBezTo>
                    <a:pt x="26593" y="10637"/>
                    <a:pt x="26297" y="10030"/>
                    <a:pt x="26147" y="9380"/>
                  </a:cubicBezTo>
                  <a:cubicBezTo>
                    <a:pt x="26098" y="9256"/>
                    <a:pt x="26040" y="9133"/>
                    <a:pt x="25963" y="9014"/>
                  </a:cubicBezTo>
                  <a:cubicBezTo>
                    <a:pt x="25733" y="8627"/>
                    <a:pt x="25432" y="8305"/>
                    <a:pt x="25105" y="7999"/>
                  </a:cubicBezTo>
                  <a:cubicBezTo>
                    <a:pt x="24932" y="7962"/>
                    <a:pt x="24803" y="7860"/>
                    <a:pt x="24728" y="7677"/>
                  </a:cubicBezTo>
                  <a:cubicBezTo>
                    <a:pt x="24621" y="7585"/>
                    <a:pt x="24508" y="7494"/>
                    <a:pt x="24401" y="7409"/>
                  </a:cubicBezTo>
                  <a:cubicBezTo>
                    <a:pt x="24396" y="7414"/>
                    <a:pt x="24389" y="7419"/>
                    <a:pt x="24384" y="7429"/>
                  </a:cubicBezTo>
                  <a:cubicBezTo>
                    <a:pt x="24314" y="7360"/>
                    <a:pt x="24240" y="7295"/>
                    <a:pt x="24170" y="7231"/>
                  </a:cubicBezTo>
                  <a:cubicBezTo>
                    <a:pt x="24024" y="7215"/>
                    <a:pt x="23938" y="7144"/>
                    <a:pt x="23917" y="7015"/>
                  </a:cubicBezTo>
                  <a:cubicBezTo>
                    <a:pt x="23422" y="6608"/>
                    <a:pt x="22961" y="6177"/>
                    <a:pt x="22623" y="5624"/>
                  </a:cubicBezTo>
                  <a:cubicBezTo>
                    <a:pt x="22257" y="5023"/>
                    <a:pt x="22128" y="4416"/>
                    <a:pt x="22090" y="3799"/>
                  </a:cubicBezTo>
                  <a:cubicBezTo>
                    <a:pt x="21983" y="3331"/>
                    <a:pt x="22090" y="2825"/>
                    <a:pt x="22123" y="2337"/>
                  </a:cubicBezTo>
                  <a:lnTo>
                    <a:pt x="22123" y="2272"/>
                  </a:lnTo>
                  <a:cubicBezTo>
                    <a:pt x="22133" y="2068"/>
                    <a:pt x="22128" y="1870"/>
                    <a:pt x="22085" y="1676"/>
                  </a:cubicBezTo>
                  <a:cubicBezTo>
                    <a:pt x="22036" y="1461"/>
                    <a:pt x="21946" y="1257"/>
                    <a:pt x="21778" y="1064"/>
                  </a:cubicBezTo>
                  <a:cubicBezTo>
                    <a:pt x="21300" y="240"/>
                    <a:pt x="20568" y="1"/>
                    <a:pt x="19715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666025" y="2829850"/>
              <a:ext cx="4175" cy="3625"/>
            </a:xfrm>
            <a:custGeom>
              <a:rect b="b" l="l" r="r" t="t"/>
              <a:pathLst>
                <a:path extrusionOk="0" h="145" w="167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4570125" y="2247375"/>
              <a:ext cx="700" cy="575"/>
            </a:xfrm>
            <a:custGeom>
              <a:rect b="b" l="l" r="r" t="t"/>
              <a:pathLst>
                <a:path extrusionOk="0" h="23" w="28">
                  <a:moveTo>
                    <a:pt x="28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5484750" y="3949950"/>
              <a:ext cx="275" cy="275"/>
            </a:xfrm>
            <a:custGeom>
              <a:rect b="b" l="l" r="r" t="t"/>
              <a:pathLst>
                <a:path extrusionOk="0" h="11" w="11">
                  <a:moveTo>
                    <a:pt x="0" y="1"/>
                  </a:move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478425" y="37824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331225" y="3273675"/>
              <a:ext cx="753625" cy="762125"/>
            </a:xfrm>
            <a:custGeom>
              <a:rect b="b" l="l" r="r" t="t"/>
              <a:pathLst>
                <a:path extrusionOk="0" h="30485" w="30145">
                  <a:moveTo>
                    <a:pt x="13285" y="1"/>
                  </a:moveTo>
                  <a:cubicBezTo>
                    <a:pt x="13214" y="1"/>
                    <a:pt x="13136" y="7"/>
                    <a:pt x="13050" y="18"/>
                  </a:cubicBezTo>
                  <a:cubicBezTo>
                    <a:pt x="10815" y="330"/>
                    <a:pt x="8586" y="636"/>
                    <a:pt x="6350" y="932"/>
                  </a:cubicBezTo>
                  <a:cubicBezTo>
                    <a:pt x="6125" y="878"/>
                    <a:pt x="5938" y="782"/>
                    <a:pt x="5792" y="626"/>
                  </a:cubicBezTo>
                  <a:cubicBezTo>
                    <a:pt x="5749" y="583"/>
                    <a:pt x="5717" y="534"/>
                    <a:pt x="5685" y="481"/>
                  </a:cubicBezTo>
                  <a:cubicBezTo>
                    <a:pt x="5524" y="502"/>
                    <a:pt x="5368" y="524"/>
                    <a:pt x="5207" y="546"/>
                  </a:cubicBezTo>
                  <a:cubicBezTo>
                    <a:pt x="4976" y="712"/>
                    <a:pt x="4691" y="836"/>
                    <a:pt x="4294" y="883"/>
                  </a:cubicBezTo>
                  <a:cubicBezTo>
                    <a:pt x="2993" y="1050"/>
                    <a:pt x="1693" y="1206"/>
                    <a:pt x="393" y="1351"/>
                  </a:cubicBezTo>
                  <a:cubicBezTo>
                    <a:pt x="323" y="1404"/>
                    <a:pt x="265" y="1458"/>
                    <a:pt x="205" y="1528"/>
                  </a:cubicBezTo>
                  <a:cubicBezTo>
                    <a:pt x="188" y="1550"/>
                    <a:pt x="173" y="1571"/>
                    <a:pt x="156" y="1593"/>
                  </a:cubicBezTo>
                  <a:cubicBezTo>
                    <a:pt x="60" y="1738"/>
                    <a:pt x="17" y="1893"/>
                    <a:pt x="0" y="2054"/>
                  </a:cubicBezTo>
                  <a:cubicBezTo>
                    <a:pt x="136" y="2195"/>
                    <a:pt x="232" y="2398"/>
                    <a:pt x="312" y="2694"/>
                  </a:cubicBezTo>
                  <a:cubicBezTo>
                    <a:pt x="887" y="4773"/>
                    <a:pt x="1495" y="6847"/>
                    <a:pt x="2182" y="8888"/>
                  </a:cubicBezTo>
                  <a:cubicBezTo>
                    <a:pt x="2988" y="11284"/>
                    <a:pt x="3412" y="13809"/>
                    <a:pt x="4540" y="16097"/>
                  </a:cubicBezTo>
                  <a:cubicBezTo>
                    <a:pt x="4540" y="16097"/>
                    <a:pt x="4535" y="16092"/>
                    <a:pt x="4530" y="16092"/>
                  </a:cubicBezTo>
                  <a:lnTo>
                    <a:pt x="4530" y="16092"/>
                  </a:lnTo>
                  <a:cubicBezTo>
                    <a:pt x="4642" y="16785"/>
                    <a:pt x="4589" y="17548"/>
                    <a:pt x="5330" y="17972"/>
                  </a:cubicBezTo>
                  <a:cubicBezTo>
                    <a:pt x="5222" y="18381"/>
                    <a:pt x="5985" y="18423"/>
                    <a:pt x="5733" y="18897"/>
                  </a:cubicBezTo>
                  <a:lnTo>
                    <a:pt x="5733" y="18902"/>
                  </a:lnTo>
                  <a:cubicBezTo>
                    <a:pt x="5787" y="19299"/>
                    <a:pt x="5841" y="19697"/>
                    <a:pt x="5899" y="20094"/>
                  </a:cubicBezTo>
                  <a:cubicBezTo>
                    <a:pt x="5889" y="20191"/>
                    <a:pt x="5878" y="20283"/>
                    <a:pt x="5867" y="20374"/>
                  </a:cubicBezTo>
                  <a:cubicBezTo>
                    <a:pt x="5873" y="20369"/>
                    <a:pt x="5878" y="20369"/>
                    <a:pt x="5883" y="20363"/>
                  </a:cubicBezTo>
                  <a:lnTo>
                    <a:pt x="5883" y="20363"/>
                  </a:lnTo>
                  <a:cubicBezTo>
                    <a:pt x="5539" y="21502"/>
                    <a:pt x="5003" y="22625"/>
                    <a:pt x="5609" y="23833"/>
                  </a:cubicBezTo>
                  <a:lnTo>
                    <a:pt x="5598" y="23833"/>
                  </a:lnTo>
                  <a:cubicBezTo>
                    <a:pt x="5615" y="24059"/>
                    <a:pt x="5609" y="24295"/>
                    <a:pt x="5878" y="24392"/>
                  </a:cubicBezTo>
                  <a:cubicBezTo>
                    <a:pt x="6415" y="25230"/>
                    <a:pt x="5470" y="26219"/>
                    <a:pt x="6136" y="27041"/>
                  </a:cubicBezTo>
                  <a:cubicBezTo>
                    <a:pt x="6238" y="27357"/>
                    <a:pt x="6340" y="27674"/>
                    <a:pt x="6657" y="27847"/>
                  </a:cubicBezTo>
                  <a:cubicBezTo>
                    <a:pt x="6576" y="27932"/>
                    <a:pt x="6501" y="28073"/>
                    <a:pt x="6415" y="28083"/>
                  </a:cubicBezTo>
                  <a:cubicBezTo>
                    <a:pt x="6345" y="28093"/>
                    <a:pt x="6275" y="28098"/>
                    <a:pt x="6211" y="28110"/>
                  </a:cubicBezTo>
                  <a:lnTo>
                    <a:pt x="6228" y="28137"/>
                  </a:lnTo>
                  <a:cubicBezTo>
                    <a:pt x="6281" y="28227"/>
                    <a:pt x="6362" y="28298"/>
                    <a:pt x="6453" y="28341"/>
                  </a:cubicBezTo>
                  <a:cubicBezTo>
                    <a:pt x="6453" y="28373"/>
                    <a:pt x="6447" y="28432"/>
                    <a:pt x="6442" y="28480"/>
                  </a:cubicBezTo>
                  <a:cubicBezTo>
                    <a:pt x="6635" y="28529"/>
                    <a:pt x="6808" y="28653"/>
                    <a:pt x="6942" y="28911"/>
                  </a:cubicBezTo>
                  <a:lnTo>
                    <a:pt x="6930" y="28911"/>
                  </a:lnTo>
                  <a:lnTo>
                    <a:pt x="6952" y="28931"/>
                  </a:lnTo>
                  <a:lnTo>
                    <a:pt x="6952" y="28921"/>
                  </a:lnTo>
                  <a:cubicBezTo>
                    <a:pt x="7253" y="29104"/>
                    <a:pt x="7022" y="29652"/>
                    <a:pt x="7473" y="29732"/>
                  </a:cubicBezTo>
                  <a:cubicBezTo>
                    <a:pt x="7626" y="30185"/>
                    <a:pt x="7917" y="30287"/>
                    <a:pt x="8234" y="30287"/>
                  </a:cubicBezTo>
                  <a:cubicBezTo>
                    <a:pt x="8461" y="30287"/>
                    <a:pt x="8702" y="30234"/>
                    <a:pt x="8913" y="30221"/>
                  </a:cubicBezTo>
                  <a:cubicBezTo>
                    <a:pt x="13255" y="29958"/>
                    <a:pt x="17589" y="29705"/>
                    <a:pt x="21919" y="29323"/>
                  </a:cubicBezTo>
                  <a:cubicBezTo>
                    <a:pt x="22031" y="29313"/>
                    <a:pt x="22137" y="29308"/>
                    <a:pt x="22239" y="29308"/>
                  </a:cubicBezTo>
                  <a:cubicBezTo>
                    <a:pt x="22888" y="29308"/>
                    <a:pt x="23324" y="29519"/>
                    <a:pt x="23751" y="29980"/>
                  </a:cubicBezTo>
                  <a:cubicBezTo>
                    <a:pt x="23888" y="30300"/>
                    <a:pt x="24132" y="30484"/>
                    <a:pt x="24416" y="30484"/>
                  </a:cubicBezTo>
                  <a:cubicBezTo>
                    <a:pt x="24455" y="30484"/>
                    <a:pt x="24495" y="30481"/>
                    <a:pt x="24536" y="30473"/>
                  </a:cubicBezTo>
                  <a:cubicBezTo>
                    <a:pt x="24670" y="30414"/>
                    <a:pt x="24767" y="30334"/>
                    <a:pt x="24842" y="30258"/>
                  </a:cubicBezTo>
                  <a:cubicBezTo>
                    <a:pt x="24901" y="30076"/>
                    <a:pt x="24804" y="29807"/>
                    <a:pt x="24837" y="29608"/>
                  </a:cubicBezTo>
                  <a:cubicBezTo>
                    <a:pt x="24955" y="28824"/>
                    <a:pt x="24401" y="28093"/>
                    <a:pt x="24638" y="27299"/>
                  </a:cubicBezTo>
                  <a:cubicBezTo>
                    <a:pt x="24791" y="27178"/>
                    <a:pt x="24943" y="27126"/>
                    <a:pt x="25096" y="27126"/>
                  </a:cubicBezTo>
                  <a:cubicBezTo>
                    <a:pt x="25275" y="27126"/>
                    <a:pt x="25454" y="27198"/>
                    <a:pt x="25632" y="27315"/>
                  </a:cubicBezTo>
                  <a:cubicBezTo>
                    <a:pt x="25691" y="27536"/>
                    <a:pt x="25852" y="27586"/>
                    <a:pt x="26023" y="27586"/>
                  </a:cubicBezTo>
                  <a:cubicBezTo>
                    <a:pt x="26068" y="27586"/>
                    <a:pt x="26113" y="27582"/>
                    <a:pt x="26158" y="27578"/>
                  </a:cubicBezTo>
                  <a:cubicBezTo>
                    <a:pt x="26364" y="27555"/>
                    <a:pt x="26562" y="27542"/>
                    <a:pt x="26748" y="27542"/>
                  </a:cubicBezTo>
                  <a:cubicBezTo>
                    <a:pt x="27060" y="27542"/>
                    <a:pt x="27337" y="27581"/>
                    <a:pt x="27560" y="27686"/>
                  </a:cubicBezTo>
                  <a:cubicBezTo>
                    <a:pt x="27641" y="27637"/>
                    <a:pt x="27721" y="27567"/>
                    <a:pt x="27797" y="27481"/>
                  </a:cubicBezTo>
                  <a:cubicBezTo>
                    <a:pt x="27845" y="27416"/>
                    <a:pt x="27888" y="27347"/>
                    <a:pt x="27921" y="27277"/>
                  </a:cubicBezTo>
                  <a:cubicBezTo>
                    <a:pt x="28119" y="26868"/>
                    <a:pt x="28060" y="26364"/>
                    <a:pt x="27985" y="25998"/>
                  </a:cubicBezTo>
                  <a:cubicBezTo>
                    <a:pt x="27544" y="23753"/>
                    <a:pt x="28452" y="21867"/>
                    <a:pt x="29414" y="19874"/>
                  </a:cubicBezTo>
                  <a:cubicBezTo>
                    <a:pt x="29634" y="19412"/>
                    <a:pt x="29865" y="18939"/>
                    <a:pt x="30074" y="18461"/>
                  </a:cubicBezTo>
                  <a:cubicBezTo>
                    <a:pt x="30145" y="18311"/>
                    <a:pt x="30133" y="18150"/>
                    <a:pt x="30063" y="18010"/>
                  </a:cubicBezTo>
                  <a:cubicBezTo>
                    <a:pt x="29919" y="18166"/>
                    <a:pt x="29741" y="18300"/>
                    <a:pt x="29521" y="18391"/>
                  </a:cubicBezTo>
                  <a:cubicBezTo>
                    <a:pt x="29543" y="18343"/>
                    <a:pt x="29565" y="18294"/>
                    <a:pt x="29585" y="18247"/>
                  </a:cubicBezTo>
                  <a:cubicBezTo>
                    <a:pt x="29550" y="18214"/>
                    <a:pt x="29500" y="18206"/>
                    <a:pt x="29440" y="18206"/>
                  </a:cubicBezTo>
                  <a:cubicBezTo>
                    <a:pt x="29372" y="18206"/>
                    <a:pt x="29293" y="18217"/>
                    <a:pt x="29215" y="18217"/>
                  </a:cubicBezTo>
                  <a:cubicBezTo>
                    <a:pt x="29078" y="18217"/>
                    <a:pt x="28943" y="18183"/>
                    <a:pt x="28871" y="17994"/>
                  </a:cubicBezTo>
                  <a:cubicBezTo>
                    <a:pt x="28855" y="17984"/>
                    <a:pt x="28833" y="17972"/>
                    <a:pt x="28817" y="17962"/>
                  </a:cubicBezTo>
                  <a:cubicBezTo>
                    <a:pt x="28591" y="17823"/>
                    <a:pt x="28360" y="17682"/>
                    <a:pt x="28129" y="17548"/>
                  </a:cubicBezTo>
                  <a:lnTo>
                    <a:pt x="28129" y="17543"/>
                  </a:lnTo>
                  <a:cubicBezTo>
                    <a:pt x="27904" y="16995"/>
                    <a:pt x="27738" y="16430"/>
                    <a:pt x="27770" y="15829"/>
                  </a:cubicBezTo>
                  <a:cubicBezTo>
                    <a:pt x="27463" y="15636"/>
                    <a:pt x="27420" y="15356"/>
                    <a:pt x="27507" y="15029"/>
                  </a:cubicBezTo>
                  <a:lnTo>
                    <a:pt x="27507" y="15029"/>
                  </a:lnTo>
                  <a:cubicBezTo>
                    <a:pt x="27436" y="15034"/>
                    <a:pt x="27368" y="15036"/>
                    <a:pt x="27304" y="15036"/>
                  </a:cubicBezTo>
                  <a:cubicBezTo>
                    <a:pt x="26110" y="15036"/>
                    <a:pt x="25880" y="14208"/>
                    <a:pt x="25905" y="13159"/>
                  </a:cubicBezTo>
                  <a:cubicBezTo>
                    <a:pt x="24901" y="13100"/>
                    <a:pt x="24842" y="12101"/>
                    <a:pt x="24321" y="11558"/>
                  </a:cubicBezTo>
                  <a:cubicBezTo>
                    <a:pt x="24259" y="11567"/>
                    <a:pt x="24200" y="11572"/>
                    <a:pt x="24144" y="11572"/>
                  </a:cubicBezTo>
                  <a:cubicBezTo>
                    <a:pt x="23786" y="11572"/>
                    <a:pt x="23563" y="11377"/>
                    <a:pt x="23488" y="10972"/>
                  </a:cubicBezTo>
                  <a:cubicBezTo>
                    <a:pt x="23215" y="10779"/>
                    <a:pt x="23010" y="10531"/>
                    <a:pt x="22828" y="10268"/>
                  </a:cubicBezTo>
                  <a:cubicBezTo>
                    <a:pt x="22526" y="9829"/>
                    <a:pt x="22290" y="9339"/>
                    <a:pt x="21919" y="8947"/>
                  </a:cubicBezTo>
                  <a:cubicBezTo>
                    <a:pt x="21511" y="8840"/>
                    <a:pt x="20979" y="8937"/>
                    <a:pt x="20834" y="8362"/>
                  </a:cubicBezTo>
                  <a:cubicBezTo>
                    <a:pt x="20820" y="8362"/>
                    <a:pt x="20805" y="8363"/>
                    <a:pt x="20791" y="8363"/>
                  </a:cubicBezTo>
                  <a:cubicBezTo>
                    <a:pt x="20623" y="8363"/>
                    <a:pt x="20521" y="8302"/>
                    <a:pt x="20560" y="8093"/>
                  </a:cubicBezTo>
                  <a:lnTo>
                    <a:pt x="20560" y="8093"/>
                  </a:lnTo>
                  <a:cubicBezTo>
                    <a:pt x="20502" y="8114"/>
                    <a:pt x="20451" y="8124"/>
                    <a:pt x="20404" y="8124"/>
                  </a:cubicBezTo>
                  <a:cubicBezTo>
                    <a:pt x="20224" y="8124"/>
                    <a:pt x="20117" y="7982"/>
                    <a:pt x="20023" y="7803"/>
                  </a:cubicBezTo>
                  <a:lnTo>
                    <a:pt x="20029" y="7803"/>
                  </a:lnTo>
                  <a:cubicBezTo>
                    <a:pt x="19942" y="7722"/>
                    <a:pt x="19862" y="7642"/>
                    <a:pt x="19781" y="7561"/>
                  </a:cubicBezTo>
                  <a:cubicBezTo>
                    <a:pt x="19481" y="7502"/>
                    <a:pt x="19287" y="7320"/>
                    <a:pt x="19211" y="7018"/>
                  </a:cubicBezTo>
                  <a:cubicBezTo>
                    <a:pt x="18400" y="6277"/>
                    <a:pt x="17401" y="5708"/>
                    <a:pt x="17175" y="4466"/>
                  </a:cubicBezTo>
                  <a:cubicBezTo>
                    <a:pt x="17165" y="4402"/>
                    <a:pt x="17128" y="4343"/>
                    <a:pt x="17068" y="4290"/>
                  </a:cubicBezTo>
                  <a:cubicBezTo>
                    <a:pt x="16902" y="4124"/>
                    <a:pt x="16585" y="3983"/>
                    <a:pt x="16375" y="3827"/>
                  </a:cubicBezTo>
                  <a:cubicBezTo>
                    <a:pt x="15779" y="3645"/>
                    <a:pt x="15177" y="3462"/>
                    <a:pt x="14705" y="3021"/>
                  </a:cubicBezTo>
                  <a:cubicBezTo>
                    <a:pt x="14479" y="3016"/>
                    <a:pt x="14254" y="3011"/>
                    <a:pt x="14157" y="2753"/>
                  </a:cubicBezTo>
                  <a:cubicBezTo>
                    <a:pt x="13937" y="2753"/>
                    <a:pt x="13716" y="2737"/>
                    <a:pt x="13625" y="2480"/>
                  </a:cubicBezTo>
                  <a:cubicBezTo>
                    <a:pt x="13329" y="2420"/>
                    <a:pt x="13114" y="2280"/>
                    <a:pt x="13093" y="1947"/>
                  </a:cubicBezTo>
                  <a:cubicBezTo>
                    <a:pt x="12685" y="1770"/>
                    <a:pt x="12803" y="1593"/>
                    <a:pt x="13087" y="1416"/>
                  </a:cubicBezTo>
                  <a:cubicBezTo>
                    <a:pt x="13093" y="1195"/>
                    <a:pt x="13099" y="970"/>
                    <a:pt x="13356" y="878"/>
                  </a:cubicBezTo>
                  <a:cubicBezTo>
                    <a:pt x="13419" y="676"/>
                    <a:pt x="13529" y="568"/>
                    <a:pt x="13694" y="568"/>
                  </a:cubicBezTo>
                  <a:cubicBezTo>
                    <a:pt x="13753" y="568"/>
                    <a:pt x="13819" y="582"/>
                    <a:pt x="13893" y="610"/>
                  </a:cubicBezTo>
                  <a:cubicBezTo>
                    <a:pt x="13872" y="330"/>
                    <a:pt x="13791" y="164"/>
                    <a:pt x="13641" y="78"/>
                  </a:cubicBezTo>
                  <a:cubicBezTo>
                    <a:pt x="13646" y="67"/>
                    <a:pt x="13652" y="56"/>
                    <a:pt x="13657" y="45"/>
                  </a:cubicBezTo>
                  <a:lnTo>
                    <a:pt x="13657" y="45"/>
                  </a:lnTo>
                  <a:cubicBezTo>
                    <a:pt x="13635" y="51"/>
                    <a:pt x="13619" y="51"/>
                    <a:pt x="13597" y="56"/>
                  </a:cubicBezTo>
                  <a:cubicBezTo>
                    <a:pt x="13512" y="19"/>
                    <a:pt x="13410" y="1"/>
                    <a:pt x="13285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45350" y="3475450"/>
              <a:ext cx="550" cy="450"/>
            </a:xfrm>
            <a:custGeom>
              <a:rect b="b" l="l" r="r" t="t"/>
              <a:pathLst>
                <a:path extrusionOk="0" h="18" w="22">
                  <a:moveTo>
                    <a:pt x="22" y="17"/>
                  </a:moveTo>
                  <a:lnTo>
                    <a:pt x="22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6019150" y="3649250"/>
              <a:ext cx="275" cy="150"/>
            </a:xfrm>
            <a:custGeom>
              <a:rect b="b" l="l" r="r" t="t"/>
              <a:pathLst>
                <a:path extrusionOk="0" h="6" w="11">
                  <a:moveTo>
                    <a:pt x="0" y="0"/>
                  </a:moveTo>
                  <a:lnTo>
                    <a:pt x="10" y="6"/>
                  </a:lnTo>
                  <a:cubicBezTo>
                    <a:pt x="10" y="6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658925" y="33224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38825" y="3562225"/>
              <a:ext cx="550" cy="400"/>
            </a:xfrm>
            <a:custGeom>
              <a:rect b="b" l="l" r="r" t="t"/>
              <a:pathLst>
                <a:path extrusionOk="0" h="16" w="22">
                  <a:moveTo>
                    <a:pt x="0" y="0"/>
                  </a:moveTo>
                  <a:cubicBezTo>
                    <a:pt x="7" y="5"/>
                    <a:pt x="12" y="11"/>
                    <a:pt x="17" y="16"/>
                  </a:cubicBezTo>
                  <a:lnTo>
                    <a:pt x="22" y="16"/>
                  </a:lnTo>
                  <a:cubicBezTo>
                    <a:pt x="22" y="16"/>
                    <a:pt x="17" y="11"/>
                    <a:pt x="1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78850" y="3602375"/>
              <a:ext cx="275" cy="300"/>
            </a:xfrm>
            <a:custGeom>
              <a:rect b="b" l="l" r="r" t="t"/>
              <a:pathLst>
                <a:path extrusionOk="0" h="12" w="11">
                  <a:moveTo>
                    <a:pt x="0" y="1"/>
                  </a:moveTo>
                  <a:lnTo>
                    <a:pt x="0" y="11"/>
                  </a:lnTo>
                  <a:lnTo>
                    <a:pt x="11" y="11"/>
                  </a:lnTo>
                  <a:cubicBezTo>
                    <a:pt x="11" y="6"/>
                    <a:pt x="6" y="6"/>
                    <a:pt x="6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39350" y="3562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658375" y="3321950"/>
              <a:ext cx="575" cy="550"/>
            </a:xfrm>
            <a:custGeom>
              <a:rect b="b" l="l" r="r" t="t"/>
              <a:pathLst>
                <a:path extrusionOk="0" h="22" w="23">
                  <a:moveTo>
                    <a:pt x="1" y="1"/>
                  </a:moveTo>
                  <a:cubicBezTo>
                    <a:pt x="1" y="6"/>
                    <a:pt x="7" y="11"/>
                    <a:pt x="7" y="16"/>
                  </a:cubicBezTo>
                  <a:cubicBezTo>
                    <a:pt x="13" y="16"/>
                    <a:pt x="18" y="21"/>
                    <a:pt x="23" y="2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671575" y="3335225"/>
              <a:ext cx="825" cy="700"/>
            </a:xfrm>
            <a:custGeom>
              <a:rect b="b" l="l" r="r" t="t"/>
              <a:pathLst>
                <a:path extrusionOk="0" h="28" w="33">
                  <a:moveTo>
                    <a:pt x="0" y="1"/>
                  </a:moveTo>
                  <a:lnTo>
                    <a:pt x="0" y="1"/>
                  </a:lnTo>
                  <a:cubicBezTo>
                    <a:pt x="5" y="11"/>
                    <a:pt x="5" y="11"/>
                    <a:pt x="11" y="18"/>
                  </a:cubicBezTo>
                  <a:cubicBezTo>
                    <a:pt x="15" y="22"/>
                    <a:pt x="25" y="23"/>
                    <a:pt x="31" y="27"/>
                  </a:cubicBezTo>
                  <a:lnTo>
                    <a:pt x="31" y="27"/>
                  </a:lnTo>
                  <a:lnTo>
                    <a:pt x="0" y="1"/>
                  </a:lnTo>
                  <a:close/>
                  <a:moveTo>
                    <a:pt x="31" y="27"/>
                  </a:moveTo>
                  <a:lnTo>
                    <a:pt x="32" y="28"/>
                  </a:lnTo>
                  <a:cubicBezTo>
                    <a:pt x="32" y="28"/>
                    <a:pt x="32" y="27"/>
                    <a:pt x="31" y="27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51950" y="3482025"/>
              <a:ext cx="675" cy="700"/>
            </a:xfrm>
            <a:custGeom>
              <a:rect b="b" l="l" r="r" t="t"/>
              <a:pathLst>
                <a:path extrusionOk="0" h="28" w="27">
                  <a:moveTo>
                    <a:pt x="0" y="0"/>
                  </a:moveTo>
                  <a:cubicBezTo>
                    <a:pt x="5" y="12"/>
                    <a:pt x="5" y="17"/>
                    <a:pt x="5" y="28"/>
                  </a:cubicBezTo>
                  <a:lnTo>
                    <a:pt x="26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5684975" y="3341950"/>
              <a:ext cx="700" cy="550"/>
            </a:xfrm>
            <a:custGeom>
              <a:rect b="b" l="l" r="r" t="t"/>
              <a:pathLst>
                <a:path extrusionOk="0" h="22" w="28">
                  <a:moveTo>
                    <a:pt x="1" y="0"/>
                  </a:moveTo>
                  <a:cubicBezTo>
                    <a:pt x="1" y="12"/>
                    <a:pt x="7" y="12"/>
                    <a:pt x="7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6018875" y="3649250"/>
              <a:ext cx="550" cy="150"/>
            </a:xfrm>
            <a:custGeom>
              <a:rect b="b" l="l" r="r" t="t"/>
              <a:pathLst>
                <a:path extrusionOk="0" h="6" w="22">
                  <a:moveTo>
                    <a:pt x="1" y="0"/>
                  </a:moveTo>
                  <a:lnTo>
                    <a:pt x="1" y="6"/>
                  </a:lnTo>
                  <a:lnTo>
                    <a:pt x="21" y="6"/>
                  </a:lnTo>
                  <a:cubicBezTo>
                    <a:pt x="11" y="6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6025450" y="3668975"/>
              <a:ext cx="575" cy="825"/>
            </a:xfrm>
            <a:custGeom>
              <a:rect b="b" l="l" r="r" t="t"/>
              <a:pathLst>
                <a:path extrusionOk="0" h="33" w="23">
                  <a:moveTo>
                    <a:pt x="6" y="1"/>
                  </a:moveTo>
                  <a:cubicBezTo>
                    <a:pt x="1" y="6"/>
                    <a:pt x="1" y="12"/>
                    <a:pt x="1" y="17"/>
                  </a:cubicBezTo>
                  <a:cubicBezTo>
                    <a:pt x="11" y="22"/>
                    <a:pt x="16" y="28"/>
                    <a:pt x="23" y="3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5658375" y="3308775"/>
              <a:ext cx="575" cy="825"/>
            </a:xfrm>
            <a:custGeom>
              <a:rect b="b" l="l" r="r" t="t"/>
              <a:pathLst>
                <a:path extrusionOk="0" h="33" w="23">
                  <a:moveTo>
                    <a:pt x="23" y="0"/>
                  </a:moveTo>
                  <a:lnTo>
                    <a:pt x="23" y="0"/>
                  </a:lnTo>
                  <a:cubicBezTo>
                    <a:pt x="18" y="5"/>
                    <a:pt x="13" y="5"/>
                    <a:pt x="1" y="12"/>
                  </a:cubicBezTo>
                  <a:lnTo>
                    <a:pt x="1" y="3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5678525" y="3289300"/>
              <a:ext cx="325" cy="150"/>
            </a:xfrm>
            <a:custGeom>
              <a:rect b="b" l="l" r="r" t="t"/>
              <a:pathLst>
                <a:path extrusionOk="0" h="6" w="13">
                  <a:moveTo>
                    <a:pt x="12" y="1"/>
                  </a:moveTo>
                  <a:cubicBezTo>
                    <a:pt x="7" y="1"/>
                    <a:pt x="1" y="6"/>
                    <a:pt x="1" y="6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5825200" y="346200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0" y="1"/>
                  </a:moveTo>
                  <a:cubicBezTo>
                    <a:pt x="2" y="3"/>
                    <a:pt x="3" y="6"/>
                    <a:pt x="5" y="8"/>
                  </a:cubicBezTo>
                  <a:lnTo>
                    <a:pt x="5" y="8"/>
                  </a:lnTo>
                  <a:lnTo>
                    <a:pt x="0" y="1"/>
                  </a:lnTo>
                  <a:close/>
                  <a:moveTo>
                    <a:pt x="5" y="8"/>
                  </a:moveTo>
                  <a:lnTo>
                    <a:pt x="12" y="18"/>
                  </a:lnTo>
                  <a:lnTo>
                    <a:pt x="18" y="22"/>
                  </a:lnTo>
                  <a:lnTo>
                    <a:pt x="18" y="22"/>
                  </a:lnTo>
                  <a:cubicBezTo>
                    <a:pt x="14" y="17"/>
                    <a:pt x="9" y="13"/>
                    <a:pt x="5" y="8"/>
                  </a:cubicBezTo>
                  <a:close/>
                  <a:moveTo>
                    <a:pt x="18" y="22"/>
                  </a:moveTo>
                  <a:cubicBezTo>
                    <a:pt x="20" y="24"/>
                    <a:pt x="21" y="26"/>
                    <a:pt x="22" y="28"/>
                  </a:cubicBezTo>
                  <a:lnTo>
                    <a:pt x="27" y="28"/>
                  </a:lnTo>
                  <a:lnTo>
                    <a:pt x="18" y="22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5678525" y="3288925"/>
              <a:ext cx="450" cy="525"/>
            </a:xfrm>
            <a:custGeom>
              <a:rect b="b" l="l" r="r" t="t"/>
              <a:pathLst>
                <a:path extrusionOk="0" h="21" w="18">
                  <a:moveTo>
                    <a:pt x="1" y="0"/>
                  </a:moveTo>
                  <a:lnTo>
                    <a:pt x="1" y="21"/>
                  </a:lnTo>
                  <a:cubicBezTo>
                    <a:pt x="7" y="16"/>
                    <a:pt x="12" y="10"/>
                    <a:pt x="17" y="5"/>
                  </a:cubicBezTo>
                  <a:cubicBezTo>
                    <a:pt x="12" y="0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5845200" y="3475450"/>
              <a:ext cx="575" cy="575"/>
            </a:xfrm>
            <a:custGeom>
              <a:rect b="b" l="l" r="r" t="t"/>
              <a:pathLst>
                <a:path extrusionOk="0" h="23" w="23">
                  <a:moveTo>
                    <a:pt x="6" y="0"/>
                  </a:moveTo>
                  <a:cubicBezTo>
                    <a:pt x="6" y="6"/>
                    <a:pt x="6" y="17"/>
                    <a:pt x="1" y="22"/>
                  </a:cubicBezTo>
                  <a:cubicBezTo>
                    <a:pt x="12" y="22"/>
                    <a:pt x="18" y="17"/>
                    <a:pt x="23" y="17"/>
                  </a:cubicBezTo>
                  <a:cubicBezTo>
                    <a:pt x="18" y="11"/>
                    <a:pt x="12" y="6"/>
                    <a:pt x="6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5698300" y="3348675"/>
              <a:ext cx="825" cy="550"/>
            </a:xfrm>
            <a:custGeom>
              <a:rect b="b" l="l" r="r" t="t"/>
              <a:pathLst>
                <a:path extrusionOk="0" h="22" w="33">
                  <a:moveTo>
                    <a:pt x="0" y="1"/>
                  </a:moveTo>
                  <a:cubicBezTo>
                    <a:pt x="5" y="6"/>
                    <a:pt x="16" y="11"/>
                    <a:pt x="22" y="21"/>
                  </a:cubicBezTo>
                  <a:lnTo>
                    <a:pt x="32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5665000" y="3295500"/>
              <a:ext cx="650" cy="700"/>
            </a:xfrm>
            <a:custGeom>
              <a:rect b="b" l="l" r="r" t="t"/>
              <a:pathLst>
                <a:path extrusionOk="0" h="28" w="26">
                  <a:moveTo>
                    <a:pt x="26" y="0"/>
                  </a:moveTo>
                  <a:cubicBezTo>
                    <a:pt x="21" y="0"/>
                    <a:pt x="16" y="5"/>
                    <a:pt x="5" y="5"/>
                  </a:cubicBezTo>
                  <a:cubicBezTo>
                    <a:pt x="5" y="10"/>
                    <a:pt x="5" y="16"/>
                    <a:pt x="0" y="2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3810775" y="1896150"/>
              <a:ext cx="826250" cy="553250"/>
            </a:xfrm>
            <a:custGeom>
              <a:rect b="b" l="l" r="r" t="t"/>
              <a:pathLst>
                <a:path extrusionOk="0" h="22130" w="33050">
                  <a:moveTo>
                    <a:pt x="26460" y="1"/>
                  </a:moveTo>
                  <a:cubicBezTo>
                    <a:pt x="26349" y="1"/>
                    <a:pt x="26242" y="59"/>
                    <a:pt x="26174" y="141"/>
                  </a:cubicBezTo>
                  <a:cubicBezTo>
                    <a:pt x="26066" y="184"/>
                    <a:pt x="25921" y="206"/>
                    <a:pt x="25723" y="211"/>
                  </a:cubicBezTo>
                  <a:cubicBezTo>
                    <a:pt x="18905" y="360"/>
                    <a:pt x="12093" y="554"/>
                    <a:pt x="5275" y="737"/>
                  </a:cubicBezTo>
                  <a:cubicBezTo>
                    <a:pt x="5131" y="732"/>
                    <a:pt x="4990" y="721"/>
                    <a:pt x="4851" y="710"/>
                  </a:cubicBezTo>
                  <a:cubicBezTo>
                    <a:pt x="4583" y="754"/>
                    <a:pt x="4298" y="774"/>
                    <a:pt x="3965" y="774"/>
                  </a:cubicBezTo>
                  <a:cubicBezTo>
                    <a:pt x="3696" y="774"/>
                    <a:pt x="3428" y="759"/>
                    <a:pt x="3153" y="742"/>
                  </a:cubicBezTo>
                  <a:cubicBezTo>
                    <a:pt x="2998" y="774"/>
                    <a:pt x="2837" y="818"/>
                    <a:pt x="2676" y="883"/>
                  </a:cubicBezTo>
                  <a:cubicBezTo>
                    <a:pt x="2285" y="919"/>
                    <a:pt x="1987" y="948"/>
                    <a:pt x="1759" y="948"/>
                  </a:cubicBezTo>
                  <a:cubicBezTo>
                    <a:pt x="1429" y="948"/>
                    <a:pt x="1248" y="888"/>
                    <a:pt x="1149" y="710"/>
                  </a:cubicBezTo>
                  <a:cubicBezTo>
                    <a:pt x="1102" y="715"/>
                    <a:pt x="1058" y="727"/>
                    <a:pt x="1010" y="737"/>
                  </a:cubicBezTo>
                  <a:cubicBezTo>
                    <a:pt x="968" y="747"/>
                    <a:pt x="683" y="861"/>
                    <a:pt x="639" y="871"/>
                  </a:cubicBezTo>
                  <a:lnTo>
                    <a:pt x="33" y="6571"/>
                  </a:lnTo>
                  <a:cubicBezTo>
                    <a:pt x="33" y="6636"/>
                    <a:pt x="33" y="6705"/>
                    <a:pt x="26" y="6770"/>
                  </a:cubicBezTo>
                  <a:cubicBezTo>
                    <a:pt x="11" y="7221"/>
                    <a:pt x="1" y="7635"/>
                    <a:pt x="6" y="8016"/>
                  </a:cubicBezTo>
                  <a:cubicBezTo>
                    <a:pt x="6" y="8167"/>
                    <a:pt x="11" y="8307"/>
                    <a:pt x="21" y="8446"/>
                  </a:cubicBezTo>
                  <a:cubicBezTo>
                    <a:pt x="6" y="8924"/>
                    <a:pt x="86" y="9365"/>
                    <a:pt x="226" y="9773"/>
                  </a:cubicBezTo>
                  <a:cubicBezTo>
                    <a:pt x="269" y="9908"/>
                    <a:pt x="323" y="10042"/>
                    <a:pt x="381" y="10171"/>
                  </a:cubicBezTo>
                  <a:cubicBezTo>
                    <a:pt x="264" y="10868"/>
                    <a:pt x="537" y="11471"/>
                    <a:pt x="956" y="12040"/>
                  </a:cubicBezTo>
                  <a:cubicBezTo>
                    <a:pt x="1037" y="12153"/>
                    <a:pt x="1129" y="12266"/>
                    <a:pt x="1225" y="12378"/>
                  </a:cubicBezTo>
                  <a:cubicBezTo>
                    <a:pt x="1483" y="12685"/>
                    <a:pt x="1697" y="13023"/>
                    <a:pt x="1875" y="13383"/>
                  </a:cubicBezTo>
                  <a:cubicBezTo>
                    <a:pt x="1935" y="13506"/>
                    <a:pt x="1993" y="13625"/>
                    <a:pt x="2047" y="13749"/>
                  </a:cubicBezTo>
                  <a:cubicBezTo>
                    <a:pt x="2128" y="14076"/>
                    <a:pt x="2230" y="14399"/>
                    <a:pt x="2337" y="14721"/>
                  </a:cubicBezTo>
                  <a:cubicBezTo>
                    <a:pt x="2374" y="14828"/>
                    <a:pt x="2412" y="14930"/>
                    <a:pt x="2450" y="15038"/>
                  </a:cubicBezTo>
                  <a:cubicBezTo>
                    <a:pt x="1950" y="16660"/>
                    <a:pt x="3277" y="17321"/>
                    <a:pt x="3100" y="18798"/>
                  </a:cubicBezTo>
                  <a:cubicBezTo>
                    <a:pt x="3105" y="18916"/>
                    <a:pt x="3110" y="19030"/>
                    <a:pt x="3121" y="19147"/>
                  </a:cubicBezTo>
                  <a:cubicBezTo>
                    <a:pt x="3192" y="20287"/>
                    <a:pt x="4357" y="21527"/>
                    <a:pt x="4357" y="21527"/>
                  </a:cubicBezTo>
                  <a:cubicBezTo>
                    <a:pt x="4486" y="21522"/>
                    <a:pt x="5818" y="21247"/>
                    <a:pt x="5947" y="21242"/>
                  </a:cubicBezTo>
                  <a:cubicBezTo>
                    <a:pt x="7859" y="21162"/>
                    <a:pt x="9778" y="21093"/>
                    <a:pt x="11690" y="21001"/>
                  </a:cubicBezTo>
                  <a:cubicBezTo>
                    <a:pt x="14876" y="20850"/>
                    <a:pt x="18067" y="20867"/>
                    <a:pt x="21242" y="20523"/>
                  </a:cubicBezTo>
                  <a:cubicBezTo>
                    <a:pt x="21661" y="20513"/>
                    <a:pt x="22080" y="20513"/>
                    <a:pt x="22499" y="20506"/>
                  </a:cubicBezTo>
                  <a:cubicBezTo>
                    <a:pt x="22918" y="20501"/>
                    <a:pt x="23337" y="20491"/>
                    <a:pt x="23756" y="20464"/>
                  </a:cubicBezTo>
                  <a:cubicBezTo>
                    <a:pt x="23863" y="20457"/>
                    <a:pt x="23969" y="20454"/>
                    <a:pt x="24072" y="20454"/>
                  </a:cubicBezTo>
                  <a:cubicBezTo>
                    <a:pt x="24925" y="20454"/>
                    <a:pt x="25657" y="20693"/>
                    <a:pt x="26135" y="21517"/>
                  </a:cubicBezTo>
                  <a:cubicBezTo>
                    <a:pt x="26303" y="21710"/>
                    <a:pt x="26393" y="21914"/>
                    <a:pt x="26442" y="22129"/>
                  </a:cubicBezTo>
                  <a:lnTo>
                    <a:pt x="26464" y="22129"/>
                  </a:lnTo>
                  <a:cubicBezTo>
                    <a:pt x="26668" y="22129"/>
                    <a:pt x="26899" y="22070"/>
                    <a:pt x="27055" y="21860"/>
                  </a:cubicBezTo>
                  <a:cubicBezTo>
                    <a:pt x="27082" y="21807"/>
                    <a:pt x="27097" y="21748"/>
                    <a:pt x="27119" y="21694"/>
                  </a:cubicBezTo>
                  <a:cubicBezTo>
                    <a:pt x="27285" y="21312"/>
                    <a:pt x="27114" y="21039"/>
                    <a:pt x="26851" y="20786"/>
                  </a:cubicBezTo>
                  <a:cubicBezTo>
                    <a:pt x="28134" y="20163"/>
                    <a:pt x="29096" y="18798"/>
                    <a:pt x="29165" y="17386"/>
                  </a:cubicBezTo>
                  <a:cubicBezTo>
                    <a:pt x="29177" y="17198"/>
                    <a:pt x="29048" y="17004"/>
                    <a:pt x="28929" y="16843"/>
                  </a:cubicBezTo>
                  <a:cubicBezTo>
                    <a:pt x="28892" y="16767"/>
                    <a:pt x="28838" y="16692"/>
                    <a:pt x="28768" y="16618"/>
                  </a:cubicBezTo>
                  <a:cubicBezTo>
                    <a:pt x="28069" y="15532"/>
                    <a:pt x="29197" y="14984"/>
                    <a:pt x="29988" y="14490"/>
                  </a:cubicBezTo>
                  <a:cubicBezTo>
                    <a:pt x="30816" y="13980"/>
                    <a:pt x="31686" y="13754"/>
                    <a:pt x="32217" y="12851"/>
                  </a:cubicBezTo>
                  <a:cubicBezTo>
                    <a:pt x="32750" y="11959"/>
                    <a:pt x="33023" y="11148"/>
                    <a:pt x="32969" y="10364"/>
                  </a:cubicBezTo>
                  <a:cubicBezTo>
                    <a:pt x="33050" y="10112"/>
                    <a:pt x="33007" y="9896"/>
                    <a:pt x="32840" y="9698"/>
                  </a:cubicBezTo>
                  <a:cubicBezTo>
                    <a:pt x="32690" y="9236"/>
                    <a:pt x="32427" y="8785"/>
                    <a:pt x="32013" y="8322"/>
                  </a:cubicBezTo>
                  <a:cubicBezTo>
                    <a:pt x="31267" y="7506"/>
                    <a:pt x="30375" y="6523"/>
                    <a:pt x="29450" y="5911"/>
                  </a:cubicBezTo>
                  <a:cubicBezTo>
                    <a:pt x="28778" y="5465"/>
                    <a:pt x="28081" y="5066"/>
                    <a:pt x="27650" y="4357"/>
                  </a:cubicBezTo>
                  <a:cubicBezTo>
                    <a:pt x="27270" y="3729"/>
                    <a:pt x="27521" y="2929"/>
                    <a:pt x="27630" y="2230"/>
                  </a:cubicBezTo>
                  <a:cubicBezTo>
                    <a:pt x="27801" y="1935"/>
                    <a:pt x="27731" y="1511"/>
                    <a:pt x="27635" y="1215"/>
                  </a:cubicBezTo>
                  <a:cubicBezTo>
                    <a:pt x="27484" y="764"/>
                    <a:pt x="27027" y="382"/>
                    <a:pt x="26673" y="82"/>
                  </a:cubicBezTo>
                  <a:cubicBezTo>
                    <a:pt x="26606" y="25"/>
                    <a:pt x="26532" y="1"/>
                    <a:pt x="26460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305475" y="3322200"/>
              <a:ext cx="700" cy="725"/>
            </a:xfrm>
            <a:custGeom>
              <a:rect b="b" l="l" r="r" t="t"/>
              <a:pathLst>
                <a:path extrusionOk="0" h="29" w="28">
                  <a:moveTo>
                    <a:pt x="0" y="1"/>
                  </a:moveTo>
                  <a:lnTo>
                    <a:pt x="12" y="11"/>
                  </a:lnTo>
                  <a:cubicBezTo>
                    <a:pt x="17" y="16"/>
                    <a:pt x="27" y="28"/>
                    <a:pt x="27" y="28"/>
                  </a:cubicBezTo>
                  <a:cubicBezTo>
                    <a:pt x="27" y="16"/>
                    <a:pt x="22" y="11"/>
                    <a:pt x="22" y="6"/>
                  </a:cubicBezTo>
                  <a:cubicBezTo>
                    <a:pt x="12" y="6"/>
                    <a:pt x="7" y="6"/>
                    <a:pt x="0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318775" y="33357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292050" y="3315625"/>
              <a:ext cx="700" cy="550"/>
            </a:xfrm>
            <a:custGeom>
              <a:rect b="b" l="l" r="r" t="t"/>
              <a:pathLst>
                <a:path extrusionOk="0" h="22" w="28">
                  <a:moveTo>
                    <a:pt x="21" y="1"/>
                  </a:moveTo>
                  <a:cubicBezTo>
                    <a:pt x="11" y="1"/>
                    <a:pt x="11" y="1"/>
                    <a:pt x="1" y="6"/>
                  </a:cubicBezTo>
                  <a:lnTo>
                    <a:pt x="28" y="22"/>
                  </a:lnTo>
                  <a:cubicBezTo>
                    <a:pt x="21" y="16"/>
                    <a:pt x="21" y="6"/>
                    <a:pt x="21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272050" y="3302325"/>
              <a:ext cx="575" cy="450"/>
            </a:xfrm>
            <a:custGeom>
              <a:rect b="b" l="l" r="r" t="t"/>
              <a:pathLst>
                <a:path extrusionOk="0" h="18" w="23">
                  <a:moveTo>
                    <a:pt x="0" y="0"/>
                  </a:moveTo>
                  <a:lnTo>
                    <a:pt x="22" y="1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5771750" y="3222425"/>
              <a:ext cx="450" cy="275"/>
            </a:xfrm>
            <a:custGeom>
              <a:rect b="b" l="l" r="r" t="t"/>
              <a:pathLst>
                <a:path extrusionOk="0" h="11" w="18">
                  <a:moveTo>
                    <a:pt x="17" y="0"/>
                  </a:moveTo>
                  <a:cubicBezTo>
                    <a:pt x="6" y="5"/>
                    <a:pt x="0" y="11"/>
                    <a:pt x="0" y="1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338925" y="3348925"/>
              <a:ext cx="575" cy="575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lnTo>
                    <a:pt x="20" y="20"/>
                  </a:lnTo>
                  <a:lnTo>
                    <a:pt x="20" y="20"/>
                  </a:lnTo>
                  <a:cubicBezTo>
                    <a:pt x="16" y="15"/>
                    <a:pt x="15" y="9"/>
                    <a:pt x="11" y="1"/>
                  </a:cubicBezTo>
                  <a:close/>
                  <a:moveTo>
                    <a:pt x="20" y="20"/>
                  </a:moveTo>
                  <a:cubicBezTo>
                    <a:pt x="20" y="21"/>
                    <a:pt x="21" y="22"/>
                    <a:pt x="22" y="23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225425" y="3268900"/>
              <a:ext cx="450" cy="550"/>
            </a:xfrm>
            <a:custGeom>
              <a:rect b="b" l="l" r="r" t="t"/>
              <a:pathLst>
                <a:path extrusionOk="0" h="22" w="18">
                  <a:moveTo>
                    <a:pt x="18" y="0"/>
                  </a:moveTo>
                  <a:cubicBezTo>
                    <a:pt x="11" y="6"/>
                    <a:pt x="6" y="6"/>
                    <a:pt x="1" y="6"/>
                  </a:cubicBezTo>
                  <a:lnTo>
                    <a:pt x="18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292050" y="33157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225425" y="3269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212000" y="325545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0" y="1"/>
                  </a:moveTo>
                  <a:lnTo>
                    <a:pt x="12" y="11"/>
                  </a:lnTo>
                  <a:cubicBezTo>
                    <a:pt x="22" y="18"/>
                    <a:pt x="27" y="28"/>
                    <a:pt x="27" y="28"/>
                  </a:cubicBezTo>
                  <a:cubicBezTo>
                    <a:pt x="27" y="18"/>
                    <a:pt x="22" y="11"/>
                    <a:pt x="22" y="6"/>
                  </a:cubicBezTo>
                  <a:cubicBezTo>
                    <a:pt x="17" y="6"/>
                    <a:pt x="7" y="6"/>
                    <a:pt x="0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6178700" y="3235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6245450" y="32823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6258725" y="3288925"/>
              <a:ext cx="700" cy="525"/>
            </a:xfrm>
            <a:custGeom>
              <a:rect b="b" l="l" r="r" t="t"/>
              <a:pathLst>
                <a:path extrusionOk="0" h="21" w="28">
                  <a:moveTo>
                    <a:pt x="1" y="0"/>
                  </a:moveTo>
                  <a:lnTo>
                    <a:pt x="28" y="21"/>
                  </a:lnTo>
                  <a:cubicBezTo>
                    <a:pt x="28" y="16"/>
                    <a:pt x="23" y="10"/>
                    <a:pt x="23" y="5"/>
                  </a:cubicBezTo>
                  <a:cubicBezTo>
                    <a:pt x="17" y="0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6245450" y="3282175"/>
              <a:ext cx="575" cy="700"/>
            </a:xfrm>
            <a:custGeom>
              <a:rect b="b" l="l" r="r" t="t"/>
              <a:pathLst>
                <a:path extrusionOk="0" h="28" w="23">
                  <a:moveTo>
                    <a:pt x="16" y="1"/>
                  </a:moveTo>
                  <a:cubicBezTo>
                    <a:pt x="11" y="6"/>
                    <a:pt x="6" y="6"/>
                    <a:pt x="0" y="6"/>
                  </a:cubicBezTo>
                  <a:lnTo>
                    <a:pt x="11" y="17"/>
                  </a:lnTo>
                  <a:lnTo>
                    <a:pt x="22" y="28"/>
                  </a:lnTo>
                  <a:cubicBezTo>
                    <a:pt x="22" y="17"/>
                    <a:pt x="16" y="12"/>
                    <a:pt x="16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6272050" y="3302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6318775" y="3335650"/>
              <a:ext cx="575" cy="550"/>
            </a:xfrm>
            <a:custGeom>
              <a:rect b="b" l="l" r="r" t="t"/>
              <a:pathLst>
                <a:path extrusionOk="0" h="22" w="23">
                  <a:moveTo>
                    <a:pt x="23" y="1"/>
                  </a:moveTo>
                  <a:cubicBezTo>
                    <a:pt x="19" y="3"/>
                    <a:pt x="16" y="3"/>
                    <a:pt x="13" y="3"/>
                  </a:cubicBezTo>
                  <a:cubicBezTo>
                    <a:pt x="10" y="3"/>
                    <a:pt x="6" y="3"/>
                    <a:pt x="1" y="6"/>
                  </a:cubicBezTo>
                  <a:lnTo>
                    <a:pt x="23" y="21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91750" y="3215575"/>
              <a:ext cx="575" cy="550"/>
            </a:xfrm>
            <a:custGeom>
              <a:rect b="b" l="l" r="r" t="t"/>
              <a:pathLst>
                <a:path extrusionOk="0" h="22" w="23">
                  <a:moveTo>
                    <a:pt x="0" y="1"/>
                  </a:moveTo>
                  <a:lnTo>
                    <a:pt x="22" y="22"/>
                  </a:lnTo>
                  <a:cubicBezTo>
                    <a:pt x="17" y="11"/>
                    <a:pt x="17" y="6"/>
                    <a:pt x="10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6005175" y="3222025"/>
              <a:ext cx="700" cy="675"/>
            </a:xfrm>
            <a:custGeom>
              <a:rect b="b" l="l" r="r" t="t"/>
              <a:pathLst>
                <a:path extrusionOk="0" h="27" w="28">
                  <a:moveTo>
                    <a:pt x="1" y="1"/>
                  </a:moveTo>
                  <a:lnTo>
                    <a:pt x="28" y="27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1750" y="3215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178700" y="3235575"/>
              <a:ext cx="575" cy="450"/>
            </a:xfrm>
            <a:custGeom>
              <a:rect b="b" l="l" r="r" t="t"/>
              <a:pathLst>
                <a:path extrusionOk="0" h="18" w="23">
                  <a:moveTo>
                    <a:pt x="0" y="0"/>
                  </a:moveTo>
                  <a:lnTo>
                    <a:pt x="22" y="17"/>
                  </a:lnTo>
                  <a:cubicBezTo>
                    <a:pt x="17" y="12"/>
                    <a:pt x="17" y="7"/>
                    <a:pt x="11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198700" y="3248875"/>
              <a:ext cx="575" cy="575"/>
            </a:xfrm>
            <a:custGeom>
              <a:rect b="b" l="l" r="r" t="t"/>
              <a:pathLst>
                <a:path extrusionOk="0" h="23" w="23">
                  <a:moveTo>
                    <a:pt x="16" y="1"/>
                  </a:moveTo>
                  <a:cubicBezTo>
                    <a:pt x="11" y="1"/>
                    <a:pt x="6" y="1"/>
                    <a:pt x="1" y="6"/>
                  </a:cubicBezTo>
                  <a:lnTo>
                    <a:pt x="23" y="23"/>
                  </a:lnTo>
                  <a:cubicBezTo>
                    <a:pt x="23" y="16"/>
                    <a:pt x="16" y="6"/>
                    <a:pt x="16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5751850" y="3235575"/>
              <a:ext cx="575" cy="575"/>
            </a:xfrm>
            <a:custGeom>
              <a:rect b="b" l="l" r="r" t="t"/>
              <a:pathLst>
                <a:path extrusionOk="0" h="23" w="23">
                  <a:moveTo>
                    <a:pt x="7" y="0"/>
                  </a:moveTo>
                  <a:cubicBezTo>
                    <a:pt x="7" y="7"/>
                    <a:pt x="7" y="12"/>
                    <a:pt x="1" y="22"/>
                  </a:cubicBezTo>
                  <a:lnTo>
                    <a:pt x="23" y="7"/>
                  </a:lnTo>
                  <a:cubicBezTo>
                    <a:pt x="18" y="0"/>
                    <a:pt x="13" y="0"/>
                    <a:pt x="7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4784725" y="2583250"/>
              <a:ext cx="978725" cy="519675"/>
            </a:xfrm>
            <a:custGeom>
              <a:rect b="b" l="l" r="r" t="t"/>
              <a:pathLst>
                <a:path extrusionOk="0" h="20787" w="39149">
                  <a:moveTo>
                    <a:pt x="24939" y="1"/>
                  </a:moveTo>
                  <a:cubicBezTo>
                    <a:pt x="24919" y="1"/>
                    <a:pt x="24898" y="4"/>
                    <a:pt x="24875" y="12"/>
                  </a:cubicBezTo>
                  <a:cubicBezTo>
                    <a:pt x="24832" y="23"/>
                    <a:pt x="24821" y="125"/>
                    <a:pt x="24800" y="195"/>
                  </a:cubicBezTo>
                  <a:cubicBezTo>
                    <a:pt x="24681" y="210"/>
                    <a:pt x="24574" y="227"/>
                    <a:pt x="24471" y="254"/>
                  </a:cubicBezTo>
                  <a:cubicBezTo>
                    <a:pt x="24384" y="264"/>
                    <a:pt x="24300" y="269"/>
                    <a:pt x="24220" y="269"/>
                  </a:cubicBezTo>
                  <a:cubicBezTo>
                    <a:pt x="23928" y="269"/>
                    <a:pt x="23686" y="201"/>
                    <a:pt x="23483" y="71"/>
                  </a:cubicBezTo>
                  <a:cubicBezTo>
                    <a:pt x="23322" y="178"/>
                    <a:pt x="23182" y="296"/>
                    <a:pt x="23070" y="436"/>
                  </a:cubicBezTo>
                  <a:cubicBezTo>
                    <a:pt x="23027" y="495"/>
                    <a:pt x="22983" y="549"/>
                    <a:pt x="22951" y="614"/>
                  </a:cubicBezTo>
                  <a:cubicBezTo>
                    <a:pt x="22946" y="614"/>
                    <a:pt x="22946" y="614"/>
                    <a:pt x="22946" y="619"/>
                  </a:cubicBezTo>
                  <a:cubicBezTo>
                    <a:pt x="23027" y="1274"/>
                    <a:pt x="23112" y="1930"/>
                    <a:pt x="23193" y="2590"/>
                  </a:cubicBezTo>
                  <a:cubicBezTo>
                    <a:pt x="23090" y="2581"/>
                    <a:pt x="22986" y="2568"/>
                    <a:pt x="22886" y="2568"/>
                  </a:cubicBezTo>
                  <a:cubicBezTo>
                    <a:pt x="22693" y="2568"/>
                    <a:pt x="22519" y="2619"/>
                    <a:pt x="22410" y="2857"/>
                  </a:cubicBezTo>
                  <a:lnTo>
                    <a:pt x="22410" y="2857"/>
                  </a:lnTo>
                  <a:cubicBezTo>
                    <a:pt x="22164" y="3066"/>
                    <a:pt x="21923" y="3280"/>
                    <a:pt x="21678" y="3488"/>
                  </a:cubicBezTo>
                  <a:cubicBezTo>
                    <a:pt x="21495" y="3466"/>
                    <a:pt x="21304" y="3436"/>
                    <a:pt x="21132" y="3436"/>
                  </a:cubicBezTo>
                  <a:cubicBezTo>
                    <a:pt x="21002" y="3436"/>
                    <a:pt x="20883" y="3453"/>
                    <a:pt x="20786" y="3504"/>
                  </a:cubicBezTo>
                  <a:cubicBezTo>
                    <a:pt x="20776" y="3509"/>
                    <a:pt x="20764" y="3515"/>
                    <a:pt x="20759" y="3520"/>
                  </a:cubicBezTo>
                  <a:cubicBezTo>
                    <a:pt x="20744" y="3530"/>
                    <a:pt x="20727" y="3537"/>
                    <a:pt x="20717" y="3547"/>
                  </a:cubicBezTo>
                  <a:cubicBezTo>
                    <a:pt x="20625" y="3622"/>
                    <a:pt x="20566" y="3735"/>
                    <a:pt x="20539" y="3907"/>
                  </a:cubicBezTo>
                  <a:cubicBezTo>
                    <a:pt x="20528" y="3993"/>
                    <a:pt x="20523" y="4095"/>
                    <a:pt x="20534" y="4213"/>
                  </a:cubicBezTo>
                  <a:cubicBezTo>
                    <a:pt x="20561" y="4616"/>
                    <a:pt x="20238" y="4826"/>
                    <a:pt x="20040" y="5110"/>
                  </a:cubicBezTo>
                  <a:cubicBezTo>
                    <a:pt x="19363" y="6071"/>
                    <a:pt x="18443" y="6829"/>
                    <a:pt x="18031" y="8017"/>
                  </a:cubicBezTo>
                  <a:cubicBezTo>
                    <a:pt x="17864" y="8495"/>
                    <a:pt x="17513" y="8809"/>
                    <a:pt x="17100" y="8809"/>
                  </a:cubicBezTo>
                  <a:cubicBezTo>
                    <a:pt x="16836" y="8809"/>
                    <a:pt x="16546" y="8680"/>
                    <a:pt x="16263" y="8382"/>
                  </a:cubicBezTo>
                  <a:cubicBezTo>
                    <a:pt x="16024" y="8128"/>
                    <a:pt x="15848" y="8019"/>
                    <a:pt x="15705" y="8019"/>
                  </a:cubicBezTo>
                  <a:cubicBezTo>
                    <a:pt x="15486" y="8019"/>
                    <a:pt x="15341" y="8270"/>
                    <a:pt x="15156" y="8645"/>
                  </a:cubicBezTo>
                  <a:cubicBezTo>
                    <a:pt x="14925" y="9120"/>
                    <a:pt x="14763" y="9813"/>
                    <a:pt x="14180" y="9813"/>
                  </a:cubicBezTo>
                  <a:cubicBezTo>
                    <a:pt x="14019" y="9813"/>
                    <a:pt x="13825" y="9760"/>
                    <a:pt x="13588" y="9634"/>
                  </a:cubicBezTo>
                  <a:cubicBezTo>
                    <a:pt x="13396" y="9183"/>
                    <a:pt x="13199" y="9016"/>
                    <a:pt x="13004" y="9016"/>
                  </a:cubicBezTo>
                  <a:cubicBezTo>
                    <a:pt x="12742" y="9016"/>
                    <a:pt x="12484" y="9320"/>
                    <a:pt x="12250" y="9644"/>
                  </a:cubicBezTo>
                  <a:cubicBezTo>
                    <a:pt x="12015" y="9972"/>
                    <a:pt x="12173" y="10611"/>
                    <a:pt x="11549" y="10611"/>
                  </a:cubicBezTo>
                  <a:cubicBezTo>
                    <a:pt x="11517" y="10611"/>
                    <a:pt x="11484" y="10609"/>
                    <a:pt x="11449" y="10606"/>
                  </a:cubicBezTo>
                  <a:cubicBezTo>
                    <a:pt x="10804" y="10132"/>
                    <a:pt x="9972" y="9975"/>
                    <a:pt x="9212" y="9975"/>
                  </a:cubicBezTo>
                  <a:cubicBezTo>
                    <a:pt x="8300" y="9975"/>
                    <a:pt x="7493" y="10202"/>
                    <a:pt x="7238" y="10380"/>
                  </a:cubicBezTo>
                  <a:cubicBezTo>
                    <a:pt x="7201" y="10402"/>
                    <a:pt x="7168" y="10428"/>
                    <a:pt x="7136" y="10450"/>
                  </a:cubicBezTo>
                  <a:cubicBezTo>
                    <a:pt x="7012" y="10547"/>
                    <a:pt x="6936" y="10708"/>
                    <a:pt x="6931" y="10869"/>
                  </a:cubicBezTo>
                  <a:cubicBezTo>
                    <a:pt x="6926" y="10869"/>
                    <a:pt x="6921" y="10874"/>
                    <a:pt x="6916" y="10874"/>
                  </a:cubicBezTo>
                  <a:cubicBezTo>
                    <a:pt x="6921" y="11052"/>
                    <a:pt x="6921" y="11229"/>
                    <a:pt x="6916" y="11407"/>
                  </a:cubicBezTo>
                  <a:cubicBezTo>
                    <a:pt x="6620" y="11481"/>
                    <a:pt x="6582" y="11685"/>
                    <a:pt x="6641" y="11943"/>
                  </a:cubicBezTo>
                  <a:cubicBezTo>
                    <a:pt x="6281" y="12121"/>
                    <a:pt x="6266" y="12304"/>
                    <a:pt x="6646" y="12481"/>
                  </a:cubicBezTo>
                  <a:cubicBezTo>
                    <a:pt x="6690" y="12964"/>
                    <a:pt x="6415" y="13222"/>
                    <a:pt x="5981" y="13259"/>
                  </a:cubicBezTo>
                  <a:cubicBezTo>
                    <a:pt x="4777" y="13368"/>
                    <a:pt x="4342" y="13921"/>
                    <a:pt x="4868" y="15070"/>
                  </a:cubicBezTo>
                  <a:cubicBezTo>
                    <a:pt x="5099" y="15570"/>
                    <a:pt x="4777" y="15875"/>
                    <a:pt x="4519" y="16209"/>
                  </a:cubicBezTo>
                  <a:lnTo>
                    <a:pt x="4256" y="16209"/>
                  </a:lnTo>
                  <a:cubicBezTo>
                    <a:pt x="4167" y="16012"/>
                    <a:pt x="4025" y="15930"/>
                    <a:pt x="3840" y="15930"/>
                  </a:cubicBezTo>
                  <a:cubicBezTo>
                    <a:pt x="3803" y="15930"/>
                    <a:pt x="3765" y="15934"/>
                    <a:pt x="3725" y="15940"/>
                  </a:cubicBezTo>
                  <a:cubicBezTo>
                    <a:pt x="3669" y="15716"/>
                    <a:pt x="3536" y="15650"/>
                    <a:pt x="3369" y="15650"/>
                  </a:cubicBezTo>
                  <a:cubicBezTo>
                    <a:pt x="3309" y="15650"/>
                    <a:pt x="3244" y="15659"/>
                    <a:pt x="3177" y="15672"/>
                  </a:cubicBezTo>
                  <a:cubicBezTo>
                    <a:pt x="2823" y="15339"/>
                    <a:pt x="2492" y="15166"/>
                    <a:pt x="2199" y="15166"/>
                  </a:cubicBezTo>
                  <a:cubicBezTo>
                    <a:pt x="1818" y="15166"/>
                    <a:pt x="1499" y="15455"/>
                    <a:pt x="1270" y="16064"/>
                  </a:cubicBezTo>
                  <a:cubicBezTo>
                    <a:pt x="1183" y="16301"/>
                    <a:pt x="1076" y="16477"/>
                    <a:pt x="941" y="16596"/>
                  </a:cubicBezTo>
                  <a:cubicBezTo>
                    <a:pt x="952" y="16784"/>
                    <a:pt x="985" y="16978"/>
                    <a:pt x="1022" y="17171"/>
                  </a:cubicBezTo>
                  <a:cubicBezTo>
                    <a:pt x="1027" y="17192"/>
                    <a:pt x="1027" y="17209"/>
                    <a:pt x="1032" y="17229"/>
                  </a:cubicBezTo>
                  <a:cubicBezTo>
                    <a:pt x="1127" y="17212"/>
                    <a:pt x="1221" y="17197"/>
                    <a:pt x="1307" y="17197"/>
                  </a:cubicBezTo>
                  <a:cubicBezTo>
                    <a:pt x="1407" y="17197"/>
                    <a:pt x="1498" y="17217"/>
                    <a:pt x="1570" y="17278"/>
                  </a:cubicBezTo>
                  <a:cubicBezTo>
                    <a:pt x="1528" y="18299"/>
                    <a:pt x="1714" y="19411"/>
                    <a:pt x="501" y="19964"/>
                  </a:cubicBezTo>
                  <a:lnTo>
                    <a:pt x="522" y="19943"/>
                  </a:lnTo>
                  <a:cubicBezTo>
                    <a:pt x="508" y="19943"/>
                    <a:pt x="494" y="19943"/>
                    <a:pt x="481" y="19943"/>
                  </a:cubicBezTo>
                  <a:cubicBezTo>
                    <a:pt x="267" y="19943"/>
                    <a:pt x="113" y="19991"/>
                    <a:pt x="1" y="20072"/>
                  </a:cubicBezTo>
                  <a:cubicBezTo>
                    <a:pt x="55" y="20335"/>
                    <a:pt x="157" y="20512"/>
                    <a:pt x="276" y="20636"/>
                  </a:cubicBezTo>
                  <a:cubicBezTo>
                    <a:pt x="335" y="20700"/>
                    <a:pt x="405" y="20749"/>
                    <a:pt x="469" y="20786"/>
                  </a:cubicBezTo>
                  <a:cubicBezTo>
                    <a:pt x="2133" y="20324"/>
                    <a:pt x="3886" y="20469"/>
                    <a:pt x="5572" y="20201"/>
                  </a:cubicBezTo>
                  <a:cubicBezTo>
                    <a:pt x="5644" y="20189"/>
                    <a:pt x="5719" y="20185"/>
                    <a:pt x="5795" y="20185"/>
                  </a:cubicBezTo>
                  <a:cubicBezTo>
                    <a:pt x="5993" y="20185"/>
                    <a:pt x="6200" y="20214"/>
                    <a:pt x="6399" y="20214"/>
                  </a:cubicBezTo>
                  <a:cubicBezTo>
                    <a:pt x="6719" y="20214"/>
                    <a:pt x="7018" y="20139"/>
                    <a:pt x="7226" y="19750"/>
                  </a:cubicBezTo>
                  <a:lnTo>
                    <a:pt x="7233" y="19750"/>
                  </a:lnTo>
                  <a:cubicBezTo>
                    <a:pt x="7716" y="19470"/>
                    <a:pt x="8151" y="19019"/>
                    <a:pt x="8709" y="18981"/>
                  </a:cubicBezTo>
                  <a:cubicBezTo>
                    <a:pt x="8733" y="18980"/>
                    <a:pt x="8757" y="18979"/>
                    <a:pt x="8782" y="18979"/>
                  </a:cubicBezTo>
                  <a:cubicBezTo>
                    <a:pt x="8948" y="18979"/>
                    <a:pt x="9125" y="19015"/>
                    <a:pt x="9322" y="19105"/>
                  </a:cubicBezTo>
                  <a:cubicBezTo>
                    <a:pt x="10836" y="18938"/>
                    <a:pt x="12378" y="18992"/>
                    <a:pt x="13878" y="18610"/>
                  </a:cubicBezTo>
                  <a:cubicBezTo>
                    <a:pt x="15205" y="18508"/>
                    <a:pt x="16531" y="18406"/>
                    <a:pt x="17858" y="18304"/>
                  </a:cubicBezTo>
                  <a:cubicBezTo>
                    <a:pt x="21130" y="18009"/>
                    <a:pt x="24396" y="17735"/>
                    <a:pt x="27662" y="17423"/>
                  </a:cubicBezTo>
                  <a:cubicBezTo>
                    <a:pt x="29070" y="17288"/>
                    <a:pt x="30466" y="17080"/>
                    <a:pt x="31864" y="16859"/>
                  </a:cubicBezTo>
                  <a:cubicBezTo>
                    <a:pt x="32207" y="16746"/>
                    <a:pt x="32546" y="16617"/>
                    <a:pt x="32879" y="16477"/>
                  </a:cubicBezTo>
                  <a:cubicBezTo>
                    <a:pt x="32826" y="16408"/>
                    <a:pt x="32772" y="16333"/>
                    <a:pt x="32734" y="16242"/>
                  </a:cubicBezTo>
                  <a:cubicBezTo>
                    <a:pt x="32691" y="16150"/>
                    <a:pt x="32675" y="16064"/>
                    <a:pt x="32680" y="15979"/>
                  </a:cubicBezTo>
                  <a:cubicBezTo>
                    <a:pt x="32772" y="15940"/>
                    <a:pt x="32863" y="15908"/>
                    <a:pt x="32955" y="15865"/>
                  </a:cubicBezTo>
                  <a:cubicBezTo>
                    <a:pt x="33255" y="15478"/>
                    <a:pt x="33647" y="15220"/>
                    <a:pt x="34056" y="14941"/>
                  </a:cubicBezTo>
                  <a:cubicBezTo>
                    <a:pt x="34555" y="14598"/>
                    <a:pt x="34969" y="14189"/>
                    <a:pt x="35378" y="13754"/>
                  </a:cubicBezTo>
                  <a:lnTo>
                    <a:pt x="35378" y="13743"/>
                  </a:lnTo>
                  <a:cubicBezTo>
                    <a:pt x="35673" y="12798"/>
                    <a:pt x="36414" y="12126"/>
                    <a:pt x="37161" y="11492"/>
                  </a:cubicBezTo>
                  <a:cubicBezTo>
                    <a:pt x="37166" y="11487"/>
                    <a:pt x="37171" y="11487"/>
                    <a:pt x="37177" y="11481"/>
                  </a:cubicBezTo>
                  <a:cubicBezTo>
                    <a:pt x="37317" y="11363"/>
                    <a:pt x="37451" y="11251"/>
                    <a:pt x="37590" y="11132"/>
                  </a:cubicBezTo>
                  <a:cubicBezTo>
                    <a:pt x="37617" y="11111"/>
                    <a:pt x="37644" y="11084"/>
                    <a:pt x="37671" y="11057"/>
                  </a:cubicBezTo>
                  <a:cubicBezTo>
                    <a:pt x="37736" y="10955"/>
                    <a:pt x="37805" y="10869"/>
                    <a:pt x="37907" y="10837"/>
                  </a:cubicBezTo>
                  <a:cubicBezTo>
                    <a:pt x="38197" y="10547"/>
                    <a:pt x="38467" y="10235"/>
                    <a:pt x="38783" y="9972"/>
                  </a:cubicBezTo>
                  <a:cubicBezTo>
                    <a:pt x="38944" y="9832"/>
                    <a:pt x="39079" y="9649"/>
                    <a:pt x="39122" y="9467"/>
                  </a:cubicBezTo>
                  <a:cubicBezTo>
                    <a:pt x="39149" y="9354"/>
                    <a:pt x="39137" y="9247"/>
                    <a:pt x="39079" y="9145"/>
                  </a:cubicBezTo>
                  <a:cubicBezTo>
                    <a:pt x="39041" y="9096"/>
                    <a:pt x="38993" y="9048"/>
                    <a:pt x="38939" y="8999"/>
                  </a:cubicBezTo>
                  <a:lnTo>
                    <a:pt x="38939" y="8999"/>
                  </a:lnTo>
                  <a:lnTo>
                    <a:pt x="38966" y="9021"/>
                  </a:lnTo>
                  <a:cubicBezTo>
                    <a:pt x="38961" y="9010"/>
                    <a:pt x="38955" y="9005"/>
                    <a:pt x="38950" y="8994"/>
                  </a:cubicBezTo>
                  <a:cubicBezTo>
                    <a:pt x="38928" y="8972"/>
                    <a:pt x="38906" y="8957"/>
                    <a:pt x="38879" y="8940"/>
                  </a:cubicBezTo>
                  <a:cubicBezTo>
                    <a:pt x="38698" y="8823"/>
                    <a:pt x="38509" y="8720"/>
                    <a:pt x="38321" y="8623"/>
                  </a:cubicBezTo>
                  <a:cubicBezTo>
                    <a:pt x="38202" y="8565"/>
                    <a:pt x="38090" y="8500"/>
                    <a:pt x="37983" y="8436"/>
                  </a:cubicBezTo>
                  <a:cubicBezTo>
                    <a:pt x="37848" y="8387"/>
                    <a:pt x="37725" y="8323"/>
                    <a:pt x="37629" y="8221"/>
                  </a:cubicBezTo>
                  <a:cubicBezTo>
                    <a:pt x="37451" y="8139"/>
                    <a:pt x="37339" y="8017"/>
                    <a:pt x="37252" y="7866"/>
                  </a:cubicBezTo>
                  <a:cubicBezTo>
                    <a:pt x="36156" y="6840"/>
                    <a:pt x="35452" y="5260"/>
                    <a:pt x="35635" y="3815"/>
                  </a:cubicBezTo>
                  <a:cubicBezTo>
                    <a:pt x="35619" y="3762"/>
                    <a:pt x="35592" y="3708"/>
                    <a:pt x="35566" y="3654"/>
                  </a:cubicBezTo>
                  <a:cubicBezTo>
                    <a:pt x="35603" y="3542"/>
                    <a:pt x="35646" y="3428"/>
                    <a:pt x="35710" y="3321"/>
                  </a:cubicBezTo>
                  <a:lnTo>
                    <a:pt x="35710" y="3321"/>
                  </a:lnTo>
                  <a:cubicBezTo>
                    <a:pt x="35613" y="3364"/>
                    <a:pt x="35517" y="3401"/>
                    <a:pt x="35415" y="3413"/>
                  </a:cubicBezTo>
                  <a:cubicBezTo>
                    <a:pt x="35076" y="3150"/>
                    <a:pt x="34701" y="2924"/>
                    <a:pt x="34378" y="2644"/>
                  </a:cubicBezTo>
                  <a:cubicBezTo>
                    <a:pt x="34270" y="2553"/>
                    <a:pt x="34168" y="2456"/>
                    <a:pt x="34077" y="2349"/>
                  </a:cubicBezTo>
                  <a:cubicBezTo>
                    <a:pt x="33788" y="2013"/>
                    <a:pt x="33564" y="1875"/>
                    <a:pt x="33302" y="1875"/>
                  </a:cubicBezTo>
                  <a:cubicBezTo>
                    <a:pt x="33062" y="1875"/>
                    <a:pt x="32789" y="1991"/>
                    <a:pt x="32407" y="2176"/>
                  </a:cubicBezTo>
                  <a:cubicBezTo>
                    <a:pt x="31696" y="2520"/>
                    <a:pt x="30889" y="2886"/>
                    <a:pt x="30056" y="2886"/>
                  </a:cubicBezTo>
                  <a:cubicBezTo>
                    <a:pt x="29559" y="2886"/>
                    <a:pt x="29054" y="2756"/>
                    <a:pt x="28554" y="2414"/>
                  </a:cubicBezTo>
                  <a:cubicBezTo>
                    <a:pt x="27781" y="1876"/>
                    <a:pt x="26556" y="2112"/>
                    <a:pt x="26132" y="984"/>
                  </a:cubicBezTo>
                  <a:lnTo>
                    <a:pt x="26132" y="984"/>
                  </a:lnTo>
                  <a:lnTo>
                    <a:pt x="26154" y="1006"/>
                  </a:lnTo>
                  <a:cubicBezTo>
                    <a:pt x="26073" y="821"/>
                    <a:pt x="25971" y="673"/>
                    <a:pt x="25794" y="673"/>
                  </a:cubicBezTo>
                  <a:cubicBezTo>
                    <a:pt x="25744" y="673"/>
                    <a:pt x="25689" y="684"/>
                    <a:pt x="25626" y="710"/>
                  </a:cubicBezTo>
                  <a:cubicBezTo>
                    <a:pt x="25675" y="501"/>
                    <a:pt x="25566" y="451"/>
                    <a:pt x="25405" y="451"/>
                  </a:cubicBezTo>
                  <a:cubicBezTo>
                    <a:pt x="25388" y="451"/>
                    <a:pt x="25371" y="452"/>
                    <a:pt x="25353" y="452"/>
                  </a:cubicBezTo>
                  <a:cubicBezTo>
                    <a:pt x="25368" y="259"/>
                    <a:pt x="25251" y="200"/>
                    <a:pt x="25084" y="189"/>
                  </a:cubicBezTo>
                  <a:cubicBezTo>
                    <a:pt x="25075" y="82"/>
                    <a:pt x="25033" y="1"/>
                    <a:pt x="24939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6385925" y="2501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6379350" y="2515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6392500" y="2487750"/>
              <a:ext cx="700" cy="850"/>
            </a:xfrm>
            <a:custGeom>
              <a:rect b="b" l="l" r="r" t="t"/>
              <a:pathLst>
                <a:path extrusionOk="0" h="34" w="28">
                  <a:moveTo>
                    <a:pt x="27" y="1"/>
                  </a:moveTo>
                  <a:cubicBezTo>
                    <a:pt x="17" y="7"/>
                    <a:pt x="12" y="7"/>
                    <a:pt x="0" y="13"/>
                  </a:cubicBezTo>
                  <a:cubicBezTo>
                    <a:pt x="7" y="18"/>
                    <a:pt x="7" y="28"/>
                    <a:pt x="7" y="33"/>
                  </a:cubicBezTo>
                  <a:cubicBezTo>
                    <a:pt x="7" y="33"/>
                    <a:pt x="12" y="23"/>
                    <a:pt x="17" y="18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6392650" y="2488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6312450" y="2414175"/>
              <a:ext cx="725" cy="575"/>
            </a:xfrm>
            <a:custGeom>
              <a:rect b="b" l="l" r="r" t="t"/>
              <a:pathLst>
                <a:path extrusionOk="0" h="23" w="29">
                  <a:moveTo>
                    <a:pt x="1" y="0"/>
                  </a:moveTo>
                  <a:cubicBezTo>
                    <a:pt x="1" y="6"/>
                    <a:pt x="6" y="17"/>
                    <a:pt x="6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6379225" y="2514525"/>
              <a:ext cx="575" cy="650"/>
            </a:xfrm>
            <a:custGeom>
              <a:rect b="b" l="l" r="r" t="t"/>
              <a:pathLst>
                <a:path extrusionOk="0" h="26" w="23">
                  <a:moveTo>
                    <a:pt x="22" y="0"/>
                  </a:moveTo>
                  <a:cubicBezTo>
                    <a:pt x="10" y="5"/>
                    <a:pt x="10" y="10"/>
                    <a:pt x="0" y="16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5" y="26"/>
                    <a:pt x="10" y="21"/>
                    <a:pt x="10" y="1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6385925" y="2501200"/>
              <a:ext cx="575" cy="700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2" y="1"/>
                    <a:pt x="5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871800" y="2834950"/>
              <a:ext cx="700" cy="575"/>
            </a:xfrm>
            <a:custGeom>
              <a:rect b="b" l="l" r="r" t="t"/>
              <a:pathLst>
                <a:path extrusionOk="0" h="23" w="28">
                  <a:moveTo>
                    <a:pt x="1" y="0"/>
                  </a:moveTo>
                  <a:cubicBezTo>
                    <a:pt x="6" y="5"/>
                    <a:pt x="12" y="12"/>
                    <a:pt x="22" y="22"/>
                  </a:cubicBezTo>
                  <a:cubicBezTo>
                    <a:pt x="22" y="17"/>
                    <a:pt x="22" y="17"/>
                    <a:pt x="28" y="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6165550" y="2514525"/>
              <a:ext cx="525" cy="650"/>
            </a:xfrm>
            <a:custGeom>
              <a:rect b="b" l="l" r="r" t="t"/>
              <a:pathLst>
                <a:path extrusionOk="0" h="26" w="21">
                  <a:moveTo>
                    <a:pt x="21" y="0"/>
                  </a:moveTo>
                  <a:lnTo>
                    <a:pt x="0" y="26"/>
                  </a:lnTo>
                  <a:cubicBezTo>
                    <a:pt x="5" y="21"/>
                    <a:pt x="11" y="21"/>
                    <a:pt x="16" y="16"/>
                  </a:cubicBezTo>
                  <a:cubicBezTo>
                    <a:pt x="16" y="10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6132075" y="2527800"/>
              <a:ext cx="575" cy="575"/>
            </a:xfrm>
            <a:custGeom>
              <a:rect b="b" l="l" r="r" t="t"/>
              <a:pathLst>
                <a:path extrusionOk="0" h="23" w="23">
                  <a:moveTo>
                    <a:pt x="23" y="0"/>
                  </a:moveTo>
                  <a:lnTo>
                    <a:pt x="1" y="22"/>
                  </a:lnTo>
                  <a:lnTo>
                    <a:pt x="18" y="22"/>
                  </a:lnTo>
                  <a:cubicBezTo>
                    <a:pt x="18" y="17"/>
                    <a:pt x="23" y="5"/>
                    <a:pt x="2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992000" y="2788075"/>
              <a:ext cx="575" cy="700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2" y="6"/>
                    <a:pt x="12" y="11"/>
                    <a:pt x="7" y="17"/>
                  </a:cubicBezTo>
                  <a:cubicBezTo>
                    <a:pt x="0" y="23"/>
                    <a:pt x="0" y="28"/>
                    <a:pt x="0" y="28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6085350" y="2594675"/>
              <a:ext cx="575" cy="575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cubicBezTo>
                    <a:pt x="6" y="6"/>
                    <a:pt x="12" y="17"/>
                    <a:pt x="17" y="23"/>
                  </a:cubicBezTo>
                  <a:lnTo>
                    <a:pt x="22" y="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6252150" y="2434450"/>
              <a:ext cx="700" cy="575"/>
            </a:xfrm>
            <a:custGeom>
              <a:rect b="b" l="l" r="r" t="t"/>
              <a:pathLst>
                <a:path extrusionOk="0" h="23" w="28">
                  <a:moveTo>
                    <a:pt x="1" y="0"/>
                  </a:moveTo>
                  <a:cubicBezTo>
                    <a:pt x="6" y="6"/>
                    <a:pt x="6" y="12"/>
                    <a:pt x="12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6232125" y="2421175"/>
              <a:ext cx="725" cy="525"/>
            </a:xfrm>
            <a:custGeom>
              <a:rect b="b" l="l" r="r" t="t"/>
              <a:pathLst>
                <a:path extrusionOk="0" h="21" w="29">
                  <a:moveTo>
                    <a:pt x="1" y="0"/>
                  </a:moveTo>
                  <a:cubicBezTo>
                    <a:pt x="7" y="5"/>
                    <a:pt x="7" y="11"/>
                    <a:pt x="13" y="16"/>
                  </a:cubicBezTo>
                  <a:cubicBezTo>
                    <a:pt x="16" y="16"/>
                    <a:pt x="20" y="16"/>
                    <a:pt x="24" y="18"/>
                  </a:cubicBezTo>
                  <a:lnTo>
                    <a:pt x="24" y="18"/>
                  </a:lnTo>
                  <a:lnTo>
                    <a:pt x="1" y="0"/>
                  </a:lnTo>
                  <a:close/>
                  <a:moveTo>
                    <a:pt x="24" y="18"/>
                  </a:moveTo>
                  <a:lnTo>
                    <a:pt x="28" y="21"/>
                  </a:lnTo>
                  <a:cubicBezTo>
                    <a:pt x="27" y="20"/>
                    <a:pt x="25" y="19"/>
                    <a:pt x="24" y="18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6245450" y="242775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6" y="0"/>
                  </a:moveTo>
                  <a:cubicBezTo>
                    <a:pt x="0" y="11"/>
                    <a:pt x="0" y="22"/>
                    <a:pt x="0" y="27"/>
                  </a:cubicBezTo>
                  <a:cubicBezTo>
                    <a:pt x="11" y="27"/>
                    <a:pt x="22" y="27"/>
                    <a:pt x="28" y="2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6225425" y="2414425"/>
              <a:ext cx="700" cy="700"/>
            </a:xfrm>
            <a:custGeom>
              <a:rect b="b" l="l" r="r" t="t"/>
              <a:pathLst>
                <a:path extrusionOk="0" h="28" w="28">
                  <a:moveTo>
                    <a:pt x="1" y="1"/>
                  </a:moveTo>
                  <a:lnTo>
                    <a:pt x="1" y="28"/>
                  </a:lnTo>
                  <a:cubicBezTo>
                    <a:pt x="11" y="28"/>
                    <a:pt x="18" y="23"/>
                    <a:pt x="28" y="23"/>
                  </a:cubicBezTo>
                  <a:cubicBezTo>
                    <a:pt x="23" y="18"/>
                    <a:pt x="11" y="7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6025450" y="2694725"/>
              <a:ext cx="425" cy="575"/>
            </a:xfrm>
            <a:custGeom>
              <a:rect b="b" l="l" r="r" t="t"/>
              <a:pathLst>
                <a:path extrusionOk="0" h="23" w="17">
                  <a:moveTo>
                    <a:pt x="16" y="1"/>
                  </a:moveTo>
                  <a:lnTo>
                    <a:pt x="1" y="23"/>
                  </a:lnTo>
                  <a:cubicBezTo>
                    <a:pt x="6" y="17"/>
                    <a:pt x="11" y="12"/>
                    <a:pt x="16" y="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818350" y="2854950"/>
              <a:ext cx="700" cy="575"/>
            </a:xfrm>
            <a:custGeom>
              <a:rect b="b" l="l" r="r" t="t"/>
              <a:pathLst>
                <a:path extrusionOk="0" h="23" w="28">
                  <a:moveTo>
                    <a:pt x="1" y="1"/>
                  </a:moveTo>
                  <a:cubicBezTo>
                    <a:pt x="2" y="2"/>
                    <a:pt x="4" y="4"/>
                    <a:pt x="7" y="6"/>
                  </a:cubicBezTo>
                  <a:lnTo>
                    <a:pt x="7" y="6"/>
                  </a:lnTo>
                  <a:lnTo>
                    <a:pt x="1" y="1"/>
                  </a:lnTo>
                  <a:close/>
                  <a:moveTo>
                    <a:pt x="7" y="6"/>
                  </a:moveTo>
                  <a:lnTo>
                    <a:pt x="28" y="23"/>
                  </a:lnTo>
                  <a:lnTo>
                    <a:pt x="23" y="18"/>
                  </a:lnTo>
                  <a:cubicBezTo>
                    <a:pt x="18" y="13"/>
                    <a:pt x="12" y="9"/>
                    <a:pt x="7" y="6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811500" y="2848250"/>
              <a:ext cx="825" cy="825"/>
            </a:xfrm>
            <a:custGeom>
              <a:rect b="b" l="l" r="r" t="t"/>
              <a:pathLst>
                <a:path extrusionOk="0" h="33" w="33">
                  <a:moveTo>
                    <a:pt x="7" y="1"/>
                  </a:moveTo>
                  <a:cubicBezTo>
                    <a:pt x="7" y="16"/>
                    <a:pt x="7" y="21"/>
                    <a:pt x="0" y="33"/>
                  </a:cubicBezTo>
                  <a:cubicBezTo>
                    <a:pt x="12" y="28"/>
                    <a:pt x="22" y="28"/>
                    <a:pt x="32" y="2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845075" y="2854950"/>
              <a:ext cx="700" cy="575"/>
            </a:xfrm>
            <a:custGeom>
              <a:rect b="b" l="l" r="r" t="t"/>
              <a:pathLst>
                <a:path extrusionOk="0" h="23" w="28">
                  <a:moveTo>
                    <a:pt x="28" y="1"/>
                  </a:moveTo>
                  <a:lnTo>
                    <a:pt x="1" y="23"/>
                  </a:lnTo>
                  <a:lnTo>
                    <a:pt x="11" y="23"/>
                  </a:lnTo>
                  <a:cubicBezTo>
                    <a:pt x="17" y="18"/>
                    <a:pt x="23" y="11"/>
                    <a:pt x="28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6005450" y="2768050"/>
              <a:ext cx="425" cy="700"/>
            </a:xfrm>
            <a:custGeom>
              <a:rect b="b" l="l" r="r" t="t"/>
              <a:pathLst>
                <a:path extrusionOk="0" h="28" w="17">
                  <a:moveTo>
                    <a:pt x="17" y="1"/>
                  </a:moveTo>
                  <a:lnTo>
                    <a:pt x="0" y="28"/>
                  </a:lnTo>
                  <a:cubicBezTo>
                    <a:pt x="5" y="23"/>
                    <a:pt x="10" y="18"/>
                    <a:pt x="17" y="6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6018750" y="2701300"/>
              <a:ext cx="550" cy="700"/>
            </a:xfrm>
            <a:custGeom>
              <a:rect b="b" l="l" r="r" t="t"/>
              <a:pathLst>
                <a:path extrusionOk="0" h="28" w="22">
                  <a:moveTo>
                    <a:pt x="16" y="1"/>
                  </a:moveTo>
                  <a:lnTo>
                    <a:pt x="1" y="28"/>
                  </a:lnTo>
                  <a:lnTo>
                    <a:pt x="21" y="28"/>
                  </a:lnTo>
                  <a:cubicBezTo>
                    <a:pt x="16" y="23"/>
                    <a:pt x="21" y="12"/>
                    <a:pt x="16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6005300" y="2728050"/>
              <a:ext cx="575" cy="675"/>
            </a:xfrm>
            <a:custGeom>
              <a:rect b="b" l="l" r="r" t="t"/>
              <a:pathLst>
                <a:path extrusionOk="0" h="27" w="23">
                  <a:moveTo>
                    <a:pt x="23" y="1"/>
                  </a:moveTo>
                  <a:cubicBezTo>
                    <a:pt x="20" y="3"/>
                    <a:pt x="18" y="5"/>
                    <a:pt x="17" y="8"/>
                  </a:cubicBezTo>
                  <a:lnTo>
                    <a:pt x="17" y="8"/>
                  </a:lnTo>
                  <a:lnTo>
                    <a:pt x="23" y="1"/>
                  </a:lnTo>
                  <a:close/>
                  <a:moveTo>
                    <a:pt x="17" y="8"/>
                  </a:moveTo>
                  <a:lnTo>
                    <a:pt x="1" y="27"/>
                  </a:lnTo>
                  <a:cubicBezTo>
                    <a:pt x="6" y="21"/>
                    <a:pt x="11" y="21"/>
                    <a:pt x="11" y="16"/>
                  </a:cubicBezTo>
                  <a:cubicBezTo>
                    <a:pt x="14" y="13"/>
                    <a:pt x="15" y="10"/>
                    <a:pt x="17" y="8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6265475" y="2441175"/>
              <a:ext cx="700" cy="550"/>
            </a:xfrm>
            <a:custGeom>
              <a:rect b="b" l="l" r="r" t="t"/>
              <a:pathLst>
                <a:path extrusionOk="0" h="22" w="28">
                  <a:moveTo>
                    <a:pt x="0" y="1"/>
                  </a:moveTo>
                  <a:cubicBezTo>
                    <a:pt x="10" y="11"/>
                    <a:pt x="16" y="16"/>
                    <a:pt x="21" y="22"/>
                  </a:cubicBezTo>
                  <a:cubicBezTo>
                    <a:pt x="21" y="22"/>
                    <a:pt x="27" y="22"/>
                    <a:pt x="27" y="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6279175" y="2387575"/>
              <a:ext cx="400" cy="575"/>
            </a:xfrm>
            <a:custGeom>
              <a:rect b="b" l="l" r="r" t="t"/>
              <a:pathLst>
                <a:path extrusionOk="0" h="23" w="16">
                  <a:moveTo>
                    <a:pt x="0" y="1"/>
                  </a:moveTo>
                  <a:lnTo>
                    <a:pt x="16" y="23"/>
                  </a:lnTo>
                  <a:cubicBezTo>
                    <a:pt x="16" y="18"/>
                    <a:pt x="16" y="18"/>
                    <a:pt x="10" y="11"/>
                  </a:cubicBezTo>
                  <a:cubicBezTo>
                    <a:pt x="10" y="6"/>
                    <a:pt x="5" y="1"/>
                    <a:pt x="0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6285875" y="2407475"/>
              <a:ext cx="700" cy="825"/>
            </a:xfrm>
            <a:custGeom>
              <a:rect b="b" l="l" r="r" t="t"/>
              <a:pathLst>
                <a:path extrusionOk="0" h="33" w="28">
                  <a:moveTo>
                    <a:pt x="0" y="0"/>
                  </a:moveTo>
                  <a:lnTo>
                    <a:pt x="22" y="32"/>
                  </a:lnTo>
                  <a:cubicBezTo>
                    <a:pt x="22" y="21"/>
                    <a:pt x="22" y="16"/>
                    <a:pt x="27" y="5"/>
                  </a:cubicBezTo>
                  <a:cubicBezTo>
                    <a:pt x="17" y="5"/>
                    <a:pt x="11" y="5"/>
                    <a:pt x="0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6178700" y="2387450"/>
              <a:ext cx="575" cy="700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7" y="6"/>
                    <a:pt x="11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6265600" y="2380875"/>
              <a:ext cx="825" cy="700"/>
            </a:xfrm>
            <a:custGeom>
              <a:rect b="b" l="l" r="r" t="t"/>
              <a:pathLst>
                <a:path extrusionOk="0" h="28" w="33">
                  <a:moveTo>
                    <a:pt x="0" y="1"/>
                  </a:moveTo>
                  <a:lnTo>
                    <a:pt x="33" y="28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6071925" y="2454325"/>
              <a:ext cx="550" cy="425"/>
            </a:xfrm>
            <a:custGeom>
              <a:rect b="b" l="l" r="r" t="t"/>
              <a:pathLst>
                <a:path extrusionOk="0" h="17" w="22">
                  <a:moveTo>
                    <a:pt x="16" y="1"/>
                  </a:moveTo>
                  <a:cubicBezTo>
                    <a:pt x="11" y="6"/>
                    <a:pt x="6" y="11"/>
                    <a:pt x="1" y="16"/>
                  </a:cubicBezTo>
                  <a:lnTo>
                    <a:pt x="22" y="6"/>
                  </a:lnTo>
                  <a:cubicBezTo>
                    <a:pt x="22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6265725" y="2380575"/>
              <a:ext cx="700" cy="1000"/>
            </a:xfrm>
            <a:custGeom>
              <a:rect b="b" l="l" r="r" t="t"/>
              <a:pathLst>
                <a:path extrusionOk="0" h="40" w="28">
                  <a:moveTo>
                    <a:pt x="28" y="1"/>
                  </a:moveTo>
                  <a:cubicBezTo>
                    <a:pt x="22" y="7"/>
                    <a:pt x="11" y="7"/>
                    <a:pt x="0" y="13"/>
                  </a:cubicBezTo>
                  <a:cubicBezTo>
                    <a:pt x="11" y="18"/>
                    <a:pt x="17" y="28"/>
                    <a:pt x="28" y="40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6605775" y="2581100"/>
              <a:ext cx="575" cy="450"/>
            </a:xfrm>
            <a:custGeom>
              <a:rect b="b" l="l" r="r" t="t"/>
              <a:pathLst>
                <a:path extrusionOk="0" h="18" w="23">
                  <a:moveTo>
                    <a:pt x="23" y="1"/>
                  </a:moveTo>
                  <a:cubicBezTo>
                    <a:pt x="18" y="6"/>
                    <a:pt x="11" y="6"/>
                    <a:pt x="6" y="12"/>
                  </a:cubicBezTo>
                  <a:lnTo>
                    <a:pt x="1" y="18"/>
                  </a:lnTo>
                  <a:lnTo>
                    <a:pt x="18" y="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012650" y="1479675"/>
              <a:ext cx="5275" cy="5025"/>
            </a:xfrm>
            <a:custGeom>
              <a:rect b="b" l="l" r="r" t="t"/>
              <a:pathLst>
                <a:path extrusionOk="0" h="201" w="211">
                  <a:moveTo>
                    <a:pt x="189" y="0"/>
                  </a:moveTo>
                  <a:cubicBezTo>
                    <a:pt x="125" y="22"/>
                    <a:pt x="65" y="44"/>
                    <a:pt x="1" y="60"/>
                  </a:cubicBezTo>
                  <a:cubicBezTo>
                    <a:pt x="33" y="109"/>
                    <a:pt x="60" y="151"/>
                    <a:pt x="92" y="200"/>
                  </a:cubicBezTo>
                  <a:cubicBezTo>
                    <a:pt x="130" y="141"/>
                    <a:pt x="167" y="87"/>
                    <a:pt x="211" y="27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667125" y="2244950"/>
              <a:ext cx="632075" cy="617425"/>
            </a:xfrm>
            <a:custGeom>
              <a:rect b="b" l="l" r="r" t="t"/>
              <a:pathLst>
                <a:path extrusionOk="0" h="24697" w="25283">
                  <a:moveTo>
                    <a:pt x="24491" y="5711"/>
                  </a:moveTo>
                  <a:cubicBezTo>
                    <a:pt x="24491" y="5713"/>
                    <a:pt x="24492" y="5714"/>
                    <a:pt x="24492" y="5716"/>
                  </a:cubicBezTo>
                  <a:cubicBezTo>
                    <a:pt x="24492" y="5714"/>
                    <a:pt x="24492" y="5713"/>
                    <a:pt x="24491" y="5711"/>
                  </a:cubicBezTo>
                  <a:close/>
                  <a:moveTo>
                    <a:pt x="8591" y="0"/>
                  </a:moveTo>
                  <a:cubicBezTo>
                    <a:pt x="8462" y="0"/>
                    <a:pt x="8338" y="43"/>
                    <a:pt x="8242" y="129"/>
                  </a:cubicBezTo>
                  <a:cubicBezTo>
                    <a:pt x="8231" y="140"/>
                    <a:pt x="8220" y="151"/>
                    <a:pt x="8209" y="156"/>
                  </a:cubicBezTo>
                  <a:cubicBezTo>
                    <a:pt x="8204" y="162"/>
                    <a:pt x="8204" y="167"/>
                    <a:pt x="8193" y="172"/>
                  </a:cubicBezTo>
                  <a:cubicBezTo>
                    <a:pt x="8167" y="489"/>
                    <a:pt x="8113" y="801"/>
                    <a:pt x="8026" y="1118"/>
                  </a:cubicBezTo>
                  <a:cubicBezTo>
                    <a:pt x="8006" y="1198"/>
                    <a:pt x="7957" y="1279"/>
                    <a:pt x="7903" y="1365"/>
                  </a:cubicBezTo>
                  <a:cubicBezTo>
                    <a:pt x="7897" y="1644"/>
                    <a:pt x="7914" y="1977"/>
                    <a:pt x="7930" y="2375"/>
                  </a:cubicBezTo>
                  <a:cubicBezTo>
                    <a:pt x="8574" y="2918"/>
                    <a:pt x="8038" y="3826"/>
                    <a:pt x="8457" y="4389"/>
                  </a:cubicBezTo>
                  <a:cubicBezTo>
                    <a:pt x="8376" y="4900"/>
                    <a:pt x="8279" y="5410"/>
                    <a:pt x="8204" y="5926"/>
                  </a:cubicBezTo>
                  <a:cubicBezTo>
                    <a:pt x="8177" y="6098"/>
                    <a:pt x="8155" y="6270"/>
                    <a:pt x="8135" y="6437"/>
                  </a:cubicBezTo>
                  <a:cubicBezTo>
                    <a:pt x="7979" y="7731"/>
                    <a:pt x="6484" y="9333"/>
                    <a:pt x="5190" y="9563"/>
                  </a:cubicBezTo>
                  <a:cubicBezTo>
                    <a:pt x="5056" y="9643"/>
                    <a:pt x="4927" y="9725"/>
                    <a:pt x="4793" y="9805"/>
                  </a:cubicBezTo>
                  <a:lnTo>
                    <a:pt x="4755" y="9869"/>
                  </a:lnTo>
                  <a:cubicBezTo>
                    <a:pt x="4357" y="10052"/>
                    <a:pt x="4191" y="10374"/>
                    <a:pt x="4185" y="10799"/>
                  </a:cubicBezTo>
                  <a:cubicBezTo>
                    <a:pt x="3761" y="11202"/>
                    <a:pt x="3595" y="11659"/>
                    <a:pt x="3739" y="12266"/>
                  </a:cubicBezTo>
                  <a:cubicBezTo>
                    <a:pt x="3836" y="12657"/>
                    <a:pt x="3745" y="12795"/>
                    <a:pt x="3564" y="12795"/>
                  </a:cubicBezTo>
                  <a:cubicBezTo>
                    <a:pt x="3446" y="12795"/>
                    <a:pt x="3290" y="12736"/>
                    <a:pt x="3124" y="12650"/>
                  </a:cubicBezTo>
                  <a:lnTo>
                    <a:pt x="3124" y="12650"/>
                  </a:lnTo>
                  <a:cubicBezTo>
                    <a:pt x="2927" y="12472"/>
                    <a:pt x="2775" y="12400"/>
                    <a:pt x="2651" y="12400"/>
                  </a:cubicBezTo>
                  <a:cubicBezTo>
                    <a:pt x="2384" y="12400"/>
                    <a:pt x="2247" y="12738"/>
                    <a:pt x="2068" y="13077"/>
                  </a:cubicBezTo>
                  <a:cubicBezTo>
                    <a:pt x="1602" y="13979"/>
                    <a:pt x="2075" y="14951"/>
                    <a:pt x="1790" y="15859"/>
                  </a:cubicBezTo>
                  <a:cubicBezTo>
                    <a:pt x="1381" y="15973"/>
                    <a:pt x="1172" y="16214"/>
                    <a:pt x="1242" y="16650"/>
                  </a:cubicBezTo>
                  <a:cubicBezTo>
                    <a:pt x="1183" y="16633"/>
                    <a:pt x="1126" y="16626"/>
                    <a:pt x="1071" y="16626"/>
                  </a:cubicBezTo>
                  <a:cubicBezTo>
                    <a:pt x="834" y="16626"/>
                    <a:pt x="627" y="16757"/>
                    <a:pt x="414" y="16853"/>
                  </a:cubicBezTo>
                  <a:cubicBezTo>
                    <a:pt x="350" y="16960"/>
                    <a:pt x="307" y="17074"/>
                    <a:pt x="270" y="17186"/>
                  </a:cubicBezTo>
                  <a:cubicBezTo>
                    <a:pt x="275" y="17191"/>
                    <a:pt x="275" y="17197"/>
                    <a:pt x="280" y="17208"/>
                  </a:cubicBezTo>
                  <a:cubicBezTo>
                    <a:pt x="270" y="17235"/>
                    <a:pt x="253" y="17267"/>
                    <a:pt x="248" y="17304"/>
                  </a:cubicBezTo>
                  <a:cubicBezTo>
                    <a:pt x="0" y="19647"/>
                    <a:pt x="1344" y="21414"/>
                    <a:pt x="3030" y="22832"/>
                  </a:cubicBezTo>
                  <a:cubicBezTo>
                    <a:pt x="3600" y="23310"/>
                    <a:pt x="5158" y="24487"/>
                    <a:pt x="6330" y="24611"/>
                  </a:cubicBezTo>
                  <a:cubicBezTo>
                    <a:pt x="6429" y="24667"/>
                    <a:pt x="6529" y="24697"/>
                    <a:pt x="6630" y="24697"/>
                  </a:cubicBezTo>
                  <a:cubicBezTo>
                    <a:pt x="6763" y="24697"/>
                    <a:pt x="6896" y="24644"/>
                    <a:pt x="7027" y="24525"/>
                  </a:cubicBezTo>
                  <a:cubicBezTo>
                    <a:pt x="7086" y="24498"/>
                    <a:pt x="7146" y="24471"/>
                    <a:pt x="7200" y="24433"/>
                  </a:cubicBezTo>
                  <a:cubicBezTo>
                    <a:pt x="7236" y="24441"/>
                    <a:pt x="7271" y="24444"/>
                    <a:pt x="7303" y="24444"/>
                  </a:cubicBezTo>
                  <a:cubicBezTo>
                    <a:pt x="7482" y="24444"/>
                    <a:pt x="7605" y="24333"/>
                    <a:pt x="7677" y="24134"/>
                  </a:cubicBezTo>
                  <a:lnTo>
                    <a:pt x="7677" y="24134"/>
                  </a:lnTo>
                  <a:cubicBezTo>
                    <a:pt x="7852" y="23964"/>
                    <a:pt x="8028" y="23792"/>
                    <a:pt x="8209" y="23622"/>
                  </a:cubicBezTo>
                  <a:cubicBezTo>
                    <a:pt x="8199" y="23612"/>
                    <a:pt x="8193" y="23605"/>
                    <a:pt x="8188" y="23600"/>
                  </a:cubicBezTo>
                  <a:lnTo>
                    <a:pt x="8188" y="23600"/>
                  </a:lnTo>
                  <a:lnTo>
                    <a:pt x="8215" y="23617"/>
                  </a:lnTo>
                  <a:cubicBezTo>
                    <a:pt x="8209" y="23617"/>
                    <a:pt x="8209" y="23617"/>
                    <a:pt x="8209" y="23622"/>
                  </a:cubicBezTo>
                  <a:cubicBezTo>
                    <a:pt x="8379" y="23797"/>
                    <a:pt x="8507" y="24094"/>
                    <a:pt x="8737" y="24094"/>
                  </a:cubicBezTo>
                  <a:cubicBezTo>
                    <a:pt x="8833" y="24094"/>
                    <a:pt x="8947" y="24042"/>
                    <a:pt x="9090" y="23907"/>
                  </a:cubicBezTo>
                  <a:cubicBezTo>
                    <a:pt x="9488" y="23885"/>
                    <a:pt x="9950" y="23821"/>
                    <a:pt x="10198" y="23573"/>
                  </a:cubicBezTo>
                  <a:cubicBezTo>
                    <a:pt x="10230" y="23536"/>
                    <a:pt x="10262" y="23498"/>
                    <a:pt x="10288" y="23456"/>
                  </a:cubicBezTo>
                  <a:cubicBezTo>
                    <a:pt x="10718" y="22720"/>
                    <a:pt x="11401" y="22457"/>
                    <a:pt x="12093" y="22204"/>
                  </a:cubicBezTo>
                  <a:cubicBezTo>
                    <a:pt x="12432" y="22134"/>
                    <a:pt x="12770" y="22053"/>
                    <a:pt x="13039" y="21871"/>
                  </a:cubicBezTo>
                  <a:cubicBezTo>
                    <a:pt x="13324" y="21678"/>
                    <a:pt x="13447" y="21500"/>
                    <a:pt x="13496" y="21312"/>
                  </a:cubicBezTo>
                  <a:cubicBezTo>
                    <a:pt x="13570" y="21210"/>
                    <a:pt x="13598" y="21091"/>
                    <a:pt x="13550" y="20930"/>
                  </a:cubicBezTo>
                  <a:lnTo>
                    <a:pt x="13550" y="20930"/>
                  </a:lnTo>
                  <a:cubicBezTo>
                    <a:pt x="13543" y="20942"/>
                    <a:pt x="13538" y="20947"/>
                    <a:pt x="13533" y="20952"/>
                  </a:cubicBezTo>
                  <a:lnTo>
                    <a:pt x="13550" y="20925"/>
                  </a:lnTo>
                  <a:lnTo>
                    <a:pt x="13550" y="20930"/>
                  </a:lnTo>
                  <a:cubicBezTo>
                    <a:pt x="13872" y="20543"/>
                    <a:pt x="13592" y="20146"/>
                    <a:pt x="13511" y="19754"/>
                  </a:cubicBezTo>
                  <a:cubicBezTo>
                    <a:pt x="13555" y="19576"/>
                    <a:pt x="13614" y="19394"/>
                    <a:pt x="13694" y="19211"/>
                  </a:cubicBezTo>
                  <a:cubicBezTo>
                    <a:pt x="13930" y="18991"/>
                    <a:pt x="14071" y="18728"/>
                    <a:pt x="14076" y="18395"/>
                  </a:cubicBezTo>
                  <a:cubicBezTo>
                    <a:pt x="14098" y="18358"/>
                    <a:pt x="14113" y="18314"/>
                    <a:pt x="14135" y="18277"/>
                  </a:cubicBezTo>
                  <a:cubicBezTo>
                    <a:pt x="14291" y="18271"/>
                    <a:pt x="14323" y="18132"/>
                    <a:pt x="14349" y="17997"/>
                  </a:cubicBezTo>
                  <a:lnTo>
                    <a:pt x="14349" y="17997"/>
                  </a:lnTo>
                  <a:cubicBezTo>
                    <a:pt x="14344" y="18003"/>
                    <a:pt x="14339" y="18008"/>
                    <a:pt x="14334" y="18014"/>
                  </a:cubicBezTo>
                  <a:lnTo>
                    <a:pt x="14349" y="17992"/>
                  </a:lnTo>
                  <a:lnTo>
                    <a:pt x="14349" y="17997"/>
                  </a:lnTo>
                  <a:cubicBezTo>
                    <a:pt x="14731" y="17654"/>
                    <a:pt x="14726" y="17148"/>
                    <a:pt x="14882" y="16708"/>
                  </a:cubicBezTo>
                  <a:cubicBezTo>
                    <a:pt x="15026" y="16300"/>
                    <a:pt x="15102" y="15876"/>
                    <a:pt x="15182" y="15445"/>
                  </a:cubicBezTo>
                  <a:cubicBezTo>
                    <a:pt x="15263" y="15279"/>
                    <a:pt x="15338" y="15107"/>
                    <a:pt x="15440" y="14941"/>
                  </a:cubicBezTo>
                  <a:cubicBezTo>
                    <a:pt x="15871" y="14205"/>
                    <a:pt x="16466" y="14425"/>
                    <a:pt x="17036" y="14322"/>
                  </a:cubicBezTo>
                  <a:cubicBezTo>
                    <a:pt x="17142" y="14404"/>
                    <a:pt x="17248" y="14446"/>
                    <a:pt x="17351" y="14446"/>
                  </a:cubicBezTo>
                  <a:cubicBezTo>
                    <a:pt x="17579" y="14446"/>
                    <a:pt x="17791" y="14239"/>
                    <a:pt x="17954" y="13813"/>
                  </a:cubicBezTo>
                  <a:cubicBezTo>
                    <a:pt x="18019" y="13640"/>
                    <a:pt x="18073" y="13464"/>
                    <a:pt x="18127" y="13286"/>
                  </a:cubicBezTo>
                  <a:cubicBezTo>
                    <a:pt x="18282" y="12969"/>
                    <a:pt x="18417" y="12636"/>
                    <a:pt x="18556" y="12335"/>
                  </a:cubicBezTo>
                  <a:cubicBezTo>
                    <a:pt x="18965" y="11475"/>
                    <a:pt x="19164" y="11949"/>
                    <a:pt x="19776" y="11589"/>
                  </a:cubicBezTo>
                  <a:cubicBezTo>
                    <a:pt x="20270" y="11304"/>
                    <a:pt x="20570" y="10525"/>
                    <a:pt x="20759" y="9859"/>
                  </a:cubicBezTo>
                  <a:cubicBezTo>
                    <a:pt x="20835" y="9772"/>
                    <a:pt x="20904" y="9681"/>
                    <a:pt x="20947" y="9574"/>
                  </a:cubicBezTo>
                  <a:cubicBezTo>
                    <a:pt x="20989" y="9472"/>
                    <a:pt x="21011" y="9358"/>
                    <a:pt x="21011" y="9229"/>
                  </a:cubicBezTo>
                  <a:cubicBezTo>
                    <a:pt x="21016" y="8720"/>
                    <a:pt x="21113" y="8237"/>
                    <a:pt x="21247" y="7753"/>
                  </a:cubicBezTo>
                  <a:cubicBezTo>
                    <a:pt x="21378" y="7409"/>
                    <a:pt x="21564" y="7140"/>
                    <a:pt x="21839" y="7140"/>
                  </a:cubicBezTo>
                  <a:cubicBezTo>
                    <a:pt x="21938" y="7140"/>
                    <a:pt x="22048" y="7175"/>
                    <a:pt x="22172" y="7253"/>
                  </a:cubicBezTo>
                  <a:cubicBezTo>
                    <a:pt x="22714" y="7592"/>
                    <a:pt x="23230" y="7876"/>
                    <a:pt x="23843" y="8064"/>
                  </a:cubicBezTo>
                  <a:cubicBezTo>
                    <a:pt x="23968" y="8103"/>
                    <a:pt x="24094" y="8121"/>
                    <a:pt x="24211" y="8121"/>
                  </a:cubicBezTo>
                  <a:cubicBezTo>
                    <a:pt x="24239" y="8121"/>
                    <a:pt x="24267" y="8120"/>
                    <a:pt x="24294" y="8118"/>
                  </a:cubicBezTo>
                  <a:cubicBezTo>
                    <a:pt x="24340" y="8134"/>
                    <a:pt x="24384" y="8142"/>
                    <a:pt x="24425" y="8142"/>
                  </a:cubicBezTo>
                  <a:cubicBezTo>
                    <a:pt x="24545" y="8142"/>
                    <a:pt x="24642" y="8076"/>
                    <a:pt x="24718" y="7967"/>
                  </a:cubicBezTo>
                  <a:cubicBezTo>
                    <a:pt x="24917" y="7838"/>
                    <a:pt x="25067" y="7635"/>
                    <a:pt x="25137" y="7377"/>
                  </a:cubicBezTo>
                  <a:cubicBezTo>
                    <a:pt x="25169" y="7248"/>
                    <a:pt x="25127" y="7146"/>
                    <a:pt x="25057" y="7076"/>
                  </a:cubicBezTo>
                  <a:cubicBezTo>
                    <a:pt x="25105" y="6995"/>
                    <a:pt x="25159" y="6925"/>
                    <a:pt x="25223" y="6876"/>
                  </a:cubicBezTo>
                  <a:cubicBezTo>
                    <a:pt x="25229" y="6802"/>
                    <a:pt x="25239" y="6732"/>
                    <a:pt x="25256" y="6678"/>
                  </a:cubicBezTo>
                  <a:cubicBezTo>
                    <a:pt x="25276" y="6619"/>
                    <a:pt x="25283" y="6554"/>
                    <a:pt x="25276" y="6490"/>
                  </a:cubicBezTo>
                  <a:lnTo>
                    <a:pt x="25276" y="6490"/>
                  </a:lnTo>
                  <a:cubicBezTo>
                    <a:pt x="25157" y="6498"/>
                    <a:pt x="25032" y="6517"/>
                    <a:pt x="24913" y="6517"/>
                  </a:cubicBezTo>
                  <a:cubicBezTo>
                    <a:pt x="24867" y="6517"/>
                    <a:pt x="24821" y="6514"/>
                    <a:pt x="24777" y="6506"/>
                  </a:cubicBezTo>
                  <a:cubicBezTo>
                    <a:pt x="24772" y="6517"/>
                    <a:pt x="24772" y="6522"/>
                    <a:pt x="24772" y="6533"/>
                  </a:cubicBezTo>
                  <a:lnTo>
                    <a:pt x="24750" y="6501"/>
                  </a:lnTo>
                  <a:lnTo>
                    <a:pt x="24750" y="6501"/>
                  </a:lnTo>
                  <a:cubicBezTo>
                    <a:pt x="24761" y="6506"/>
                    <a:pt x="24767" y="6506"/>
                    <a:pt x="24777" y="6506"/>
                  </a:cubicBezTo>
                  <a:cubicBezTo>
                    <a:pt x="24869" y="6179"/>
                    <a:pt x="24708" y="5937"/>
                    <a:pt x="24492" y="5716"/>
                  </a:cubicBezTo>
                  <a:lnTo>
                    <a:pt x="24492" y="5716"/>
                  </a:lnTo>
                  <a:cubicBezTo>
                    <a:pt x="24498" y="5723"/>
                    <a:pt x="24498" y="5723"/>
                    <a:pt x="24498" y="5728"/>
                  </a:cubicBezTo>
                  <a:lnTo>
                    <a:pt x="24482" y="5706"/>
                  </a:lnTo>
                  <a:lnTo>
                    <a:pt x="24482" y="5706"/>
                  </a:lnTo>
                  <a:cubicBezTo>
                    <a:pt x="24486" y="5706"/>
                    <a:pt x="24489" y="5708"/>
                    <a:pt x="24491" y="5711"/>
                  </a:cubicBezTo>
                  <a:lnTo>
                    <a:pt x="24491" y="5711"/>
                  </a:lnTo>
                  <a:cubicBezTo>
                    <a:pt x="24429" y="5507"/>
                    <a:pt x="24312" y="5397"/>
                    <a:pt x="24138" y="5397"/>
                  </a:cubicBezTo>
                  <a:cubicBezTo>
                    <a:pt x="24088" y="5397"/>
                    <a:pt x="24032" y="5407"/>
                    <a:pt x="23972" y="5426"/>
                  </a:cubicBezTo>
                  <a:lnTo>
                    <a:pt x="23972" y="5465"/>
                  </a:lnTo>
                  <a:cubicBezTo>
                    <a:pt x="23961" y="5453"/>
                    <a:pt x="23955" y="5443"/>
                    <a:pt x="23944" y="5438"/>
                  </a:cubicBezTo>
                  <a:cubicBezTo>
                    <a:pt x="23955" y="5432"/>
                    <a:pt x="23966" y="5432"/>
                    <a:pt x="23972" y="5426"/>
                  </a:cubicBezTo>
                  <a:cubicBezTo>
                    <a:pt x="24030" y="4966"/>
                    <a:pt x="23963" y="4642"/>
                    <a:pt x="23365" y="4642"/>
                  </a:cubicBezTo>
                  <a:cubicBezTo>
                    <a:pt x="23356" y="4642"/>
                    <a:pt x="23347" y="4642"/>
                    <a:pt x="23337" y="4642"/>
                  </a:cubicBezTo>
                  <a:cubicBezTo>
                    <a:pt x="22389" y="4669"/>
                    <a:pt x="21476" y="4743"/>
                    <a:pt x="20742" y="5438"/>
                  </a:cubicBezTo>
                  <a:lnTo>
                    <a:pt x="20742" y="5438"/>
                  </a:lnTo>
                  <a:cubicBezTo>
                    <a:pt x="20567" y="5447"/>
                    <a:pt x="20480" y="5538"/>
                    <a:pt x="20463" y="5706"/>
                  </a:cubicBezTo>
                  <a:cubicBezTo>
                    <a:pt x="20474" y="5706"/>
                    <a:pt x="20480" y="5706"/>
                    <a:pt x="20485" y="5701"/>
                  </a:cubicBezTo>
                  <a:lnTo>
                    <a:pt x="20485" y="5701"/>
                  </a:lnTo>
                  <a:lnTo>
                    <a:pt x="20463" y="5728"/>
                  </a:lnTo>
                  <a:lnTo>
                    <a:pt x="20463" y="5706"/>
                  </a:lnTo>
                  <a:cubicBezTo>
                    <a:pt x="20265" y="5733"/>
                    <a:pt x="20173" y="5845"/>
                    <a:pt x="20211" y="6060"/>
                  </a:cubicBezTo>
                  <a:cubicBezTo>
                    <a:pt x="19944" y="5919"/>
                    <a:pt x="19701" y="5842"/>
                    <a:pt x="19474" y="5842"/>
                  </a:cubicBezTo>
                  <a:cubicBezTo>
                    <a:pt x="19193" y="5842"/>
                    <a:pt x="18935" y="5959"/>
                    <a:pt x="18685" y="6211"/>
                  </a:cubicBezTo>
                  <a:cubicBezTo>
                    <a:pt x="18621" y="6281"/>
                    <a:pt x="18556" y="6356"/>
                    <a:pt x="18497" y="6437"/>
                  </a:cubicBezTo>
                  <a:cubicBezTo>
                    <a:pt x="18030" y="7060"/>
                    <a:pt x="17411" y="7565"/>
                    <a:pt x="16863" y="8118"/>
                  </a:cubicBezTo>
                  <a:cubicBezTo>
                    <a:pt x="16808" y="8104"/>
                    <a:pt x="16755" y="8098"/>
                    <a:pt x="16706" y="8098"/>
                  </a:cubicBezTo>
                  <a:cubicBezTo>
                    <a:pt x="16501" y="8098"/>
                    <a:pt x="16342" y="8207"/>
                    <a:pt x="16208" y="8376"/>
                  </a:cubicBezTo>
                  <a:cubicBezTo>
                    <a:pt x="16208" y="8376"/>
                    <a:pt x="16214" y="8376"/>
                    <a:pt x="16214" y="8381"/>
                  </a:cubicBezTo>
                  <a:lnTo>
                    <a:pt x="16193" y="8391"/>
                  </a:lnTo>
                  <a:cubicBezTo>
                    <a:pt x="16198" y="8386"/>
                    <a:pt x="16203" y="8381"/>
                    <a:pt x="16208" y="8376"/>
                  </a:cubicBezTo>
                  <a:cubicBezTo>
                    <a:pt x="15510" y="7871"/>
                    <a:pt x="15252" y="6829"/>
                    <a:pt x="15489" y="6001"/>
                  </a:cubicBezTo>
                  <a:cubicBezTo>
                    <a:pt x="15387" y="5824"/>
                    <a:pt x="15258" y="5663"/>
                    <a:pt x="15085" y="5545"/>
                  </a:cubicBezTo>
                  <a:cubicBezTo>
                    <a:pt x="15026" y="5502"/>
                    <a:pt x="14968" y="5465"/>
                    <a:pt x="14904" y="5432"/>
                  </a:cubicBezTo>
                  <a:cubicBezTo>
                    <a:pt x="14865" y="5416"/>
                    <a:pt x="14833" y="5405"/>
                    <a:pt x="14795" y="5389"/>
                  </a:cubicBezTo>
                  <a:cubicBezTo>
                    <a:pt x="13474" y="5582"/>
                    <a:pt x="12147" y="5775"/>
                    <a:pt x="10831" y="6033"/>
                  </a:cubicBezTo>
                  <a:cubicBezTo>
                    <a:pt x="10689" y="6061"/>
                    <a:pt x="10563" y="6075"/>
                    <a:pt x="10451" y="6075"/>
                  </a:cubicBezTo>
                  <a:cubicBezTo>
                    <a:pt x="9913" y="6075"/>
                    <a:pt x="9694" y="5758"/>
                    <a:pt x="9595" y="5153"/>
                  </a:cubicBezTo>
                  <a:cubicBezTo>
                    <a:pt x="9316" y="3444"/>
                    <a:pt x="9015" y="1731"/>
                    <a:pt x="8730" y="22"/>
                  </a:cubicBezTo>
                  <a:cubicBezTo>
                    <a:pt x="8683" y="6"/>
                    <a:pt x="8639" y="0"/>
                    <a:pt x="8591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648325" y="3196075"/>
              <a:ext cx="711700" cy="537400"/>
            </a:xfrm>
            <a:custGeom>
              <a:rect b="b" l="l" r="r" t="t"/>
              <a:pathLst>
                <a:path extrusionOk="0" h="21496" w="28468">
                  <a:moveTo>
                    <a:pt x="7075" y="10638"/>
                  </a:moveTo>
                  <a:lnTo>
                    <a:pt x="7080" y="10645"/>
                  </a:lnTo>
                  <a:lnTo>
                    <a:pt x="7080" y="10645"/>
                  </a:lnTo>
                  <a:cubicBezTo>
                    <a:pt x="7078" y="10643"/>
                    <a:pt x="7077" y="10640"/>
                    <a:pt x="7075" y="10638"/>
                  </a:cubicBezTo>
                  <a:close/>
                  <a:moveTo>
                    <a:pt x="7881" y="11175"/>
                  </a:moveTo>
                  <a:lnTo>
                    <a:pt x="7881" y="11175"/>
                  </a:lnTo>
                  <a:lnTo>
                    <a:pt x="7881" y="11175"/>
                  </a:lnTo>
                  <a:cubicBezTo>
                    <a:pt x="7887" y="11181"/>
                    <a:pt x="7893" y="11186"/>
                    <a:pt x="7898" y="11192"/>
                  </a:cubicBezTo>
                  <a:cubicBezTo>
                    <a:pt x="7893" y="11192"/>
                    <a:pt x="7887" y="11197"/>
                    <a:pt x="7876" y="11197"/>
                  </a:cubicBezTo>
                  <a:cubicBezTo>
                    <a:pt x="7881" y="11192"/>
                    <a:pt x="7881" y="11181"/>
                    <a:pt x="7881" y="11175"/>
                  </a:cubicBezTo>
                  <a:close/>
                  <a:moveTo>
                    <a:pt x="14823" y="18127"/>
                  </a:moveTo>
                  <a:cubicBezTo>
                    <a:pt x="14833" y="18127"/>
                    <a:pt x="14833" y="18133"/>
                    <a:pt x="14843" y="18133"/>
                  </a:cubicBezTo>
                  <a:lnTo>
                    <a:pt x="14823" y="18133"/>
                  </a:lnTo>
                  <a:lnTo>
                    <a:pt x="14823" y="18127"/>
                  </a:lnTo>
                  <a:close/>
                  <a:moveTo>
                    <a:pt x="11964" y="1"/>
                  </a:moveTo>
                  <a:cubicBezTo>
                    <a:pt x="11588" y="55"/>
                    <a:pt x="11196" y="168"/>
                    <a:pt x="10814" y="248"/>
                  </a:cubicBezTo>
                  <a:cubicBezTo>
                    <a:pt x="10417" y="345"/>
                    <a:pt x="10020" y="437"/>
                    <a:pt x="9622" y="533"/>
                  </a:cubicBezTo>
                  <a:cubicBezTo>
                    <a:pt x="9166" y="482"/>
                    <a:pt x="8713" y="455"/>
                    <a:pt x="8262" y="455"/>
                  </a:cubicBezTo>
                  <a:cubicBezTo>
                    <a:pt x="7139" y="455"/>
                    <a:pt x="6036" y="628"/>
                    <a:pt x="4963" y="1053"/>
                  </a:cubicBezTo>
                  <a:lnTo>
                    <a:pt x="4963" y="1053"/>
                  </a:lnTo>
                  <a:cubicBezTo>
                    <a:pt x="4965" y="1051"/>
                    <a:pt x="4965" y="1047"/>
                    <a:pt x="4965" y="1044"/>
                  </a:cubicBezTo>
                  <a:cubicBezTo>
                    <a:pt x="4921" y="1041"/>
                    <a:pt x="4878" y="1039"/>
                    <a:pt x="4836" y="1039"/>
                  </a:cubicBezTo>
                  <a:cubicBezTo>
                    <a:pt x="4484" y="1039"/>
                    <a:pt x="4215" y="1154"/>
                    <a:pt x="4148" y="1580"/>
                  </a:cubicBezTo>
                  <a:cubicBezTo>
                    <a:pt x="4154" y="1580"/>
                    <a:pt x="4159" y="1580"/>
                    <a:pt x="4164" y="1587"/>
                  </a:cubicBezTo>
                  <a:lnTo>
                    <a:pt x="4142" y="1602"/>
                  </a:lnTo>
                  <a:cubicBezTo>
                    <a:pt x="4148" y="1592"/>
                    <a:pt x="4148" y="1587"/>
                    <a:pt x="4148" y="1580"/>
                  </a:cubicBezTo>
                  <a:cubicBezTo>
                    <a:pt x="4069" y="1550"/>
                    <a:pt x="3999" y="1536"/>
                    <a:pt x="3938" y="1536"/>
                  </a:cubicBezTo>
                  <a:cubicBezTo>
                    <a:pt x="3751" y="1536"/>
                    <a:pt x="3645" y="1672"/>
                    <a:pt x="3606" y="1919"/>
                  </a:cubicBezTo>
                  <a:cubicBezTo>
                    <a:pt x="3192" y="2086"/>
                    <a:pt x="2778" y="2257"/>
                    <a:pt x="2364" y="2430"/>
                  </a:cubicBezTo>
                  <a:cubicBezTo>
                    <a:pt x="2026" y="2472"/>
                    <a:pt x="1687" y="2515"/>
                    <a:pt x="1349" y="2564"/>
                  </a:cubicBezTo>
                  <a:cubicBezTo>
                    <a:pt x="1247" y="2703"/>
                    <a:pt x="1156" y="2849"/>
                    <a:pt x="1080" y="2983"/>
                  </a:cubicBezTo>
                  <a:cubicBezTo>
                    <a:pt x="1042" y="3042"/>
                    <a:pt x="1010" y="3095"/>
                    <a:pt x="973" y="3149"/>
                  </a:cubicBezTo>
                  <a:cubicBezTo>
                    <a:pt x="968" y="3160"/>
                    <a:pt x="962" y="3171"/>
                    <a:pt x="957" y="3182"/>
                  </a:cubicBezTo>
                  <a:cubicBezTo>
                    <a:pt x="1107" y="3268"/>
                    <a:pt x="1188" y="3434"/>
                    <a:pt x="1209" y="3714"/>
                  </a:cubicBezTo>
                  <a:cubicBezTo>
                    <a:pt x="1215" y="3714"/>
                    <a:pt x="1220" y="3714"/>
                    <a:pt x="1225" y="3719"/>
                  </a:cubicBezTo>
                  <a:cubicBezTo>
                    <a:pt x="1220" y="3724"/>
                    <a:pt x="1215" y="3730"/>
                    <a:pt x="1209" y="3735"/>
                  </a:cubicBezTo>
                  <a:lnTo>
                    <a:pt x="1209" y="3714"/>
                  </a:lnTo>
                  <a:cubicBezTo>
                    <a:pt x="1135" y="3686"/>
                    <a:pt x="1069" y="3672"/>
                    <a:pt x="1010" y="3672"/>
                  </a:cubicBezTo>
                  <a:cubicBezTo>
                    <a:pt x="845" y="3672"/>
                    <a:pt x="735" y="3780"/>
                    <a:pt x="672" y="3982"/>
                  </a:cubicBezTo>
                  <a:cubicBezTo>
                    <a:pt x="683" y="3982"/>
                    <a:pt x="688" y="3977"/>
                    <a:pt x="693" y="3977"/>
                  </a:cubicBezTo>
                  <a:lnTo>
                    <a:pt x="693" y="3977"/>
                  </a:lnTo>
                  <a:lnTo>
                    <a:pt x="667" y="4004"/>
                  </a:lnTo>
                  <a:cubicBezTo>
                    <a:pt x="672" y="3993"/>
                    <a:pt x="672" y="3987"/>
                    <a:pt x="672" y="3982"/>
                  </a:cubicBezTo>
                  <a:lnTo>
                    <a:pt x="672" y="3982"/>
                  </a:lnTo>
                  <a:cubicBezTo>
                    <a:pt x="415" y="4074"/>
                    <a:pt x="409" y="4299"/>
                    <a:pt x="403" y="4520"/>
                  </a:cubicBezTo>
                  <a:cubicBezTo>
                    <a:pt x="415" y="4513"/>
                    <a:pt x="420" y="4513"/>
                    <a:pt x="425" y="4508"/>
                  </a:cubicBezTo>
                  <a:lnTo>
                    <a:pt x="425" y="4508"/>
                  </a:lnTo>
                  <a:lnTo>
                    <a:pt x="403" y="4541"/>
                  </a:lnTo>
                  <a:lnTo>
                    <a:pt x="403" y="4520"/>
                  </a:lnTo>
                  <a:lnTo>
                    <a:pt x="403" y="4520"/>
                  </a:lnTo>
                  <a:cubicBezTo>
                    <a:pt x="119" y="4697"/>
                    <a:pt x="1" y="4874"/>
                    <a:pt x="409" y="5051"/>
                  </a:cubicBezTo>
                  <a:cubicBezTo>
                    <a:pt x="409" y="5046"/>
                    <a:pt x="403" y="5041"/>
                    <a:pt x="403" y="5036"/>
                  </a:cubicBezTo>
                  <a:lnTo>
                    <a:pt x="403" y="5036"/>
                  </a:lnTo>
                  <a:lnTo>
                    <a:pt x="425" y="5056"/>
                  </a:lnTo>
                  <a:cubicBezTo>
                    <a:pt x="420" y="5056"/>
                    <a:pt x="415" y="5051"/>
                    <a:pt x="409" y="5051"/>
                  </a:cubicBezTo>
                  <a:lnTo>
                    <a:pt x="409" y="5051"/>
                  </a:lnTo>
                  <a:cubicBezTo>
                    <a:pt x="430" y="5384"/>
                    <a:pt x="645" y="5524"/>
                    <a:pt x="941" y="5584"/>
                  </a:cubicBezTo>
                  <a:cubicBezTo>
                    <a:pt x="935" y="5577"/>
                    <a:pt x="935" y="5577"/>
                    <a:pt x="930" y="5567"/>
                  </a:cubicBezTo>
                  <a:lnTo>
                    <a:pt x="930" y="5567"/>
                  </a:lnTo>
                  <a:lnTo>
                    <a:pt x="961" y="5593"/>
                  </a:lnTo>
                  <a:lnTo>
                    <a:pt x="961" y="5593"/>
                  </a:lnTo>
                  <a:cubicBezTo>
                    <a:pt x="955" y="5589"/>
                    <a:pt x="945" y="5588"/>
                    <a:pt x="941" y="5584"/>
                  </a:cubicBezTo>
                  <a:lnTo>
                    <a:pt x="941" y="5584"/>
                  </a:lnTo>
                  <a:cubicBezTo>
                    <a:pt x="1032" y="5841"/>
                    <a:pt x="1253" y="5857"/>
                    <a:pt x="1473" y="5857"/>
                  </a:cubicBezTo>
                  <a:cubicBezTo>
                    <a:pt x="1473" y="5847"/>
                    <a:pt x="1467" y="5847"/>
                    <a:pt x="1467" y="5835"/>
                  </a:cubicBezTo>
                  <a:lnTo>
                    <a:pt x="1467" y="5835"/>
                  </a:lnTo>
                  <a:lnTo>
                    <a:pt x="1494" y="5857"/>
                  </a:lnTo>
                  <a:lnTo>
                    <a:pt x="1473" y="5857"/>
                  </a:lnTo>
                  <a:cubicBezTo>
                    <a:pt x="1570" y="6115"/>
                    <a:pt x="1795" y="6120"/>
                    <a:pt x="2021" y="6125"/>
                  </a:cubicBezTo>
                  <a:cubicBezTo>
                    <a:pt x="2015" y="6115"/>
                    <a:pt x="2004" y="6110"/>
                    <a:pt x="1999" y="6105"/>
                  </a:cubicBezTo>
                  <a:lnTo>
                    <a:pt x="1999" y="6105"/>
                  </a:lnTo>
                  <a:lnTo>
                    <a:pt x="2031" y="6125"/>
                  </a:lnTo>
                  <a:lnTo>
                    <a:pt x="2021" y="6125"/>
                  </a:lnTo>
                  <a:cubicBezTo>
                    <a:pt x="2493" y="6566"/>
                    <a:pt x="3095" y="6749"/>
                    <a:pt x="3691" y="6931"/>
                  </a:cubicBezTo>
                  <a:cubicBezTo>
                    <a:pt x="3901" y="7087"/>
                    <a:pt x="4218" y="7228"/>
                    <a:pt x="4384" y="7394"/>
                  </a:cubicBezTo>
                  <a:cubicBezTo>
                    <a:pt x="4444" y="7447"/>
                    <a:pt x="4481" y="7506"/>
                    <a:pt x="4491" y="7570"/>
                  </a:cubicBezTo>
                  <a:cubicBezTo>
                    <a:pt x="4717" y="8812"/>
                    <a:pt x="5716" y="9381"/>
                    <a:pt x="6527" y="10122"/>
                  </a:cubicBezTo>
                  <a:cubicBezTo>
                    <a:pt x="6603" y="10424"/>
                    <a:pt x="6797" y="10606"/>
                    <a:pt x="7097" y="10665"/>
                  </a:cubicBezTo>
                  <a:cubicBezTo>
                    <a:pt x="7096" y="10663"/>
                    <a:pt x="7095" y="10661"/>
                    <a:pt x="7093" y="10659"/>
                  </a:cubicBezTo>
                  <a:lnTo>
                    <a:pt x="7093" y="10659"/>
                  </a:lnTo>
                  <a:lnTo>
                    <a:pt x="7102" y="10665"/>
                  </a:lnTo>
                  <a:lnTo>
                    <a:pt x="7097" y="10665"/>
                  </a:lnTo>
                  <a:cubicBezTo>
                    <a:pt x="7178" y="10746"/>
                    <a:pt x="7258" y="10826"/>
                    <a:pt x="7345" y="10907"/>
                  </a:cubicBezTo>
                  <a:lnTo>
                    <a:pt x="7339" y="10907"/>
                  </a:lnTo>
                  <a:cubicBezTo>
                    <a:pt x="7433" y="11086"/>
                    <a:pt x="7540" y="11228"/>
                    <a:pt x="7720" y="11228"/>
                  </a:cubicBezTo>
                  <a:cubicBezTo>
                    <a:pt x="7767" y="11228"/>
                    <a:pt x="7818" y="11218"/>
                    <a:pt x="7876" y="11197"/>
                  </a:cubicBezTo>
                  <a:lnTo>
                    <a:pt x="7876" y="11197"/>
                  </a:lnTo>
                  <a:cubicBezTo>
                    <a:pt x="7837" y="11406"/>
                    <a:pt x="7939" y="11467"/>
                    <a:pt x="8107" y="11467"/>
                  </a:cubicBezTo>
                  <a:cubicBezTo>
                    <a:pt x="8121" y="11467"/>
                    <a:pt x="8136" y="11466"/>
                    <a:pt x="8150" y="11466"/>
                  </a:cubicBezTo>
                  <a:cubicBezTo>
                    <a:pt x="8150" y="11455"/>
                    <a:pt x="8150" y="11450"/>
                    <a:pt x="8145" y="11438"/>
                  </a:cubicBezTo>
                  <a:lnTo>
                    <a:pt x="8145" y="11438"/>
                  </a:lnTo>
                  <a:lnTo>
                    <a:pt x="8171" y="11466"/>
                  </a:lnTo>
                  <a:lnTo>
                    <a:pt x="8150" y="11466"/>
                  </a:lnTo>
                  <a:cubicBezTo>
                    <a:pt x="8295" y="12041"/>
                    <a:pt x="8827" y="11944"/>
                    <a:pt x="9235" y="12051"/>
                  </a:cubicBezTo>
                  <a:cubicBezTo>
                    <a:pt x="9606" y="12443"/>
                    <a:pt x="9842" y="12933"/>
                    <a:pt x="10144" y="13372"/>
                  </a:cubicBezTo>
                  <a:cubicBezTo>
                    <a:pt x="10326" y="13635"/>
                    <a:pt x="10531" y="13883"/>
                    <a:pt x="10804" y="14076"/>
                  </a:cubicBezTo>
                  <a:cubicBezTo>
                    <a:pt x="10879" y="14481"/>
                    <a:pt x="11102" y="14676"/>
                    <a:pt x="11460" y="14676"/>
                  </a:cubicBezTo>
                  <a:cubicBezTo>
                    <a:pt x="11516" y="14676"/>
                    <a:pt x="11575" y="14671"/>
                    <a:pt x="11637" y="14662"/>
                  </a:cubicBezTo>
                  <a:cubicBezTo>
                    <a:pt x="11632" y="14657"/>
                    <a:pt x="11627" y="14651"/>
                    <a:pt x="11620" y="14646"/>
                  </a:cubicBezTo>
                  <a:lnTo>
                    <a:pt x="11620" y="14646"/>
                  </a:lnTo>
                  <a:lnTo>
                    <a:pt x="11632" y="14651"/>
                  </a:lnTo>
                  <a:cubicBezTo>
                    <a:pt x="11637" y="14657"/>
                    <a:pt x="11642" y="14662"/>
                    <a:pt x="11642" y="14662"/>
                  </a:cubicBezTo>
                  <a:lnTo>
                    <a:pt x="11637" y="14662"/>
                  </a:lnTo>
                  <a:cubicBezTo>
                    <a:pt x="12158" y="15205"/>
                    <a:pt x="12217" y="16204"/>
                    <a:pt x="13221" y="16263"/>
                  </a:cubicBezTo>
                  <a:lnTo>
                    <a:pt x="13221" y="16253"/>
                  </a:lnTo>
                  <a:lnTo>
                    <a:pt x="13227" y="16253"/>
                  </a:lnTo>
                  <a:cubicBezTo>
                    <a:pt x="13227" y="16258"/>
                    <a:pt x="13232" y="16258"/>
                    <a:pt x="13232" y="16263"/>
                  </a:cubicBezTo>
                  <a:lnTo>
                    <a:pt x="13221" y="16263"/>
                  </a:lnTo>
                  <a:cubicBezTo>
                    <a:pt x="13196" y="17312"/>
                    <a:pt x="13426" y="18140"/>
                    <a:pt x="14620" y="18140"/>
                  </a:cubicBezTo>
                  <a:cubicBezTo>
                    <a:pt x="14684" y="18140"/>
                    <a:pt x="14752" y="18138"/>
                    <a:pt x="14823" y="18133"/>
                  </a:cubicBezTo>
                  <a:lnTo>
                    <a:pt x="14823" y="18133"/>
                  </a:lnTo>
                  <a:cubicBezTo>
                    <a:pt x="14736" y="18460"/>
                    <a:pt x="14779" y="18740"/>
                    <a:pt x="15086" y="18933"/>
                  </a:cubicBezTo>
                  <a:lnTo>
                    <a:pt x="15086" y="18917"/>
                  </a:lnTo>
                  <a:lnTo>
                    <a:pt x="15108" y="18949"/>
                  </a:lnTo>
                  <a:cubicBezTo>
                    <a:pt x="15101" y="18944"/>
                    <a:pt x="15096" y="18938"/>
                    <a:pt x="15086" y="18933"/>
                  </a:cubicBezTo>
                  <a:lnTo>
                    <a:pt x="15086" y="18933"/>
                  </a:lnTo>
                  <a:cubicBezTo>
                    <a:pt x="15054" y="19534"/>
                    <a:pt x="15220" y="20099"/>
                    <a:pt x="15445" y="20647"/>
                  </a:cubicBezTo>
                  <a:lnTo>
                    <a:pt x="15445" y="20652"/>
                  </a:lnTo>
                  <a:cubicBezTo>
                    <a:pt x="15676" y="20786"/>
                    <a:pt x="15907" y="20927"/>
                    <a:pt x="16133" y="21066"/>
                  </a:cubicBezTo>
                  <a:cubicBezTo>
                    <a:pt x="16149" y="21076"/>
                    <a:pt x="16171" y="21088"/>
                    <a:pt x="16187" y="21098"/>
                  </a:cubicBezTo>
                  <a:cubicBezTo>
                    <a:pt x="16259" y="21284"/>
                    <a:pt x="16391" y="21319"/>
                    <a:pt x="16526" y="21319"/>
                  </a:cubicBezTo>
                  <a:cubicBezTo>
                    <a:pt x="16605" y="21319"/>
                    <a:pt x="16684" y="21307"/>
                    <a:pt x="16753" y="21307"/>
                  </a:cubicBezTo>
                  <a:cubicBezTo>
                    <a:pt x="16814" y="21307"/>
                    <a:pt x="16866" y="21316"/>
                    <a:pt x="16901" y="21351"/>
                  </a:cubicBezTo>
                  <a:cubicBezTo>
                    <a:pt x="16881" y="21398"/>
                    <a:pt x="16859" y="21447"/>
                    <a:pt x="16837" y="21495"/>
                  </a:cubicBezTo>
                  <a:cubicBezTo>
                    <a:pt x="17057" y="21404"/>
                    <a:pt x="17235" y="21270"/>
                    <a:pt x="17379" y="21114"/>
                  </a:cubicBezTo>
                  <a:cubicBezTo>
                    <a:pt x="17632" y="20840"/>
                    <a:pt x="17788" y="20508"/>
                    <a:pt x="17912" y="20238"/>
                  </a:cubicBezTo>
                  <a:cubicBezTo>
                    <a:pt x="17982" y="20089"/>
                    <a:pt x="18046" y="19943"/>
                    <a:pt x="18116" y="19831"/>
                  </a:cubicBezTo>
                  <a:cubicBezTo>
                    <a:pt x="18277" y="19578"/>
                    <a:pt x="18406" y="19308"/>
                    <a:pt x="18535" y="19051"/>
                  </a:cubicBezTo>
                  <a:cubicBezTo>
                    <a:pt x="18793" y="18530"/>
                    <a:pt x="19034" y="18036"/>
                    <a:pt x="19415" y="17832"/>
                  </a:cubicBezTo>
                  <a:cubicBezTo>
                    <a:pt x="21097" y="16930"/>
                    <a:pt x="22296" y="15559"/>
                    <a:pt x="23450" y="14238"/>
                  </a:cubicBezTo>
                  <a:cubicBezTo>
                    <a:pt x="24074" y="13523"/>
                    <a:pt x="24724" y="12782"/>
                    <a:pt x="25427" y="12148"/>
                  </a:cubicBezTo>
                  <a:cubicBezTo>
                    <a:pt x="25787" y="11820"/>
                    <a:pt x="25777" y="11418"/>
                    <a:pt x="25770" y="11175"/>
                  </a:cubicBezTo>
                  <a:cubicBezTo>
                    <a:pt x="25770" y="11128"/>
                    <a:pt x="25765" y="11084"/>
                    <a:pt x="25770" y="11041"/>
                  </a:cubicBezTo>
                  <a:cubicBezTo>
                    <a:pt x="25879" y="9187"/>
                    <a:pt x="26507" y="7990"/>
                    <a:pt x="27748" y="7265"/>
                  </a:cubicBezTo>
                  <a:cubicBezTo>
                    <a:pt x="28044" y="7087"/>
                    <a:pt x="28188" y="6894"/>
                    <a:pt x="28247" y="6705"/>
                  </a:cubicBezTo>
                  <a:cubicBezTo>
                    <a:pt x="28252" y="6690"/>
                    <a:pt x="28247" y="6668"/>
                    <a:pt x="28252" y="6652"/>
                  </a:cubicBezTo>
                  <a:lnTo>
                    <a:pt x="28259" y="6647"/>
                  </a:lnTo>
                  <a:cubicBezTo>
                    <a:pt x="28452" y="6539"/>
                    <a:pt x="28468" y="6281"/>
                    <a:pt x="28328" y="6125"/>
                  </a:cubicBezTo>
                  <a:cubicBezTo>
                    <a:pt x="27969" y="5733"/>
                    <a:pt x="27479" y="5519"/>
                    <a:pt x="27049" y="5202"/>
                  </a:cubicBezTo>
                  <a:cubicBezTo>
                    <a:pt x="26201" y="4573"/>
                    <a:pt x="25373" y="3913"/>
                    <a:pt x="24488" y="3327"/>
                  </a:cubicBezTo>
                  <a:cubicBezTo>
                    <a:pt x="23385" y="2601"/>
                    <a:pt x="22107" y="1490"/>
                    <a:pt x="20866" y="1044"/>
                  </a:cubicBezTo>
                  <a:cubicBezTo>
                    <a:pt x="20831" y="1032"/>
                    <a:pt x="20799" y="1027"/>
                    <a:pt x="20768" y="1027"/>
                  </a:cubicBezTo>
                  <a:cubicBezTo>
                    <a:pt x="20741" y="1027"/>
                    <a:pt x="20717" y="1031"/>
                    <a:pt x="20694" y="1039"/>
                  </a:cubicBezTo>
                  <a:cubicBezTo>
                    <a:pt x="20676" y="1037"/>
                    <a:pt x="20657" y="1036"/>
                    <a:pt x="20637" y="1036"/>
                  </a:cubicBezTo>
                  <a:cubicBezTo>
                    <a:pt x="20323" y="1036"/>
                    <a:pt x="19965" y="1272"/>
                    <a:pt x="19641" y="1312"/>
                  </a:cubicBezTo>
                  <a:cubicBezTo>
                    <a:pt x="19400" y="1361"/>
                    <a:pt x="19163" y="1451"/>
                    <a:pt x="18932" y="1548"/>
                  </a:cubicBezTo>
                  <a:cubicBezTo>
                    <a:pt x="18793" y="1607"/>
                    <a:pt x="18653" y="1667"/>
                    <a:pt x="18513" y="1721"/>
                  </a:cubicBezTo>
                  <a:cubicBezTo>
                    <a:pt x="18421" y="1758"/>
                    <a:pt x="18325" y="1790"/>
                    <a:pt x="18228" y="1823"/>
                  </a:cubicBezTo>
                  <a:cubicBezTo>
                    <a:pt x="18051" y="1877"/>
                    <a:pt x="17868" y="1911"/>
                    <a:pt x="17677" y="1911"/>
                  </a:cubicBezTo>
                  <a:cubicBezTo>
                    <a:pt x="17562" y="1911"/>
                    <a:pt x="17443" y="1899"/>
                    <a:pt x="17320" y="1870"/>
                  </a:cubicBezTo>
                  <a:cubicBezTo>
                    <a:pt x="17186" y="1752"/>
                    <a:pt x="17043" y="1711"/>
                    <a:pt x="16901" y="1711"/>
                  </a:cubicBezTo>
                  <a:cubicBezTo>
                    <a:pt x="16702" y="1711"/>
                    <a:pt x="16503" y="1790"/>
                    <a:pt x="16321" y="1850"/>
                  </a:cubicBezTo>
                  <a:cubicBezTo>
                    <a:pt x="16064" y="1932"/>
                    <a:pt x="15825" y="1975"/>
                    <a:pt x="15603" y="1975"/>
                  </a:cubicBezTo>
                  <a:cubicBezTo>
                    <a:pt x="15362" y="1975"/>
                    <a:pt x="15142" y="1924"/>
                    <a:pt x="14947" y="1818"/>
                  </a:cubicBezTo>
                  <a:lnTo>
                    <a:pt x="14908" y="1818"/>
                  </a:lnTo>
                  <a:cubicBezTo>
                    <a:pt x="14903" y="1806"/>
                    <a:pt x="14903" y="1801"/>
                    <a:pt x="14898" y="1790"/>
                  </a:cubicBezTo>
                  <a:cubicBezTo>
                    <a:pt x="14656" y="1645"/>
                    <a:pt x="14451" y="1409"/>
                    <a:pt x="14290" y="1071"/>
                  </a:cubicBezTo>
                  <a:cubicBezTo>
                    <a:pt x="14290" y="1071"/>
                    <a:pt x="14295" y="1065"/>
                    <a:pt x="14302" y="1065"/>
                  </a:cubicBezTo>
                  <a:cubicBezTo>
                    <a:pt x="14218" y="871"/>
                    <a:pt x="14101" y="746"/>
                    <a:pt x="13923" y="746"/>
                  </a:cubicBezTo>
                  <a:cubicBezTo>
                    <a:pt x="13870" y="746"/>
                    <a:pt x="13812" y="757"/>
                    <a:pt x="13747" y="781"/>
                  </a:cubicBezTo>
                  <a:cubicBezTo>
                    <a:pt x="13754" y="786"/>
                    <a:pt x="13754" y="791"/>
                    <a:pt x="13759" y="802"/>
                  </a:cubicBezTo>
                  <a:lnTo>
                    <a:pt x="13737" y="781"/>
                  </a:lnTo>
                  <a:lnTo>
                    <a:pt x="13747" y="781"/>
                  </a:lnTo>
                  <a:cubicBezTo>
                    <a:pt x="13554" y="479"/>
                    <a:pt x="13345" y="281"/>
                    <a:pt x="13125" y="157"/>
                  </a:cubicBezTo>
                  <a:cubicBezTo>
                    <a:pt x="13001" y="141"/>
                    <a:pt x="12884" y="125"/>
                    <a:pt x="12765" y="114"/>
                  </a:cubicBezTo>
                  <a:cubicBezTo>
                    <a:pt x="12490" y="77"/>
                    <a:pt x="12222" y="45"/>
                    <a:pt x="11964" y="1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6515750" y="2274000"/>
              <a:ext cx="212275" cy="434800"/>
            </a:xfrm>
            <a:custGeom>
              <a:rect b="b" l="l" r="r" t="t"/>
              <a:pathLst>
                <a:path extrusionOk="0" h="17392" w="8491">
                  <a:moveTo>
                    <a:pt x="1213" y="0"/>
                  </a:moveTo>
                  <a:cubicBezTo>
                    <a:pt x="617" y="0"/>
                    <a:pt x="1" y="488"/>
                    <a:pt x="202" y="1234"/>
                  </a:cubicBezTo>
                  <a:cubicBezTo>
                    <a:pt x="540" y="2491"/>
                    <a:pt x="1110" y="3599"/>
                    <a:pt x="1517" y="4834"/>
                  </a:cubicBezTo>
                  <a:cubicBezTo>
                    <a:pt x="1921" y="6037"/>
                    <a:pt x="1556" y="7552"/>
                    <a:pt x="1872" y="8841"/>
                  </a:cubicBezTo>
                  <a:cubicBezTo>
                    <a:pt x="2189" y="10147"/>
                    <a:pt x="1625" y="11426"/>
                    <a:pt x="1963" y="12758"/>
                  </a:cubicBezTo>
                  <a:cubicBezTo>
                    <a:pt x="2307" y="14107"/>
                    <a:pt x="2060" y="15342"/>
                    <a:pt x="2265" y="16680"/>
                  </a:cubicBezTo>
                  <a:cubicBezTo>
                    <a:pt x="2337" y="17159"/>
                    <a:pt x="2765" y="17392"/>
                    <a:pt x="3197" y="17392"/>
                  </a:cubicBezTo>
                  <a:cubicBezTo>
                    <a:pt x="3468" y="17392"/>
                    <a:pt x="3741" y="17300"/>
                    <a:pt x="3929" y="17120"/>
                  </a:cubicBezTo>
                  <a:cubicBezTo>
                    <a:pt x="6686" y="14466"/>
                    <a:pt x="8405" y="8820"/>
                    <a:pt x="8479" y="5114"/>
                  </a:cubicBezTo>
                  <a:cubicBezTo>
                    <a:pt x="8491" y="4539"/>
                    <a:pt x="7962" y="4114"/>
                    <a:pt x="7442" y="4114"/>
                  </a:cubicBezTo>
                  <a:cubicBezTo>
                    <a:pt x="7203" y="4114"/>
                    <a:pt x="6965" y="4204"/>
                    <a:pt x="6783" y="4410"/>
                  </a:cubicBezTo>
                  <a:cubicBezTo>
                    <a:pt x="6723" y="4416"/>
                    <a:pt x="6664" y="4420"/>
                    <a:pt x="6606" y="4420"/>
                  </a:cubicBezTo>
                  <a:cubicBezTo>
                    <a:pt x="6336" y="4420"/>
                    <a:pt x="6089" y="4349"/>
                    <a:pt x="5863" y="4216"/>
                  </a:cubicBezTo>
                  <a:cubicBezTo>
                    <a:pt x="5783" y="4071"/>
                    <a:pt x="5675" y="3931"/>
                    <a:pt x="5504" y="3819"/>
                  </a:cubicBezTo>
                  <a:cubicBezTo>
                    <a:pt x="5391" y="3748"/>
                    <a:pt x="5278" y="3673"/>
                    <a:pt x="5171" y="3604"/>
                  </a:cubicBezTo>
                  <a:cubicBezTo>
                    <a:pt x="5003" y="3494"/>
                    <a:pt x="4834" y="3447"/>
                    <a:pt x="4671" y="3447"/>
                  </a:cubicBezTo>
                  <a:cubicBezTo>
                    <a:pt x="4547" y="3447"/>
                    <a:pt x="4428" y="3474"/>
                    <a:pt x="4316" y="3523"/>
                  </a:cubicBezTo>
                  <a:cubicBezTo>
                    <a:pt x="4038" y="3373"/>
                    <a:pt x="3753" y="3142"/>
                    <a:pt x="3490" y="2873"/>
                  </a:cubicBezTo>
                  <a:cubicBezTo>
                    <a:pt x="3135" y="2287"/>
                    <a:pt x="2721" y="1718"/>
                    <a:pt x="2265" y="1170"/>
                  </a:cubicBezTo>
                  <a:cubicBezTo>
                    <a:pt x="2216" y="1015"/>
                    <a:pt x="2168" y="864"/>
                    <a:pt x="2124" y="708"/>
                  </a:cubicBezTo>
                  <a:cubicBezTo>
                    <a:pt x="1992" y="214"/>
                    <a:pt x="1607" y="0"/>
                    <a:pt x="1213" y="0"/>
                  </a:cubicBez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43"/>
          <p:cNvGrpSpPr/>
          <p:nvPr/>
        </p:nvGrpSpPr>
        <p:grpSpPr>
          <a:xfrm>
            <a:off x="4917516" y="3660949"/>
            <a:ext cx="815160" cy="525403"/>
            <a:chOff x="232350" y="552725"/>
            <a:chExt cx="7150525" cy="4608800"/>
          </a:xfrm>
        </p:grpSpPr>
        <p:sp>
          <p:nvSpPr>
            <p:cNvPr id="665" name="Google Shape;665;p43"/>
            <p:cNvSpPr/>
            <p:nvPr/>
          </p:nvSpPr>
          <p:spPr>
            <a:xfrm>
              <a:off x="6333825" y="5149150"/>
              <a:ext cx="425" cy="1500"/>
            </a:xfrm>
            <a:custGeom>
              <a:rect b="b" l="l" r="r" t="t"/>
              <a:pathLst>
                <a:path extrusionOk="0" h="60" w="17">
                  <a:moveTo>
                    <a:pt x="16" y="1"/>
                  </a:moveTo>
                  <a:cubicBezTo>
                    <a:pt x="15" y="2"/>
                    <a:pt x="14" y="4"/>
                    <a:pt x="13" y="6"/>
                  </a:cubicBezTo>
                  <a:lnTo>
                    <a:pt x="13" y="6"/>
                  </a:lnTo>
                  <a:cubicBezTo>
                    <a:pt x="15" y="5"/>
                    <a:pt x="16" y="3"/>
                    <a:pt x="16" y="1"/>
                  </a:cubicBezTo>
                  <a:close/>
                  <a:moveTo>
                    <a:pt x="13" y="6"/>
                  </a:moveTo>
                  <a:cubicBezTo>
                    <a:pt x="12" y="7"/>
                    <a:pt x="11" y="9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lnTo>
                    <a:pt x="10" y="13"/>
                  </a:lnTo>
                  <a:cubicBezTo>
                    <a:pt x="11" y="11"/>
                    <a:pt x="12" y="8"/>
                    <a:pt x="13" y="6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6" y="27"/>
                    <a:pt x="5" y="43"/>
                    <a:pt x="1" y="60"/>
                  </a:cubicBezTo>
                  <a:cubicBezTo>
                    <a:pt x="6" y="44"/>
                    <a:pt x="6" y="29"/>
                    <a:pt x="10" y="13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6345125" y="5154125"/>
              <a:ext cx="6300" cy="7400"/>
            </a:xfrm>
            <a:custGeom>
              <a:rect b="b" l="l" r="r" t="t"/>
              <a:pathLst>
                <a:path extrusionOk="0" h="296" w="252">
                  <a:moveTo>
                    <a:pt x="43" y="0"/>
                  </a:moveTo>
                  <a:cubicBezTo>
                    <a:pt x="26" y="97"/>
                    <a:pt x="16" y="199"/>
                    <a:pt x="0" y="295"/>
                  </a:cubicBezTo>
                  <a:cubicBezTo>
                    <a:pt x="85" y="258"/>
                    <a:pt x="166" y="221"/>
                    <a:pt x="251" y="183"/>
                  </a:cubicBezTo>
                  <a:cubicBezTo>
                    <a:pt x="182" y="124"/>
                    <a:pt x="112" y="59"/>
                    <a:pt x="43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3057850" y="2490725"/>
              <a:ext cx="1012675" cy="560075"/>
            </a:xfrm>
            <a:custGeom>
              <a:rect b="b" l="l" r="r" t="t"/>
              <a:pathLst>
                <a:path extrusionOk="0" h="22403" w="40507">
                  <a:moveTo>
                    <a:pt x="38358" y="3616"/>
                  </a:moveTo>
                  <a:lnTo>
                    <a:pt x="38348" y="3632"/>
                  </a:lnTo>
                  <a:lnTo>
                    <a:pt x="38348" y="3632"/>
                  </a:lnTo>
                  <a:cubicBezTo>
                    <a:pt x="38352" y="3627"/>
                    <a:pt x="38355" y="3622"/>
                    <a:pt x="38358" y="3616"/>
                  </a:cubicBezTo>
                  <a:close/>
                  <a:moveTo>
                    <a:pt x="38348" y="3632"/>
                  </a:moveTo>
                  <a:cubicBezTo>
                    <a:pt x="38347" y="3635"/>
                    <a:pt x="38345" y="3637"/>
                    <a:pt x="38343" y="3640"/>
                  </a:cubicBezTo>
                  <a:lnTo>
                    <a:pt x="38343" y="3640"/>
                  </a:lnTo>
                  <a:cubicBezTo>
                    <a:pt x="38343" y="3641"/>
                    <a:pt x="38342" y="3642"/>
                    <a:pt x="38342" y="3643"/>
                  </a:cubicBezTo>
                  <a:lnTo>
                    <a:pt x="38348" y="3632"/>
                  </a:lnTo>
                  <a:close/>
                  <a:moveTo>
                    <a:pt x="2026" y="1"/>
                  </a:moveTo>
                  <a:cubicBezTo>
                    <a:pt x="1993" y="11"/>
                    <a:pt x="1961" y="22"/>
                    <a:pt x="1929" y="33"/>
                  </a:cubicBezTo>
                  <a:cubicBezTo>
                    <a:pt x="1671" y="130"/>
                    <a:pt x="1483" y="307"/>
                    <a:pt x="1366" y="559"/>
                  </a:cubicBezTo>
                  <a:cubicBezTo>
                    <a:pt x="1064" y="5351"/>
                    <a:pt x="785" y="10149"/>
                    <a:pt x="506" y="14946"/>
                  </a:cubicBezTo>
                  <a:cubicBezTo>
                    <a:pt x="495" y="15155"/>
                    <a:pt x="392" y="15430"/>
                    <a:pt x="457" y="15639"/>
                  </a:cubicBezTo>
                  <a:cubicBezTo>
                    <a:pt x="451" y="16053"/>
                    <a:pt x="441" y="16467"/>
                    <a:pt x="409" y="16880"/>
                  </a:cubicBezTo>
                  <a:cubicBezTo>
                    <a:pt x="371" y="17359"/>
                    <a:pt x="290" y="17798"/>
                    <a:pt x="323" y="18266"/>
                  </a:cubicBezTo>
                  <a:cubicBezTo>
                    <a:pt x="275" y="18981"/>
                    <a:pt x="199" y="19700"/>
                    <a:pt x="205" y="20414"/>
                  </a:cubicBezTo>
                  <a:cubicBezTo>
                    <a:pt x="205" y="20759"/>
                    <a:pt x="161" y="20995"/>
                    <a:pt x="0" y="21118"/>
                  </a:cubicBezTo>
                  <a:cubicBezTo>
                    <a:pt x="38" y="21227"/>
                    <a:pt x="92" y="21329"/>
                    <a:pt x="173" y="21420"/>
                  </a:cubicBezTo>
                  <a:cubicBezTo>
                    <a:pt x="199" y="21446"/>
                    <a:pt x="226" y="21468"/>
                    <a:pt x="253" y="21495"/>
                  </a:cubicBezTo>
                  <a:cubicBezTo>
                    <a:pt x="2284" y="21554"/>
                    <a:pt x="4319" y="21614"/>
                    <a:pt x="6355" y="21672"/>
                  </a:cubicBezTo>
                  <a:cubicBezTo>
                    <a:pt x="6657" y="21736"/>
                    <a:pt x="6963" y="21775"/>
                    <a:pt x="7269" y="21800"/>
                  </a:cubicBezTo>
                  <a:lnTo>
                    <a:pt x="7946" y="21800"/>
                  </a:lnTo>
                  <a:lnTo>
                    <a:pt x="8891" y="21833"/>
                  </a:lnTo>
                  <a:cubicBezTo>
                    <a:pt x="9359" y="21817"/>
                    <a:pt x="9826" y="21795"/>
                    <a:pt x="10294" y="21780"/>
                  </a:cubicBezTo>
                  <a:cubicBezTo>
                    <a:pt x="20066" y="21956"/>
                    <a:pt x="29833" y="22145"/>
                    <a:pt x="39604" y="22296"/>
                  </a:cubicBezTo>
                  <a:cubicBezTo>
                    <a:pt x="39867" y="22301"/>
                    <a:pt x="40066" y="22333"/>
                    <a:pt x="40212" y="22403"/>
                  </a:cubicBezTo>
                  <a:lnTo>
                    <a:pt x="40212" y="21936"/>
                  </a:lnTo>
                  <a:cubicBezTo>
                    <a:pt x="40415" y="21822"/>
                    <a:pt x="40507" y="21586"/>
                    <a:pt x="40507" y="21135"/>
                  </a:cubicBezTo>
                  <a:cubicBezTo>
                    <a:pt x="40470" y="16826"/>
                    <a:pt x="40480" y="12512"/>
                    <a:pt x="40502" y="8205"/>
                  </a:cubicBezTo>
                  <a:cubicBezTo>
                    <a:pt x="40502" y="8000"/>
                    <a:pt x="40464" y="7818"/>
                    <a:pt x="40405" y="7645"/>
                  </a:cubicBezTo>
                  <a:lnTo>
                    <a:pt x="40405" y="7640"/>
                  </a:lnTo>
                  <a:lnTo>
                    <a:pt x="40405" y="7630"/>
                  </a:lnTo>
                  <a:cubicBezTo>
                    <a:pt x="40346" y="7452"/>
                    <a:pt x="40276" y="7285"/>
                    <a:pt x="40212" y="7114"/>
                  </a:cubicBezTo>
                  <a:cubicBezTo>
                    <a:pt x="40203" y="7116"/>
                    <a:pt x="40195" y="7116"/>
                    <a:pt x="40187" y="7116"/>
                  </a:cubicBezTo>
                  <a:cubicBezTo>
                    <a:pt x="40179" y="7116"/>
                    <a:pt x="40171" y="7116"/>
                    <a:pt x="40163" y="7119"/>
                  </a:cubicBezTo>
                  <a:cubicBezTo>
                    <a:pt x="39486" y="6001"/>
                    <a:pt x="38154" y="5319"/>
                    <a:pt x="38320" y="3794"/>
                  </a:cubicBezTo>
                  <a:cubicBezTo>
                    <a:pt x="38325" y="3750"/>
                    <a:pt x="38315" y="3718"/>
                    <a:pt x="38320" y="3675"/>
                  </a:cubicBezTo>
                  <a:cubicBezTo>
                    <a:pt x="38326" y="3662"/>
                    <a:pt x="38335" y="3651"/>
                    <a:pt x="38343" y="3640"/>
                  </a:cubicBezTo>
                  <a:lnTo>
                    <a:pt x="38343" y="3640"/>
                  </a:lnTo>
                  <a:cubicBezTo>
                    <a:pt x="38433" y="3254"/>
                    <a:pt x="38362" y="2906"/>
                    <a:pt x="38105" y="2606"/>
                  </a:cubicBezTo>
                  <a:cubicBezTo>
                    <a:pt x="37767" y="1989"/>
                    <a:pt x="37095" y="1597"/>
                    <a:pt x="36429" y="1107"/>
                  </a:cubicBezTo>
                  <a:cubicBezTo>
                    <a:pt x="36371" y="1066"/>
                    <a:pt x="36312" y="1049"/>
                    <a:pt x="36258" y="1049"/>
                  </a:cubicBezTo>
                  <a:cubicBezTo>
                    <a:pt x="36197" y="1049"/>
                    <a:pt x="36142" y="1070"/>
                    <a:pt x="36096" y="1107"/>
                  </a:cubicBezTo>
                  <a:lnTo>
                    <a:pt x="36096" y="1032"/>
                  </a:lnTo>
                  <a:cubicBezTo>
                    <a:pt x="35936" y="1192"/>
                    <a:pt x="35665" y="1225"/>
                    <a:pt x="35357" y="1225"/>
                  </a:cubicBezTo>
                  <a:cubicBezTo>
                    <a:pt x="35232" y="1225"/>
                    <a:pt x="35100" y="1220"/>
                    <a:pt x="34968" y="1215"/>
                  </a:cubicBezTo>
                  <a:cubicBezTo>
                    <a:pt x="24256" y="866"/>
                    <a:pt x="13538" y="506"/>
                    <a:pt x="2826" y="199"/>
                  </a:cubicBezTo>
                  <a:cubicBezTo>
                    <a:pt x="2440" y="189"/>
                    <a:pt x="2187" y="124"/>
                    <a:pt x="202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470075" y="2044725"/>
              <a:ext cx="549300" cy="968625"/>
            </a:xfrm>
            <a:custGeom>
              <a:rect b="b" l="l" r="r" t="t"/>
              <a:pathLst>
                <a:path extrusionOk="0" h="38745" w="21972">
                  <a:moveTo>
                    <a:pt x="4013" y="8123"/>
                  </a:moveTo>
                  <a:lnTo>
                    <a:pt x="4013" y="8123"/>
                  </a:lnTo>
                  <a:cubicBezTo>
                    <a:pt x="4008" y="8123"/>
                    <a:pt x="4008" y="8128"/>
                    <a:pt x="4003" y="8128"/>
                  </a:cubicBezTo>
                  <a:lnTo>
                    <a:pt x="4003" y="8128"/>
                  </a:lnTo>
                  <a:cubicBezTo>
                    <a:pt x="4004" y="8128"/>
                    <a:pt x="4005" y="8128"/>
                    <a:pt x="4006" y="8128"/>
                  </a:cubicBezTo>
                  <a:lnTo>
                    <a:pt x="4006" y="8128"/>
                  </a:lnTo>
                  <a:cubicBezTo>
                    <a:pt x="4008" y="8126"/>
                    <a:pt x="4011" y="8125"/>
                    <a:pt x="4013" y="8123"/>
                  </a:cubicBezTo>
                  <a:close/>
                  <a:moveTo>
                    <a:pt x="4003" y="8128"/>
                  </a:moveTo>
                  <a:cubicBezTo>
                    <a:pt x="4003" y="8128"/>
                    <a:pt x="4003" y="8128"/>
                    <a:pt x="4003" y="8128"/>
                  </a:cubicBezTo>
                  <a:cubicBezTo>
                    <a:pt x="4003" y="8128"/>
                    <a:pt x="4003" y="8128"/>
                    <a:pt x="4003" y="8128"/>
                  </a:cubicBezTo>
                  <a:close/>
                  <a:moveTo>
                    <a:pt x="18024" y="0"/>
                  </a:moveTo>
                  <a:cubicBezTo>
                    <a:pt x="17981" y="65"/>
                    <a:pt x="17933" y="129"/>
                    <a:pt x="17878" y="187"/>
                  </a:cubicBezTo>
                  <a:cubicBezTo>
                    <a:pt x="17804" y="268"/>
                    <a:pt x="17717" y="338"/>
                    <a:pt x="17620" y="397"/>
                  </a:cubicBezTo>
                  <a:cubicBezTo>
                    <a:pt x="17582" y="389"/>
                    <a:pt x="17540" y="387"/>
                    <a:pt x="17497" y="387"/>
                  </a:cubicBezTo>
                  <a:cubicBezTo>
                    <a:pt x="17390" y="387"/>
                    <a:pt x="17276" y="404"/>
                    <a:pt x="17181" y="408"/>
                  </a:cubicBezTo>
                  <a:cubicBezTo>
                    <a:pt x="13103" y="650"/>
                    <a:pt x="9026" y="908"/>
                    <a:pt x="4948" y="1139"/>
                  </a:cubicBezTo>
                  <a:cubicBezTo>
                    <a:pt x="4701" y="1154"/>
                    <a:pt x="4523" y="1203"/>
                    <a:pt x="4416" y="1322"/>
                  </a:cubicBezTo>
                  <a:cubicBezTo>
                    <a:pt x="4340" y="1407"/>
                    <a:pt x="4298" y="1531"/>
                    <a:pt x="4298" y="1709"/>
                  </a:cubicBezTo>
                  <a:cubicBezTo>
                    <a:pt x="4355" y="1691"/>
                    <a:pt x="4407" y="1683"/>
                    <a:pt x="4455" y="1683"/>
                  </a:cubicBezTo>
                  <a:cubicBezTo>
                    <a:pt x="4629" y="1683"/>
                    <a:pt x="4747" y="1794"/>
                    <a:pt x="4819" y="1987"/>
                  </a:cubicBezTo>
                  <a:cubicBezTo>
                    <a:pt x="5200" y="2148"/>
                    <a:pt x="5114" y="2476"/>
                    <a:pt x="5093" y="2783"/>
                  </a:cubicBezTo>
                  <a:cubicBezTo>
                    <a:pt x="5137" y="2779"/>
                    <a:pt x="5179" y="2777"/>
                    <a:pt x="5220" y="2777"/>
                  </a:cubicBezTo>
                  <a:cubicBezTo>
                    <a:pt x="5566" y="2777"/>
                    <a:pt x="5826" y="2907"/>
                    <a:pt x="5894" y="3325"/>
                  </a:cubicBezTo>
                  <a:cubicBezTo>
                    <a:pt x="6812" y="3830"/>
                    <a:pt x="6877" y="4265"/>
                    <a:pt x="6157" y="5168"/>
                  </a:cubicBezTo>
                  <a:cubicBezTo>
                    <a:pt x="6205" y="5426"/>
                    <a:pt x="6145" y="5624"/>
                    <a:pt x="5888" y="5721"/>
                  </a:cubicBezTo>
                  <a:cubicBezTo>
                    <a:pt x="5888" y="5892"/>
                    <a:pt x="5781" y="5979"/>
                    <a:pt x="5630" y="6028"/>
                  </a:cubicBezTo>
                  <a:cubicBezTo>
                    <a:pt x="5572" y="6382"/>
                    <a:pt x="5518" y="6742"/>
                    <a:pt x="5458" y="7097"/>
                  </a:cubicBezTo>
                  <a:cubicBezTo>
                    <a:pt x="5145" y="7375"/>
                    <a:pt x="4975" y="7880"/>
                    <a:pt x="4482" y="7880"/>
                  </a:cubicBezTo>
                  <a:cubicBezTo>
                    <a:pt x="4425" y="7880"/>
                    <a:pt x="4364" y="7873"/>
                    <a:pt x="4298" y="7859"/>
                  </a:cubicBezTo>
                  <a:lnTo>
                    <a:pt x="4298" y="7859"/>
                  </a:lnTo>
                  <a:cubicBezTo>
                    <a:pt x="4379" y="8131"/>
                    <a:pt x="4188" y="8123"/>
                    <a:pt x="4006" y="8128"/>
                  </a:cubicBezTo>
                  <a:lnTo>
                    <a:pt x="4006" y="8128"/>
                  </a:lnTo>
                  <a:cubicBezTo>
                    <a:pt x="3471" y="8535"/>
                    <a:pt x="2854" y="8659"/>
                    <a:pt x="2200" y="8659"/>
                  </a:cubicBezTo>
                  <a:cubicBezTo>
                    <a:pt x="2187" y="8659"/>
                    <a:pt x="2174" y="8659"/>
                    <a:pt x="2160" y="8659"/>
                  </a:cubicBezTo>
                  <a:lnTo>
                    <a:pt x="2160" y="8659"/>
                  </a:lnTo>
                  <a:cubicBezTo>
                    <a:pt x="2187" y="8841"/>
                    <a:pt x="2142" y="8945"/>
                    <a:pt x="1989" y="8945"/>
                  </a:cubicBezTo>
                  <a:cubicBezTo>
                    <a:pt x="1960" y="8945"/>
                    <a:pt x="1927" y="8941"/>
                    <a:pt x="1891" y="8934"/>
                  </a:cubicBezTo>
                  <a:cubicBezTo>
                    <a:pt x="1886" y="9380"/>
                    <a:pt x="1886" y="9820"/>
                    <a:pt x="1886" y="10266"/>
                  </a:cubicBezTo>
                  <a:cubicBezTo>
                    <a:pt x="2907" y="10856"/>
                    <a:pt x="2869" y="11577"/>
                    <a:pt x="2155" y="12383"/>
                  </a:cubicBezTo>
                  <a:cubicBezTo>
                    <a:pt x="2187" y="12790"/>
                    <a:pt x="2091" y="13113"/>
                    <a:pt x="1628" y="13199"/>
                  </a:cubicBezTo>
                  <a:cubicBezTo>
                    <a:pt x="1816" y="13527"/>
                    <a:pt x="1543" y="13677"/>
                    <a:pt x="1354" y="13854"/>
                  </a:cubicBezTo>
                  <a:cubicBezTo>
                    <a:pt x="1214" y="13940"/>
                    <a:pt x="1080" y="14027"/>
                    <a:pt x="946" y="14107"/>
                  </a:cubicBezTo>
                  <a:lnTo>
                    <a:pt x="951" y="14171"/>
                  </a:lnTo>
                  <a:lnTo>
                    <a:pt x="935" y="14118"/>
                  </a:lnTo>
                  <a:cubicBezTo>
                    <a:pt x="898" y="14134"/>
                    <a:pt x="866" y="14156"/>
                    <a:pt x="833" y="14176"/>
                  </a:cubicBezTo>
                  <a:cubicBezTo>
                    <a:pt x="613" y="14322"/>
                    <a:pt x="511" y="14553"/>
                    <a:pt x="457" y="14816"/>
                  </a:cubicBezTo>
                  <a:cubicBezTo>
                    <a:pt x="730" y="15074"/>
                    <a:pt x="919" y="15353"/>
                    <a:pt x="747" y="15751"/>
                  </a:cubicBezTo>
                  <a:cubicBezTo>
                    <a:pt x="725" y="15805"/>
                    <a:pt x="710" y="15864"/>
                    <a:pt x="683" y="15917"/>
                  </a:cubicBezTo>
                  <a:cubicBezTo>
                    <a:pt x="527" y="16127"/>
                    <a:pt x="296" y="16186"/>
                    <a:pt x="92" y="16186"/>
                  </a:cubicBezTo>
                  <a:lnTo>
                    <a:pt x="70" y="16186"/>
                  </a:lnTo>
                  <a:cubicBezTo>
                    <a:pt x="113" y="16380"/>
                    <a:pt x="118" y="16578"/>
                    <a:pt x="108" y="16782"/>
                  </a:cubicBezTo>
                  <a:lnTo>
                    <a:pt x="108" y="16847"/>
                  </a:lnTo>
                  <a:cubicBezTo>
                    <a:pt x="108" y="16852"/>
                    <a:pt x="102" y="16863"/>
                    <a:pt x="102" y="16874"/>
                  </a:cubicBezTo>
                  <a:cubicBezTo>
                    <a:pt x="38" y="17008"/>
                    <a:pt x="1" y="17169"/>
                    <a:pt x="11" y="17357"/>
                  </a:cubicBezTo>
                  <a:cubicBezTo>
                    <a:pt x="21" y="17464"/>
                    <a:pt x="28" y="17572"/>
                    <a:pt x="38" y="17679"/>
                  </a:cubicBezTo>
                  <a:cubicBezTo>
                    <a:pt x="28" y="17895"/>
                    <a:pt x="33" y="18104"/>
                    <a:pt x="75" y="18309"/>
                  </a:cubicBezTo>
                  <a:cubicBezTo>
                    <a:pt x="113" y="18926"/>
                    <a:pt x="242" y="19533"/>
                    <a:pt x="608" y="20134"/>
                  </a:cubicBezTo>
                  <a:cubicBezTo>
                    <a:pt x="618" y="20151"/>
                    <a:pt x="634" y="20167"/>
                    <a:pt x="640" y="20183"/>
                  </a:cubicBezTo>
                  <a:cubicBezTo>
                    <a:pt x="812" y="20521"/>
                    <a:pt x="1020" y="20838"/>
                    <a:pt x="1290" y="21123"/>
                  </a:cubicBezTo>
                  <a:cubicBezTo>
                    <a:pt x="2525" y="22402"/>
                    <a:pt x="3444" y="23917"/>
                    <a:pt x="4598" y="25222"/>
                  </a:cubicBezTo>
                  <a:cubicBezTo>
                    <a:pt x="4674" y="25400"/>
                    <a:pt x="4749" y="25582"/>
                    <a:pt x="4824" y="25760"/>
                  </a:cubicBezTo>
                  <a:cubicBezTo>
                    <a:pt x="4830" y="25770"/>
                    <a:pt x="4836" y="25787"/>
                    <a:pt x="4841" y="25797"/>
                  </a:cubicBezTo>
                  <a:cubicBezTo>
                    <a:pt x="4970" y="25883"/>
                    <a:pt x="5126" y="25936"/>
                    <a:pt x="5307" y="25941"/>
                  </a:cubicBezTo>
                  <a:cubicBezTo>
                    <a:pt x="5482" y="26057"/>
                    <a:pt x="5664" y="26094"/>
                    <a:pt x="5847" y="26094"/>
                  </a:cubicBezTo>
                  <a:cubicBezTo>
                    <a:pt x="6188" y="26094"/>
                    <a:pt x="6533" y="25964"/>
                    <a:pt x="6845" y="25964"/>
                  </a:cubicBezTo>
                  <a:cubicBezTo>
                    <a:pt x="7014" y="25964"/>
                    <a:pt x="7173" y="26002"/>
                    <a:pt x="7317" y="26119"/>
                  </a:cubicBezTo>
                  <a:cubicBezTo>
                    <a:pt x="7446" y="26259"/>
                    <a:pt x="7548" y="26409"/>
                    <a:pt x="7628" y="26565"/>
                  </a:cubicBezTo>
                  <a:cubicBezTo>
                    <a:pt x="7784" y="26915"/>
                    <a:pt x="7908" y="27446"/>
                    <a:pt x="7978" y="28269"/>
                  </a:cubicBezTo>
                  <a:cubicBezTo>
                    <a:pt x="7989" y="28338"/>
                    <a:pt x="7994" y="28398"/>
                    <a:pt x="8005" y="28467"/>
                  </a:cubicBezTo>
                  <a:cubicBezTo>
                    <a:pt x="8005" y="28520"/>
                    <a:pt x="8010" y="28579"/>
                    <a:pt x="8010" y="28639"/>
                  </a:cubicBezTo>
                  <a:cubicBezTo>
                    <a:pt x="8027" y="29444"/>
                    <a:pt x="7838" y="30337"/>
                    <a:pt x="7978" y="31148"/>
                  </a:cubicBezTo>
                  <a:cubicBezTo>
                    <a:pt x="7784" y="31840"/>
                    <a:pt x="8547" y="32452"/>
                    <a:pt x="9106" y="32754"/>
                  </a:cubicBezTo>
                  <a:cubicBezTo>
                    <a:pt x="9698" y="33077"/>
                    <a:pt x="10363" y="33226"/>
                    <a:pt x="10955" y="33560"/>
                  </a:cubicBezTo>
                  <a:cubicBezTo>
                    <a:pt x="11002" y="33587"/>
                    <a:pt x="11040" y="33613"/>
                    <a:pt x="11084" y="33645"/>
                  </a:cubicBezTo>
                  <a:cubicBezTo>
                    <a:pt x="11116" y="33677"/>
                    <a:pt x="11153" y="33704"/>
                    <a:pt x="11196" y="33726"/>
                  </a:cubicBezTo>
                  <a:cubicBezTo>
                    <a:pt x="11335" y="33833"/>
                    <a:pt x="11438" y="33962"/>
                    <a:pt x="11518" y="34096"/>
                  </a:cubicBezTo>
                  <a:cubicBezTo>
                    <a:pt x="11555" y="34505"/>
                    <a:pt x="11690" y="34882"/>
                    <a:pt x="11900" y="35236"/>
                  </a:cubicBezTo>
                  <a:cubicBezTo>
                    <a:pt x="11986" y="35913"/>
                    <a:pt x="12007" y="36687"/>
                    <a:pt x="12173" y="37309"/>
                  </a:cubicBezTo>
                  <a:cubicBezTo>
                    <a:pt x="12147" y="37374"/>
                    <a:pt x="12136" y="37449"/>
                    <a:pt x="12173" y="37535"/>
                  </a:cubicBezTo>
                  <a:cubicBezTo>
                    <a:pt x="12341" y="37944"/>
                    <a:pt x="12458" y="38303"/>
                    <a:pt x="12786" y="38609"/>
                  </a:cubicBezTo>
                  <a:cubicBezTo>
                    <a:pt x="12850" y="38666"/>
                    <a:pt x="12934" y="38693"/>
                    <a:pt x="13017" y="38693"/>
                  </a:cubicBezTo>
                  <a:cubicBezTo>
                    <a:pt x="13059" y="38693"/>
                    <a:pt x="13101" y="38686"/>
                    <a:pt x="13140" y="38673"/>
                  </a:cubicBezTo>
                  <a:cubicBezTo>
                    <a:pt x="13211" y="38695"/>
                    <a:pt x="13275" y="38722"/>
                    <a:pt x="13350" y="38738"/>
                  </a:cubicBezTo>
                  <a:cubicBezTo>
                    <a:pt x="13377" y="38738"/>
                    <a:pt x="13410" y="38744"/>
                    <a:pt x="13437" y="38744"/>
                  </a:cubicBezTo>
                  <a:cubicBezTo>
                    <a:pt x="13495" y="38744"/>
                    <a:pt x="13554" y="38733"/>
                    <a:pt x="13608" y="38712"/>
                  </a:cubicBezTo>
                  <a:cubicBezTo>
                    <a:pt x="13571" y="38519"/>
                    <a:pt x="13538" y="38325"/>
                    <a:pt x="13527" y="38137"/>
                  </a:cubicBezTo>
                  <a:cubicBezTo>
                    <a:pt x="13662" y="38018"/>
                    <a:pt x="13769" y="37842"/>
                    <a:pt x="13856" y="37605"/>
                  </a:cubicBezTo>
                  <a:cubicBezTo>
                    <a:pt x="13968" y="37304"/>
                    <a:pt x="14107" y="37089"/>
                    <a:pt x="14258" y="36939"/>
                  </a:cubicBezTo>
                  <a:cubicBezTo>
                    <a:pt x="14410" y="36871"/>
                    <a:pt x="14553" y="36842"/>
                    <a:pt x="14690" y="36842"/>
                  </a:cubicBezTo>
                  <a:cubicBezTo>
                    <a:pt x="15456" y="36842"/>
                    <a:pt x="16029" y="37755"/>
                    <a:pt x="16874" y="37755"/>
                  </a:cubicBezTo>
                  <a:cubicBezTo>
                    <a:pt x="16908" y="37755"/>
                    <a:pt x="16941" y="37753"/>
                    <a:pt x="16976" y="37750"/>
                  </a:cubicBezTo>
                  <a:lnTo>
                    <a:pt x="17105" y="37750"/>
                  </a:lnTo>
                  <a:cubicBezTo>
                    <a:pt x="17111" y="37739"/>
                    <a:pt x="17122" y="37728"/>
                    <a:pt x="17127" y="37718"/>
                  </a:cubicBezTo>
                  <a:cubicBezTo>
                    <a:pt x="17245" y="37681"/>
                    <a:pt x="17320" y="37572"/>
                    <a:pt x="17330" y="37455"/>
                  </a:cubicBezTo>
                  <a:cubicBezTo>
                    <a:pt x="17503" y="37218"/>
                    <a:pt x="17615" y="36960"/>
                    <a:pt x="17454" y="36611"/>
                  </a:cubicBezTo>
                  <a:cubicBezTo>
                    <a:pt x="16928" y="35462"/>
                    <a:pt x="17363" y="34909"/>
                    <a:pt x="18567" y="34800"/>
                  </a:cubicBezTo>
                  <a:cubicBezTo>
                    <a:pt x="19001" y="34763"/>
                    <a:pt x="19276" y="34505"/>
                    <a:pt x="19232" y="34022"/>
                  </a:cubicBezTo>
                  <a:cubicBezTo>
                    <a:pt x="19195" y="34006"/>
                    <a:pt x="19179" y="33989"/>
                    <a:pt x="19152" y="33974"/>
                  </a:cubicBezTo>
                  <a:cubicBezTo>
                    <a:pt x="19490" y="33355"/>
                    <a:pt x="19710" y="32608"/>
                    <a:pt x="19819" y="31926"/>
                  </a:cubicBezTo>
                  <a:cubicBezTo>
                    <a:pt x="19819" y="31921"/>
                    <a:pt x="19819" y="31921"/>
                    <a:pt x="19824" y="31921"/>
                  </a:cubicBezTo>
                  <a:cubicBezTo>
                    <a:pt x="19819" y="31921"/>
                    <a:pt x="19819" y="31916"/>
                    <a:pt x="19819" y="31916"/>
                  </a:cubicBezTo>
                  <a:cubicBezTo>
                    <a:pt x="19829" y="31862"/>
                    <a:pt x="19839" y="31803"/>
                    <a:pt x="19851" y="31755"/>
                  </a:cubicBezTo>
                  <a:cubicBezTo>
                    <a:pt x="19941" y="31061"/>
                    <a:pt x="19894" y="30401"/>
                    <a:pt x="19936" y="29745"/>
                  </a:cubicBezTo>
                  <a:cubicBezTo>
                    <a:pt x="20243" y="29326"/>
                    <a:pt x="20677" y="29010"/>
                    <a:pt x="20957" y="28520"/>
                  </a:cubicBezTo>
                  <a:cubicBezTo>
                    <a:pt x="21456" y="27639"/>
                    <a:pt x="21887" y="26705"/>
                    <a:pt x="21956" y="25690"/>
                  </a:cubicBezTo>
                  <a:cubicBezTo>
                    <a:pt x="21972" y="25470"/>
                    <a:pt x="21924" y="25292"/>
                    <a:pt x="21833" y="25147"/>
                  </a:cubicBezTo>
                  <a:cubicBezTo>
                    <a:pt x="21736" y="24803"/>
                    <a:pt x="21565" y="24470"/>
                    <a:pt x="21376" y="24136"/>
                  </a:cubicBezTo>
                  <a:cubicBezTo>
                    <a:pt x="21220" y="22299"/>
                    <a:pt x="21376" y="20457"/>
                    <a:pt x="21173" y="18604"/>
                  </a:cubicBezTo>
                  <a:cubicBezTo>
                    <a:pt x="20747" y="14768"/>
                    <a:pt x="20565" y="10900"/>
                    <a:pt x="20258" y="7048"/>
                  </a:cubicBezTo>
                  <a:cubicBezTo>
                    <a:pt x="20231" y="6705"/>
                    <a:pt x="20206" y="6393"/>
                    <a:pt x="20307" y="6189"/>
                  </a:cubicBezTo>
                  <a:cubicBezTo>
                    <a:pt x="20253" y="5984"/>
                    <a:pt x="20199" y="5785"/>
                    <a:pt x="20141" y="5592"/>
                  </a:cubicBezTo>
                  <a:cubicBezTo>
                    <a:pt x="19915" y="4845"/>
                    <a:pt x="19631" y="4131"/>
                    <a:pt x="19356" y="3427"/>
                  </a:cubicBezTo>
                  <a:cubicBezTo>
                    <a:pt x="18964" y="2443"/>
                    <a:pt x="18599" y="1515"/>
                    <a:pt x="18379" y="526"/>
                  </a:cubicBezTo>
                  <a:cubicBezTo>
                    <a:pt x="18330" y="295"/>
                    <a:pt x="18201" y="118"/>
                    <a:pt x="18024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4545275" y="1189325"/>
              <a:ext cx="1041025" cy="1037375"/>
            </a:xfrm>
            <a:custGeom>
              <a:rect b="b" l="l" r="r" t="t"/>
              <a:pathLst>
                <a:path extrusionOk="0" h="41495" w="41641">
                  <a:moveTo>
                    <a:pt x="11653" y="0"/>
                  </a:moveTo>
                  <a:cubicBezTo>
                    <a:pt x="10251" y="0"/>
                    <a:pt x="9407" y="752"/>
                    <a:pt x="8591" y="1483"/>
                  </a:cubicBezTo>
                  <a:cubicBezTo>
                    <a:pt x="8398" y="1649"/>
                    <a:pt x="8205" y="1827"/>
                    <a:pt x="8005" y="1988"/>
                  </a:cubicBezTo>
                  <a:cubicBezTo>
                    <a:pt x="5775" y="3798"/>
                    <a:pt x="3197" y="5190"/>
                    <a:pt x="307" y="6699"/>
                  </a:cubicBezTo>
                  <a:cubicBezTo>
                    <a:pt x="243" y="6732"/>
                    <a:pt x="184" y="6779"/>
                    <a:pt x="140" y="6839"/>
                  </a:cubicBezTo>
                  <a:cubicBezTo>
                    <a:pt x="97" y="6888"/>
                    <a:pt x="65" y="6947"/>
                    <a:pt x="43" y="7017"/>
                  </a:cubicBezTo>
                  <a:cubicBezTo>
                    <a:pt x="1" y="7151"/>
                    <a:pt x="17" y="7295"/>
                    <a:pt x="87" y="7424"/>
                  </a:cubicBezTo>
                  <a:cubicBezTo>
                    <a:pt x="87" y="7431"/>
                    <a:pt x="92" y="7436"/>
                    <a:pt x="97" y="7441"/>
                  </a:cubicBezTo>
                  <a:cubicBezTo>
                    <a:pt x="361" y="7600"/>
                    <a:pt x="641" y="7655"/>
                    <a:pt x="931" y="7655"/>
                  </a:cubicBezTo>
                  <a:cubicBezTo>
                    <a:pt x="1042" y="7655"/>
                    <a:pt x="1154" y="7647"/>
                    <a:pt x="1268" y="7634"/>
                  </a:cubicBezTo>
                  <a:lnTo>
                    <a:pt x="1268" y="7634"/>
                  </a:lnTo>
                  <a:cubicBezTo>
                    <a:pt x="1231" y="7875"/>
                    <a:pt x="1215" y="8113"/>
                    <a:pt x="1537" y="8177"/>
                  </a:cubicBezTo>
                  <a:cubicBezTo>
                    <a:pt x="1451" y="8832"/>
                    <a:pt x="1913" y="8951"/>
                    <a:pt x="2403" y="9042"/>
                  </a:cubicBezTo>
                  <a:cubicBezTo>
                    <a:pt x="3132" y="9171"/>
                    <a:pt x="3863" y="9305"/>
                    <a:pt x="4594" y="9439"/>
                  </a:cubicBezTo>
                  <a:cubicBezTo>
                    <a:pt x="5426" y="9558"/>
                    <a:pt x="6264" y="9675"/>
                    <a:pt x="7097" y="9794"/>
                  </a:cubicBezTo>
                  <a:cubicBezTo>
                    <a:pt x="7144" y="9924"/>
                    <a:pt x="7182" y="10062"/>
                    <a:pt x="7327" y="10062"/>
                  </a:cubicBezTo>
                  <a:cubicBezTo>
                    <a:pt x="7350" y="10062"/>
                    <a:pt x="7375" y="10059"/>
                    <a:pt x="7404" y="10052"/>
                  </a:cubicBezTo>
                  <a:lnTo>
                    <a:pt x="7404" y="10052"/>
                  </a:lnTo>
                  <a:cubicBezTo>
                    <a:pt x="7323" y="10320"/>
                    <a:pt x="7457" y="10476"/>
                    <a:pt x="7699" y="10583"/>
                  </a:cubicBezTo>
                  <a:lnTo>
                    <a:pt x="7699" y="10573"/>
                  </a:lnTo>
                  <a:cubicBezTo>
                    <a:pt x="9048" y="11180"/>
                    <a:pt x="10799" y="10390"/>
                    <a:pt x="11959" y="12055"/>
                  </a:cubicBezTo>
                  <a:cubicBezTo>
                    <a:pt x="12351" y="12620"/>
                    <a:pt x="12851" y="12915"/>
                    <a:pt x="12668" y="13672"/>
                  </a:cubicBezTo>
                  <a:cubicBezTo>
                    <a:pt x="12588" y="14006"/>
                    <a:pt x="12437" y="14644"/>
                    <a:pt x="12588" y="14644"/>
                  </a:cubicBezTo>
                  <a:cubicBezTo>
                    <a:pt x="12814" y="14644"/>
                    <a:pt x="12985" y="14688"/>
                    <a:pt x="13114" y="14758"/>
                  </a:cubicBezTo>
                  <a:cubicBezTo>
                    <a:pt x="10235" y="17272"/>
                    <a:pt x="8468" y="21693"/>
                    <a:pt x="8778" y="25529"/>
                  </a:cubicBezTo>
                  <a:cubicBezTo>
                    <a:pt x="8785" y="25610"/>
                    <a:pt x="8800" y="25690"/>
                    <a:pt x="8805" y="25771"/>
                  </a:cubicBezTo>
                  <a:cubicBezTo>
                    <a:pt x="12658" y="27581"/>
                    <a:pt x="15338" y="30155"/>
                    <a:pt x="15338" y="34629"/>
                  </a:cubicBezTo>
                  <a:cubicBezTo>
                    <a:pt x="15338" y="36074"/>
                    <a:pt x="17101" y="39781"/>
                    <a:pt x="17101" y="39781"/>
                  </a:cubicBezTo>
                  <a:cubicBezTo>
                    <a:pt x="19244" y="39781"/>
                    <a:pt x="21264" y="40420"/>
                    <a:pt x="22988" y="41494"/>
                  </a:cubicBezTo>
                  <a:cubicBezTo>
                    <a:pt x="29085" y="40678"/>
                    <a:pt x="36543" y="41130"/>
                    <a:pt x="38869" y="35301"/>
                  </a:cubicBezTo>
                  <a:cubicBezTo>
                    <a:pt x="39159" y="34564"/>
                    <a:pt x="39368" y="33733"/>
                    <a:pt x="39491" y="32776"/>
                  </a:cubicBezTo>
                  <a:cubicBezTo>
                    <a:pt x="40072" y="32255"/>
                    <a:pt x="40518" y="31712"/>
                    <a:pt x="40850" y="31148"/>
                  </a:cubicBezTo>
                  <a:cubicBezTo>
                    <a:pt x="41189" y="30584"/>
                    <a:pt x="41410" y="29999"/>
                    <a:pt x="41549" y="29392"/>
                  </a:cubicBezTo>
                  <a:cubicBezTo>
                    <a:pt x="41641" y="25668"/>
                    <a:pt x="41641" y="19695"/>
                    <a:pt x="36994" y="19028"/>
                  </a:cubicBezTo>
                  <a:cubicBezTo>
                    <a:pt x="36994" y="19028"/>
                    <a:pt x="36327" y="20356"/>
                    <a:pt x="36327" y="21021"/>
                  </a:cubicBezTo>
                  <a:cubicBezTo>
                    <a:pt x="36327" y="16375"/>
                    <a:pt x="36994" y="12388"/>
                    <a:pt x="32824" y="9100"/>
                  </a:cubicBezTo>
                  <a:cubicBezTo>
                    <a:pt x="32777" y="9047"/>
                    <a:pt x="32717" y="9003"/>
                    <a:pt x="32663" y="8956"/>
                  </a:cubicBezTo>
                  <a:cubicBezTo>
                    <a:pt x="32895" y="8939"/>
                    <a:pt x="33158" y="8881"/>
                    <a:pt x="33357" y="8655"/>
                  </a:cubicBezTo>
                  <a:cubicBezTo>
                    <a:pt x="33523" y="8456"/>
                    <a:pt x="33588" y="8198"/>
                    <a:pt x="33540" y="7887"/>
                  </a:cubicBezTo>
                  <a:cubicBezTo>
                    <a:pt x="33475" y="7409"/>
                    <a:pt x="33126" y="7097"/>
                    <a:pt x="32663" y="7097"/>
                  </a:cubicBezTo>
                  <a:cubicBezTo>
                    <a:pt x="32514" y="7097"/>
                    <a:pt x="32358" y="7129"/>
                    <a:pt x="32207" y="7193"/>
                  </a:cubicBezTo>
                  <a:cubicBezTo>
                    <a:pt x="32008" y="7269"/>
                    <a:pt x="31820" y="7312"/>
                    <a:pt x="31648" y="7312"/>
                  </a:cubicBezTo>
                  <a:cubicBezTo>
                    <a:pt x="31165" y="7312"/>
                    <a:pt x="30736" y="7005"/>
                    <a:pt x="30246" y="6313"/>
                  </a:cubicBezTo>
                  <a:cubicBezTo>
                    <a:pt x="29725" y="5582"/>
                    <a:pt x="29059" y="5222"/>
                    <a:pt x="28210" y="5222"/>
                  </a:cubicBezTo>
                  <a:cubicBezTo>
                    <a:pt x="27963" y="5222"/>
                    <a:pt x="27699" y="5249"/>
                    <a:pt x="27388" y="5308"/>
                  </a:cubicBezTo>
                  <a:cubicBezTo>
                    <a:pt x="26942" y="5393"/>
                    <a:pt x="26577" y="5458"/>
                    <a:pt x="26352" y="5458"/>
                  </a:cubicBezTo>
                  <a:cubicBezTo>
                    <a:pt x="26152" y="5458"/>
                    <a:pt x="26094" y="5458"/>
                    <a:pt x="25846" y="4304"/>
                  </a:cubicBezTo>
                  <a:cubicBezTo>
                    <a:pt x="25787" y="4024"/>
                    <a:pt x="25653" y="3379"/>
                    <a:pt x="25013" y="3379"/>
                  </a:cubicBezTo>
                  <a:cubicBezTo>
                    <a:pt x="24863" y="3379"/>
                    <a:pt x="24701" y="3427"/>
                    <a:pt x="24525" y="3519"/>
                  </a:cubicBezTo>
                  <a:cubicBezTo>
                    <a:pt x="23692" y="3949"/>
                    <a:pt x="22789" y="4153"/>
                    <a:pt x="21828" y="4374"/>
                  </a:cubicBezTo>
                  <a:cubicBezTo>
                    <a:pt x="21151" y="4530"/>
                    <a:pt x="20447" y="4684"/>
                    <a:pt x="19765" y="4932"/>
                  </a:cubicBezTo>
                  <a:cubicBezTo>
                    <a:pt x="18921" y="5244"/>
                    <a:pt x="18234" y="5770"/>
                    <a:pt x="17756" y="6479"/>
                  </a:cubicBezTo>
                  <a:cubicBezTo>
                    <a:pt x="17191" y="6189"/>
                    <a:pt x="16628" y="6038"/>
                    <a:pt x="16069" y="6038"/>
                  </a:cubicBezTo>
                  <a:cubicBezTo>
                    <a:pt x="15757" y="6038"/>
                    <a:pt x="15445" y="6087"/>
                    <a:pt x="15150" y="6179"/>
                  </a:cubicBezTo>
                  <a:cubicBezTo>
                    <a:pt x="15026" y="6216"/>
                    <a:pt x="14919" y="6238"/>
                    <a:pt x="14828" y="6238"/>
                  </a:cubicBezTo>
                  <a:cubicBezTo>
                    <a:pt x="14683" y="6238"/>
                    <a:pt x="14527" y="6206"/>
                    <a:pt x="14307" y="5861"/>
                  </a:cubicBezTo>
                  <a:cubicBezTo>
                    <a:pt x="13749" y="4969"/>
                    <a:pt x="12921" y="4588"/>
                    <a:pt x="12120" y="4212"/>
                  </a:cubicBezTo>
                  <a:cubicBezTo>
                    <a:pt x="12029" y="4169"/>
                    <a:pt x="11937" y="4126"/>
                    <a:pt x="11847" y="4083"/>
                  </a:cubicBezTo>
                  <a:cubicBezTo>
                    <a:pt x="11535" y="3938"/>
                    <a:pt x="11240" y="3863"/>
                    <a:pt x="10944" y="3863"/>
                  </a:cubicBezTo>
                  <a:cubicBezTo>
                    <a:pt x="10396" y="3863"/>
                    <a:pt x="9950" y="4111"/>
                    <a:pt x="9536" y="4421"/>
                  </a:cubicBezTo>
                  <a:cubicBezTo>
                    <a:pt x="9810" y="3530"/>
                    <a:pt x="10461" y="2896"/>
                    <a:pt x="11138" y="2241"/>
                  </a:cubicBezTo>
                  <a:cubicBezTo>
                    <a:pt x="11577" y="1810"/>
                    <a:pt x="12034" y="1371"/>
                    <a:pt x="12388" y="843"/>
                  </a:cubicBezTo>
                  <a:cubicBezTo>
                    <a:pt x="12497" y="687"/>
                    <a:pt x="12512" y="489"/>
                    <a:pt x="12432" y="317"/>
                  </a:cubicBezTo>
                  <a:cubicBezTo>
                    <a:pt x="12351" y="146"/>
                    <a:pt x="12185" y="27"/>
                    <a:pt x="11996" y="10"/>
                  </a:cubicBezTo>
                  <a:cubicBezTo>
                    <a:pt x="11879" y="0"/>
                    <a:pt x="11766" y="0"/>
                    <a:pt x="11653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2882975" y="1455650"/>
              <a:ext cx="959900" cy="605225"/>
            </a:xfrm>
            <a:custGeom>
              <a:rect b="b" l="l" r="r" t="t"/>
              <a:pathLst>
                <a:path extrusionOk="0" h="24209" w="38396">
                  <a:moveTo>
                    <a:pt x="1575" y="1"/>
                  </a:moveTo>
                  <a:cubicBezTo>
                    <a:pt x="1537" y="43"/>
                    <a:pt x="1510" y="86"/>
                    <a:pt x="1478" y="135"/>
                  </a:cubicBezTo>
                  <a:lnTo>
                    <a:pt x="1478" y="495"/>
                  </a:lnTo>
                  <a:cubicBezTo>
                    <a:pt x="1398" y="1021"/>
                    <a:pt x="1317" y="1574"/>
                    <a:pt x="1220" y="2193"/>
                  </a:cubicBezTo>
                  <a:cubicBezTo>
                    <a:pt x="1231" y="2186"/>
                    <a:pt x="1237" y="2176"/>
                    <a:pt x="1242" y="2171"/>
                  </a:cubicBezTo>
                  <a:lnTo>
                    <a:pt x="1242" y="2171"/>
                  </a:lnTo>
                  <a:cubicBezTo>
                    <a:pt x="1220" y="2396"/>
                    <a:pt x="1215" y="2622"/>
                    <a:pt x="1205" y="2853"/>
                  </a:cubicBezTo>
                  <a:cubicBezTo>
                    <a:pt x="1183" y="3282"/>
                    <a:pt x="1108" y="3708"/>
                    <a:pt x="1049" y="4132"/>
                  </a:cubicBezTo>
                  <a:cubicBezTo>
                    <a:pt x="930" y="4631"/>
                    <a:pt x="850" y="5136"/>
                    <a:pt x="823" y="5642"/>
                  </a:cubicBezTo>
                  <a:cubicBezTo>
                    <a:pt x="806" y="6006"/>
                    <a:pt x="726" y="6215"/>
                    <a:pt x="570" y="6319"/>
                  </a:cubicBezTo>
                  <a:cubicBezTo>
                    <a:pt x="570" y="6351"/>
                    <a:pt x="565" y="6383"/>
                    <a:pt x="565" y="6415"/>
                  </a:cubicBezTo>
                  <a:cubicBezTo>
                    <a:pt x="779" y="6527"/>
                    <a:pt x="947" y="6694"/>
                    <a:pt x="1054" y="6936"/>
                  </a:cubicBezTo>
                  <a:cubicBezTo>
                    <a:pt x="1037" y="7092"/>
                    <a:pt x="1022" y="7247"/>
                    <a:pt x="1011" y="7403"/>
                  </a:cubicBezTo>
                  <a:cubicBezTo>
                    <a:pt x="683" y="11303"/>
                    <a:pt x="414" y="15208"/>
                    <a:pt x="44" y="19103"/>
                  </a:cubicBezTo>
                  <a:cubicBezTo>
                    <a:pt x="1" y="19604"/>
                    <a:pt x="33" y="19904"/>
                    <a:pt x="238" y="20065"/>
                  </a:cubicBezTo>
                  <a:cubicBezTo>
                    <a:pt x="393" y="20189"/>
                    <a:pt x="640" y="20243"/>
                    <a:pt x="1032" y="20248"/>
                  </a:cubicBezTo>
                  <a:cubicBezTo>
                    <a:pt x="3030" y="20269"/>
                    <a:pt x="5029" y="20425"/>
                    <a:pt x="7022" y="20533"/>
                  </a:cubicBezTo>
                  <a:cubicBezTo>
                    <a:pt x="7200" y="20538"/>
                    <a:pt x="7377" y="20538"/>
                    <a:pt x="7575" y="20591"/>
                  </a:cubicBezTo>
                  <a:cubicBezTo>
                    <a:pt x="8483" y="20624"/>
                    <a:pt x="9397" y="20710"/>
                    <a:pt x="10310" y="20785"/>
                  </a:cubicBezTo>
                  <a:lnTo>
                    <a:pt x="10310" y="20774"/>
                  </a:lnTo>
                  <a:cubicBezTo>
                    <a:pt x="12201" y="20876"/>
                    <a:pt x="14092" y="20978"/>
                    <a:pt x="15978" y="21081"/>
                  </a:cubicBezTo>
                  <a:cubicBezTo>
                    <a:pt x="16000" y="21081"/>
                    <a:pt x="16015" y="21086"/>
                    <a:pt x="16037" y="21086"/>
                  </a:cubicBezTo>
                  <a:cubicBezTo>
                    <a:pt x="17525" y="21107"/>
                    <a:pt x="19008" y="21275"/>
                    <a:pt x="20496" y="21300"/>
                  </a:cubicBezTo>
                  <a:cubicBezTo>
                    <a:pt x="20651" y="21304"/>
                    <a:pt x="20808" y="21305"/>
                    <a:pt x="20965" y="21305"/>
                  </a:cubicBezTo>
                  <a:cubicBezTo>
                    <a:pt x="21592" y="21305"/>
                    <a:pt x="22228" y="21283"/>
                    <a:pt x="22859" y="21275"/>
                  </a:cubicBezTo>
                  <a:lnTo>
                    <a:pt x="24939" y="21382"/>
                  </a:lnTo>
                  <a:cubicBezTo>
                    <a:pt x="25638" y="21478"/>
                    <a:pt x="26335" y="21634"/>
                    <a:pt x="27034" y="21677"/>
                  </a:cubicBezTo>
                  <a:cubicBezTo>
                    <a:pt x="27356" y="21694"/>
                    <a:pt x="27770" y="21709"/>
                    <a:pt x="27979" y="21999"/>
                  </a:cubicBezTo>
                  <a:cubicBezTo>
                    <a:pt x="28125" y="22198"/>
                    <a:pt x="28157" y="22371"/>
                    <a:pt x="28242" y="22590"/>
                  </a:cubicBezTo>
                  <a:cubicBezTo>
                    <a:pt x="28323" y="22822"/>
                    <a:pt x="28474" y="22902"/>
                    <a:pt x="28640" y="22919"/>
                  </a:cubicBezTo>
                  <a:cubicBezTo>
                    <a:pt x="28883" y="22843"/>
                    <a:pt x="29122" y="22744"/>
                    <a:pt x="29368" y="22744"/>
                  </a:cubicBezTo>
                  <a:cubicBezTo>
                    <a:pt x="29405" y="22744"/>
                    <a:pt x="29441" y="22746"/>
                    <a:pt x="29478" y="22751"/>
                  </a:cubicBezTo>
                  <a:cubicBezTo>
                    <a:pt x="29574" y="22736"/>
                    <a:pt x="29667" y="22727"/>
                    <a:pt x="29758" y="22727"/>
                  </a:cubicBezTo>
                  <a:cubicBezTo>
                    <a:pt x="29956" y="22727"/>
                    <a:pt x="30144" y="22771"/>
                    <a:pt x="30332" y="22897"/>
                  </a:cubicBezTo>
                  <a:cubicBezTo>
                    <a:pt x="30558" y="23047"/>
                    <a:pt x="30649" y="23338"/>
                    <a:pt x="30778" y="23579"/>
                  </a:cubicBezTo>
                  <a:cubicBezTo>
                    <a:pt x="30924" y="23730"/>
                    <a:pt x="31068" y="23858"/>
                    <a:pt x="31235" y="23955"/>
                  </a:cubicBezTo>
                  <a:cubicBezTo>
                    <a:pt x="31267" y="23963"/>
                    <a:pt x="31304" y="23968"/>
                    <a:pt x="31342" y="23968"/>
                  </a:cubicBezTo>
                  <a:cubicBezTo>
                    <a:pt x="31356" y="23968"/>
                    <a:pt x="31371" y="23967"/>
                    <a:pt x="31385" y="23965"/>
                  </a:cubicBezTo>
                  <a:cubicBezTo>
                    <a:pt x="31762" y="23955"/>
                    <a:pt x="32095" y="23815"/>
                    <a:pt x="32439" y="23697"/>
                  </a:cubicBezTo>
                  <a:cubicBezTo>
                    <a:pt x="32481" y="23665"/>
                    <a:pt x="32529" y="23648"/>
                    <a:pt x="32588" y="23648"/>
                  </a:cubicBezTo>
                  <a:cubicBezTo>
                    <a:pt x="32697" y="23611"/>
                    <a:pt x="32804" y="23584"/>
                    <a:pt x="32911" y="23563"/>
                  </a:cubicBezTo>
                  <a:cubicBezTo>
                    <a:pt x="32927" y="23563"/>
                    <a:pt x="32948" y="23557"/>
                    <a:pt x="32965" y="23557"/>
                  </a:cubicBezTo>
                  <a:cubicBezTo>
                    <a:pt x="33126" y="23422"/>
                    <a:pt x="33288" y="23360"/>
                    <a:pt x="33449" y="23360"/>
                  </a:cubicBezTo>
                  <a:cubicBezTo>
                    <a:pt x="33621" y="23360"/>
                    <a:pt x="33793" y="23430"/>
                    <a:pt x="33964" y="23557"/>
                  </a:cubicBezTo>
                  <a:cubicBezTo>
                    <a:pt x="34453" y="23643"/>
                    <a:pt x="34921" y="23847"/>
                    <a:pt x="35323" y="24164"/>
                  </a:cubicBezTo>
                  <a:cubicBezTo>
                    <a:pt x="35619" y="24199"/>
                    <a:pt x="35916" y="24209"/>
                    <a:pt x="36214" y="24209"/>
                  </a:cubicBezTo>
                  <a:cubicBezTo>
                    <a:pt x="36467" y="24209"/>
                    <a:pt x="36720" y="24202"/>
                    <a:pt x="36972" y="24196"/>
                  </a:cubicBezTo>
                  <a:cubicBezTo>
                    <a:pt x="37031" y="24196"/>
                    <a:pt x="37091" y="24191"/>
                    <a:pt x="37145" y="24191"/>
                  </a:cubicBezTo>
                  <a:cubicBezTo>
                    <a:pt x="37138" y="24127"/>
                    <a:pt x="37138" y="24057"/>
                    <a:pt x="37133" y="23987"/>
                  </a:cubicBezTo>
                  <a:cubicBezTo>
                    <a:pt x="37133" y="23923"/>
                    <a:pt x="37128" y="23853"/>
                    <a:pt x="37133" y="23789"/>
                  </a:cubicBezTo>
                  <a:cubicBezTo>
                    <a:pt x="38395" y="22988"/>
                    <a:pt x="37730" y="22988"/>
                    <a:pt x="37381" y="22010"/>
                  </a:cubicBezTo>
                  <a:cubicBezTo>
                    <a:pt x="37413" y="21962"/>
                    <a:pt x="37450" y="21913"/>
                    <a:pt x="37493" y="21865"/>
                  </a:cubicBezTo>
                  <a:cubicBezTo>
                    <a:pt x="37525" y="21838"/>
                    <a:pt x="37564" y="21823"/>
                    <a:pt x="37606" y="21806"/>
                  </a:cubicBezTo>
                  <a:cubicBezTo>
                    <a:pt x="37644" y="21714"/>
                    <a:pt x="37654" y="21618"/>
                    <a:pt x="37666" y="21521"/>
                  </a:cubicBezTo>
                  <a:cubicBezTo>
                    <a:pt x="37671" y="21473"/>
                    <a:pt x="37671" y="21419"/>
                    <a:pt x="37676" y="21371"/>
                  </a:cubicBezTo>
                  <a:cubicBezTo>
                    <a:pt x="37698" y="21221"/>
                    <a:pt x="37713" y="20920"/>
                    <a:pt x="37703" y="20586"/>
                  </a:cubicBezTo>
                  <a:cubicBezTo>
                    <a:pt x="37703" y="20544"/>
                    <a:pt x="37698" y="20501"/>
                    <a:pt x="37698" y="20457"/>
                  </a:cubicBezTo>
                  <a:cubicBezTo>
                    <a:pt x="37730" y="19668"/>
                    <a:pt x="37730" y="19002"/>
                    <a:pt x="37751" y="18491"/>
                  </a:cubicBezTo>
                  <a:cubicBezTo>
                    <a:pt x="37725" y="18432"/>
                    <a:pt x="37708" y="18362"/>
                    <a:pt x="37693" y="18292"/>
                  </a:cubicBezTo>
                  <a:cubicBezTo>
                    <a:pt x="37676" y="18223"/>
                    <a:pt x="37661" y="18153"/>
                    <a:pt x="37649" y="18072"/>
                  </a:cubicBezTo>
                  <a:cubicBezTo>
                    <a:pt x="37822" y="17073"/>
                    <a:pt x="37966" y="16068"/>
                    <a:pt x="37907" y="15021"/>
                  </a:cubicBezTo>
                  <a:cubicBezTo>
                    <a:pt x="37768" y="12507"/>
                    <a:pt x="37869" y="9981"/>
                    <a:pt x="37875" y="7462"/>
                  </a:cubicBezTo>
                  <a:cubicBezTo>
                    <a:pt x="37875" y="6979"/>
                    <a:pt x="37924" y="6490"/>
                    <a:pt x="37617" y="6066"/>
                  </a:cubicBezTo>
                  <a:cubicBezTo>
                    <a:pt x="37230" y="5694"/>
                    <a:pt x="36887" y="5313"/>
                    <a:pt x="36677" y="4916"/>
                  </a:cubicBezTo>
                  <a:cubicBezTo>
                    <a:pt x="36327" y="4249"/>
                    <a:pt x="36349" y="3535"/>
                    <a:pt x="37138" y="2714"/>
                  </a:cubicBezTo>
                  <a:lnTo>
                    <a:pt x="37145" y="2714"/>
                  </a:lnTo>
                  <a:cubicBezTo>
                    <a:pt x="37214" y="2364"/>
                    <a:pt x="37133" y="2203"/>
                    <a:pt x="36984" y="2128"/>
                  </a:cubicBezTo>
                  <a:cubicBezTo>
                    <a:pt x="36977" y="2101"/>
                    <a:pt x="36972" y="2069"/>
                    <a:pt x="36962" y="2037"/>
                  </a:cubicBezTo>
                  <a:cubicBezTo>
                    <a:pt x="36935" y="2052"/>
                    <a:pt x="36908" y="2069"/>
                    <a:pt x="36875" y="2084"/>
                  </a:cubicBezTo>
                  <a:cubicBezTo>
                    <a:pt x="36714" y="2042"/>
                    <a:pt x="36510" y="2052"/>
                    <a:pt x="36322" y="2042"/>
                  </a:cubicBezTo>
                  <a:cubicBezTo>
                    <a:pt x="29087" y="1677"/>
                    <a:pt x="21850" y="1316"/>
                    <a:pt x="14619" y="951"/>
                  </a:cubicBezTo>
                  <a:cubicBezTo>
                    <a:pt x="11153" y="774"/>
                    <a:pt x="7694" y="591"/>
                    <a:pt x="4228" y="403"/>
                  </a:cubicBezTo>
                  <a:cubicBezTo>
                    <a:pt x="4074" y="393"/>
                    <a:pt x="3918" y="284"/>
                    <a:pt x="3762" y="220"/>
                  </a:cubicBezTo>
                  <a:cubicBezTo>
                    <a:pt x="3461" y="205"/>
                    <a:pt x="3154" y="188"/>
                    <a:pt x="2854" y="167"/>
                  </a:cubicBezTo>
                  <a:cubicBezTo>
                    <a:pt x="2736" y="146"/>
                    <a:pt x="2631" y="136"/>
                    <a:pt x="2537" y="136"/>
                  </a:cubicBezTo>
                  <a:cubicBezTo>
                    <a:pt x="2244" y="136"/>
                    <a:pt x="2063" y="233"/>
                    <a:pt x="1946" y="393"/>
                  </a:cubicBezTo>
                  <a:cubicBezTo>
                    <a:pt x="1785" y="279"/>
                    <a:pt x="1666" y="145"/>
                    <a:pt x="157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4162775" y="3720375"/>
              <a:ext cx="790825" cy="670525"/>
            </a:xfrm>
            <a:custGeom>
              <a:rect b="b" l="l" r="r" t="t"/>
              <a:pathLst>
                <a:path extrusionOk="0" h="26821" w="31633">
                  <a:moveTo>
                    <a:pt x="16037" y="8378"/>
                  </a:moveTo>
                  <a:cubicBezTo>
                    <a:pt x="16036" y="8379"/>
                    <a:pt x="16035" y="8381"/>
                    <a:pt x="16034" y="8382"/>
                  </a:cubicBezTo>
                  <a:lnTo>
                    <a:pt x="16034" y="8382"/>
                  </a:lnTo>
                  <a:cubicBezTo>
                    <a:pt x="16035" y="8382"/>
                    <a:pt x="16037" y="8380"/>
                    <a:pt x="16037" y="8378"/>
                  </a:cubicBezTo>
                  <a:close/>
                  <a:moveTo>
                    <a:pt x="23595" y="17951"/>
                  </a:moveTo>
                  <a:cubicBezTo>
                    <a:pt x="23708" y="17951"/>
                    <a:pt x="23832" y="17978"/>
                    <a:pt x="23976" y="18042"/>
                  </a:cubicBezTo>
                  <a:cubicBezTo>
                    <a:pt x="24417" y="18231"/>
                    <a:pt x="24863" y="18380"/>
                    <a:pt x="25325" y="18499"/>
                  </a:cubicBezTo>
                  <a:cubicBezTo>
                    <a:pt x="25142" y="18547"/>
                    <a:pt x="24965" y="18633"/>
                    <a:pt x="24794" y="18719"/>
                  </a:cubicBezTo>
                  <a:cubicBezTo>
                    <a:pt x="24691" y="18767"/>
                    <a:pt x="24589" y="18816"/>
                    <a:pt x="24487" y="18853"/>
                  </a:cubicBezTo>
                  <a:cubicBezTo>
                    <a:pt x="24385" y="18896"/>
                    <a:pt x="24283" y="18940"/>
                    <a:pt x="24181" y="18982"/>
                  </a:cubicBezTo>
                  <a:cubicBezTo>
                    <a:pt x="23885" y="19101"/>
                    <a:pt x="23606" y="19218"/>
                    <a:pt x="23337" y="19262"/>
                  </a:cubicBezTo>
                  <a:cubicBezTo>
                    <a:pt x="23305" y="19267"/>
                    <a:pt x="23272" y="19273"/>
                    <a:pt x="23240" y="19273"/>
                  </a:cubicBezTo>
                  <a:cubicBezTo>
                    <a:pt x="23058" y="19273"/>
                    <a:pt x="22886" y="19176"/>
                    <a:pt x="22795" y="19030"/>
                  </a:cubicBezTo>
                  <a:cubicBezTo>
                    <a:pt x="22736" y="18933"/>
                    <a:pt x="22724" y="18837"/>
                    <a:pt x="22773" y="18740"/>
                  </a:cubicBezTo>
                  <a:cubicBezTo>
                    <a:pt x="23133" y="18031"/>
                    <a:pt x="23413" y="17951"/>
                    <a:pt x="23595" y="17951"/>
                  </a:cubicBezTo>
                  <a:close/>
                  <a:moveTo>
                    <a:pt x="15206" y="1"/>
                  </a:moveTo>
                  <a:cubicBezTo>
                    <a:pt x="14603" y="1"/>
                    <a:pt x="13927" y="116"/>
                    <a:pt x="13329" y="126"/>
                  </a:cubicBezTo>
                  <a:cubicBezTo>
                    <a:pt x="12045" y="148"/>
                    <a:pt x="10761" y="206"/>
                    <a:pt x="9477" y="250"/>
                  </a:cubicBezTo>
                  <a:cubicBezTo>
                    <a:pt x="9187" y="298"/>
                    <a:pt x="8891" y="325"/>
                    <a:pt x="8601" y="352"/>
                  </a:cubicBezTo>
                  <a:cubicBezTo>
                    <a:pt x="8510" y="352"/>
                    <a:pt x="8419" y="347"/>
                    <a:pt x="8328" y="347"/>
                  </a:cubicBezTo>
                  <a:cubicBezTo>
                    <a:pt x="7812" y="325"/>
                    <a:pt x="7274" y="309"/>
                    <a:pt x="6754" y="309"/>
                  </a:cubicBezTo>
                  <a:cubicBezTo>
                    <a:pt x="6151" y="309"/>
                    <a:pt x="5631" y="335"/>
                    <a:pt x="5152" y="384"/>
                  </a:cubicBezTo>
                  <a:cubicBezTo>
                    <a:pt x="4879" y="379"/>
                    <a:pt x="4604" y="367"/>
                    <a:pt x="4331" y="362"/>
                  </a:cubicBezTo>
                  <a:cubicBezTo>
                    <a:pt x="3711" y="362"/>
                    <a:pt x="3091" y="375"/>
                    <a:pt x="2470" y="375"/>
                  </a:cubicBezTo>
                  <a:cubicBezTo>
                    <a:pt x="2032" y="375"/>
                    <a:pt x="1594" y="368"/>
                    <a:pt x="1155" y="347"/>
                  </a:cubicBezTo>
                  <a:cubicBezTo>
                    <a:pt x="1115" y="345"/>
                    <a:pt x="1077" y="344"/>
                    <a:pt x="1040" y="344"/>
                  </a:cubicBezTo>
                  <a:cubicBezTo>
                    <a:pt x="866" y="344"/>
                    <a:pt x="731" y="366"/>
                    <a:pt x="624" y="411"/>
                  </a:cubicBezTo>
                  <a:cubicBezTo>
                    <a:pt x="602" y="399"/>
                    <a:pt x="580" y="394"/>
                    <a:pt x="560" y="384"/>
                  </a:cubicBezTo>
                  <a:lnTo>
                    <a:pt x="560" y="411"/>
                  </a:lnTo>
                  <a:lnTo>
                    <a:pt x="560" y="438"/>
                  </a:lnTo>
                  <a:lnTo>
                    <a:pt x="0" y="394"/>
                  </a:lnTo>
                  <a:lnTo>
                    <a:pt x="0" y="394"/>
                  </a:lnTo>
                  <a:cubicBezTo>
                    <a:pt x="71" y="1651"/>
                    <a:pt x="414" y="3763"/>
                    <a:pt x="458" y="5020"/>
                  </a:cubicBezTo>
                  <a:cubicBezTo>
                    <a:pt x="516" y="5536"/>
                    <a:pt x="587" y="6047"/>
                    <a:pt x="694" y="6551"/>
                  </a:cubicBezTo>
                  <a:cubicBezTo>
                    <a:pt x="882" y="7453"/>
                    <a:pt x="1354" y="8238"/>
                    <a:pt x="1586" y="9124"/>
                  </a:cubicBezTo>
                  <a:cubicBezTo>
                    <a:pt x="1708" y="9603"/>
                    <a:pt x="1902" y="10037"/>
                    <a:pt x="2112" y="10473"/>
                  </a:cubicBezTo>
                  <a:cubicBezTo>
                    <a:pt x="2122" y="10483"/>
                    <a:pt x="2139" y="10495"/>
                    <a:pt x="2149" y="10510"/>
                  </a:cubicBezTo>
                  <a:cubicBezTo>
                    <a:pt x="2144" y="10510"/>
                    <a:pt x="2139" y="10515"/>
                    <a:pt x="2134" y="10521"/>
                  </a:cubicBezTo>
                  <a:cubicBezTo>
                    <a:pt x="2139" y="10527"/>
                    <a:pt x="2144" y="10537"/>
                    <a:pt x="2149" y="10548"/>
                  </a:cubicBezTo>
                  <a:cubicBezTo>
                    <a:pt x="2155" y="10537"/>
                    <a:pt x="2160" y="10527"/>
                    <a:pt x="2166" y="10515"/>
                  </a:cubicBezTo>
                  <a:cubicBezTo>
                    <a:pt x="2418" y="10612"/>
                    <a:pt x="2499" y="10785"/>
                    <a:pt x="2418" y="11031"/>
                  </a:cubicBezTo>
                  <a:cubicBezTo>
                    <a:pt x="2402" y="11026"/>
                    <a:pt x="2392" y="11021"/>
                    <a:pt x="2375" y="11016"/>
                  </a:cubicBezTo>
                  <a:lnTo>
                    <a:pt x="2375" y="11016"/>
                  </a:lnTo>
                  <a:cubicBezTo>
                    <a:pt x="2402" y="11069"/>
                    <a:pt x="2429" y="11123"/>
                    <a:pt x="2456" y="11182"/>
                  </a:cubicBezTo>
                  <a:cubicBezTo>
                    <a:pt x="2456" y="11145"/>
                    <a:pt x="2450" y="11112"/>
                    <a:pt x="2445" y="11080"/>
                  </a:cubicBezTo>
                  <a:lnTo>
                    <a:pt x="2445" y="11080"/>
                  </a:lnTo>
                  <a:cubicBezTo>
                    <a:pt x="2794" y="11219"/>
                    <a:pt x="2746" y="11467"/>
                    <a:pt x="2702" y="11720"/>
                  </a:cubicBezTo>
                  <a:cubicBezTo>
                    <a:pt x="2746" y="11827"/>
                    <a:pt x="2789" y="11934"/>
                    <a:pt x="2831" y="12047"/>
                  </a:cubicBezTo>
                  <a:cubicBezTo>
                    <a:pt x="2853" y="12117"/>
                    <a:pt x="2880" y="12186"/>
                    <a:pt x="2901" y="12256"/>
                  </a:cubicBezTo>
                  <a:cubicBezTo>
                    <a:pt x="2960" y="12320"/>
                    <a:pt x="2987" y="12402"/>
                    <a:pt x="2982" y="12493"/>
                  </a:cubicBezTo>
                  <a:cubicBezTo>
                    <a:pt x="3030" y="12648"/>
                    <a:pt x="3079" y="12804"/>
                    <a:pt x="3122" y="12965"/>
                  </a:cubicBezTo>
                  <a:cubicBezTo>
                    <a:pt x="3562" y="13783"/>
                    <a:pt x="3617" y="14663"/>
                    <a:pt x="3283" y="15549"/>
                  </a:cubicBezTo>
                  <a:cubicBezTo>
                    <a:pt x="3106" y="16275"/>
                    <a:pt x="2702" y="16935"/>
                    <a:pt x="2675" y="17688"/>
                  </a:cubicBezTo>
                  <a:cubicBezTo>
                    <a:pt x="2633" y="18714"/>
                    <a:pt x="2735" y="19875"/>
                    <a:pt x="2412" y="20862"/>
                  </a:cubicBezTo>
                  <a:cubicBezTo>
                    <a:pt x="2187" y="21544"/>
                    <a:pt x="1494" y="22801"/>
                    <a:pt x="1494" y="22801"/>
                  </a:cubicBezTo>
                  <a:cubicBezTo>
                    <a:pt x="1494" y="22801"/>
                    <a:pt x="1239" y="23372"/>
                    <a:pt x="1329" y="23372"/>
                  </a:cubicBezTo>
                  <a:cubicBezTo>
                    <a:pt x="1330" y="23372"/>
                    <a:pt x="1332" y="23372"/>
                    <a:pt x="1333" y="23371"/>
                  </a:cubicBezTo>
                  <a:lnTo>
                    <a:pt x="1333" y="23371"/>
                  </a:lnTo>
                  <a:cubicBezTo>
                    <a:pt x="1318" y="23399"/>
                    <a:pt x="1317" y="23410"/>
                    <a:pt x="1324" y="23410"/>
                  </a:cubicBezTo>
                  <a:cubicBezTo>
                    <a:pt x="1342" y="23410"/>
                    <a:pt x="1403" y="23354"/>
                    <a:pt x="1423" y="23330"/>
                  </a:cubicBezTo>
                  <a:lnTo>
                    <a:pt x="1423" y="23330"/>
                  </a:lnTo>
                  <a:cubicBezTo>
                    <a:pt x="1447" y="23334"/>
                    <a:pt x="1470" y="23334"/>
                    <a:pt x="1494" y="23334"/>
                  </a:cubicBezTo>
                  <a:cubicBezTo>
                    <a:pt x="1532" y="23334"/>
                    <a:pt x="1564" y="23334"/>
                    <a:pt x="1596" y="23329"/>
                  </a:cubicBezTo>
                  <a:cubicBezTo>
                    <a:pt x="2037" y="23237"/>
                    <a:pt x="2477" y="23162"/>
                    <a:pt x="2918" y="23086"/>
                  </a:cubicBezTo>
                  <a:cubicBezTo>
                    <a:pt x="3600" y="22969"/>
                    <a:pt x="4309" y="22845"/>
                    <a:pt x="5003" y="22684"/>
                  </a:cubicBezTo>
                  <a:cubicBezTo>
                    <a:pt x="5217" y="22635"/>
                    <a:pt x="5400" y="22608"/>
                    <a:pt x="5576" y="22608"/>
                  </a:cubicBezTo>
                  <a:cubicBezTo>
                    <a:pt x="5829" y="22608"/>
                    <a:pt x="6066" y="22662"/>
                    <a:pt x="6324" y="22776"/>
                  </a:cubicBezTo>
                  <a:cubicBezTo>
                    <a:pt x="7936" y="23505"/>
                    <a:pt x="9682" y="23860"/>
                    <a:pt x="11668" y="23860"/>
                  </a:cubicBezTo>
                  <a:cubicBezTo>
                    <a:pt x="11868" y="23860"/>
                    <a:pt x="12062" y="23860"/>
                    <a:pt x="12260" y="23850"/>
                  </a:cubicBezTo>
                  <a:cubicBezTo>
                    <a:pt x="12459" y="23844"/>
                    <a:pt x="12635" y="23726"/>
                    <a:pt x="12722" y="23549"/>
                  </a:cubicBezTo>
                  <a:cubicBezTo>
                    <a:pt x="12915" y="23151"/>
                    <a:pt x="12722" y="22840"/>
                    <a:pt x="12556" y="22657"/>
                  </a:cubicBezTo>
                  <a:cubicBezTo>
                    <a:pt x="12635" y="22587"/>
                    <a:pt x="12717" y="22511"/>
                    <a:pt x="12803" y="22437"/>
                  </a:cubicBezTo>
                  <a:cubicBezTo>
                    <a:pt x="12915" y="22329"/>
                    <a:pt x="13093" y="22168"/>
                    <a:pt x="13216" y="22082"/>
                  </a:cubicBezTo>
                  <a:cubicBezTo>
                    <a:pt x="13538" y="22313"/>
                    <a:pt x="13920" y="22394"/>
                    <a:pt x="14259" y="22469"/>
                  </a:cubicBezTo>
                  <a:cubicBezTo>
                    <a:pt x="14892" y="22603"/>
                    <a:pt x="15032" y="22672"/>
                    <a:pt x="15070" y="23086"/>
                  </a:cubicBezTo>
                  <a:cubicBezTo>
                    <a:pt x="15107" y="23543"/>
                    <a:pt x="15672" y="23973"/>
                    <a:pt x="16079" y="23973"/>
                  </a:cubicBezTo>
                  <a:lnTo>
                    <a:pt x="16225" y="23973"/>
                  </a:lnTo>
                  <a:cubicBezTo>
                    <a:pt x="16858" y="23973"/>
                    <a:pt x="17165" y="24338"/>
                    <a:pt x="17654" y="24988"/>
                  </a:cubicBezTo>
                  <a:cubicBezTo>
                    <a:pt x="17793" y="25176"/>
                    <a:pt x="17938" y="25370"/>
                    <a:pt x="18100" y="25553"/>
                  </a:cubicBezTo>
                  <a:cubicBezTo>
                    <a:pt x="18588" y="26106"/>
                    <a:pt x="19255" y="26411"/>
                    <a:pt x="19979" y="26411"/>
                  </a:cubicBezTo>
                  <a:cubicBezTo>
                    <a:pt x="20624" y="26411"/>
                    <a:pt x="21269" y="26165"/>
                    <a:pt x="21801" y="25719"/>
                  </a:cubicBezTo>
                  <a:cubicBezTo>
                    <a:pt x="22042" y="25515"/>
                    <a:pt x="22312" y="25397"/>
                    <a:pt x="22543" y="25397"/>
                  </a:cubicBezTo>
                  <a:cubicBezTo>
                    <a:pt x="22731" y="25397"/>
                    <a:pt x="22875" y="25477"/>
                    <a:pt x="22999" y="25650"/>
                  </a:cubicBezTo>
                  <a:cubicBezTo>
                    <a:pt x="23220" y="25950"/>
                    <a:pt x="23563" y="26347"/>
                    <a:pt x="24031" y="26347"/>
                  </a:cubicBezTo>
                  <a:cubicBezTo>
                    <a:pt x="24638" y="26347"/>
                    <a:pt x="24896" y="25719"/>
                    <a:pt x="25052" y="25348"/>
                  </a:cubicBezTo>
                  <a:cubicBezTo>
                    <a:pt x="25174" y="25037"/>
                    <a:pt x="25154" y="24730"/>
                    <a:pt x="25137" y="24457"/>
                  </a:cubicBezTo>
                  <a:cubicBezTo>
                    <a:pt x="25126" y="24333"/>
                    <a:pt x="25121" y="24220"/>
                    <a:pt x="25126" y="24123"/>
                  </a:cubicBezTo>
                  <a:cubicBezTo>
                    <a:pt x="25137" y="24026"/>
                    <a:pt x="25186" y="23968"/>
                    <a:pt x="25234" y="23924"/>
                  </a:cubicBezTo>
                  <a:cubicBezTo>
                    <a:pt x="25690" y="24574"/>
                    <a:pt x="26373" y="24859"/>
                    <a:pt x="26986" y="25117"/>
                  </a:cubicBezTo>
                  <a:cubicBezTo>
                    <a:pt x="27732" y="25429"/>
                    <a:pt x="28204" y="25650"/>
                    <a:pt x="28404" y="26240"/>
                  </a:cubicBezTo>
                  <a:cubicBezTo>
                    <a:pt x="28533" y="26605"/>
                    <a:pt x="28823" y="26820"/>
                    <a:pt x="29188" y="26820"/>
                  </a:cubicBezTo>
                  <a:cubicBezTo>
                    <a:pt x="29446" y="26820"/>
                    <a:pt x="29677" y="26713"/>
                    <a:pt x="29833" y="26627"/>
                  </a:cubicBezTo>
                  <a:cubicBezTo>
                    <a:pt x="30138" y="26466"/>
                    <a:pt x="30445" y="26304"/>
                    <a:pt x="30805" y="26121"/>
                  </a:cubicBezTo>
                  <a:lnTo>
                    <a:pt x="31342" y="25843"/>
                  </a:lnTo>
                  <a:cubicBezTo>
                    <a:pt x="31524" y="25751"/>
                    <a:pt x="31632" y="25563"/>
                    <a:pt x="31632" y="25365"/>
                  </a:cubicBezTo>
                  <a:cubicBezTo>
                    <a:pt x="31627" y="25161"/>
                    <a:pt x="31514" y="24978"/>
                    <a:pt x="31331" y="24891"/>
                  </a:cubicBezTo>
                  <a:cubicBezTo>
                    <a:pt x="30923" y="24693"/>
                    <a:pt x="30520" y="24526"/>
                    <a:pt x="30133" y="24370"/>
                  </a:cubicBezTo>
                  <a:cubicBezTo>
                    <a:pt x="29230" y="24006"/>
                    <a:pt x="28452" y="23688"/>
                    <a:pt x="27844" y="23081"/>
                  </a:cubicBezTo>
                  <a:cubicBezTo>
                    <a:pt x="27517" y="22754"/>
                    <a:pt x="27517" y="22630"/>
                    <a:pt x="27517" y="22630"/>
                  </a:cubicBezTo>
                  <a:cubicBezTo>
                    <a:pt x="27522" y="22608"/>
                    <a:pt x="27576" y="22533"/>
                    <a:pt x="27753" y="22426"/>
                  </a:cubicBezTo>
                  <a:cubicBezTo>
                    <a:pt x="28172" y="22173"/>
                    <a:pt x="28462" y="21814"/>
                    <a:pt x="28720" y="21502"/>
                  </a:cubicBezTo>
                  <a:cubicBezTo>
                    <a:pt x="28984" y="21179"/>
                    <a:pt x="29210" y="20900"/>
                    <a:pt x="29532" y="20755"/>
                  </a:cubicBezTo>
                  <a:cubicBezTo>
                    <a:pt x="30165" y="20470"/>
                    <a:pt x="30326" y="19927"/>
                    <a:pt x="30004" y="19144"/>
                  </a:cubicBezTo>
                  <a:cubicBezTo>
                    <a:pt x="29983" y="19089"/>
                    <a:pt x="29951" y="19004"/>
                    <a:pt x="29945" y="18977"/>
                  </a:cubicBezTo>
                  <a:cubicBezTo>
                    <a:pt x="29865" y="18547"/>
                    <a:pt x="29542" y="18268"/>
                    <a:pt x="29123" y="18268"/>
                  </a:cubicBezTo>
                  <a:cubicBezTo>
                    <a:pt x="29005" y="18268"/>
                    <a:pt x="28887" y="18295"/>
                    <a:pt x="28779" y="18327"/>
                  </a:cubicBezTo>
                  <a:cubicBezTo>
                    <a:pt x="28720" y="18370"/>
                    <a:pt x="28655" y="18407"/>
                    <a:pt x="28597" y="18450"/>
                  </a:cubicBezTo>
                  <a:cubicBezTo>
                    <a:pt x="28392" y="18606"/>
                    <a:pt x="28194" y="18719"/>
                    <a:pt x="28006" y="18789"/>
                  </a:cubicBezTo>
                  <a:cubicBezTo>
                    <a:pt x="27534" y="19154"/>
                    <a:pt x="27044" y="19552"/>
                    <a:pt x="26550" y="19971"/>
                  </a:cubicBezTo>
                  <a:cubicBezTo>
                    <a:pt x="26528" y="19992"/>
                    <a:pt x="26513" y="20004"/>
                    <a:pt x="26491" y="20019"/>
                  </a:cubicBezTo>
                  <a:cubicBezTo>
                    <a:pt x="26560" y="19369"/>
                    <a:pt x="26491" y="18977"/>
                    <a:pt x="26255" y="18714"/>
                  </a:cubicBezTo>
                  <a:cubicBezTo>
                    <a:pt x="26250" y="18703"/>
                    <a:pt x="26238" y="18692"/>
                    <a:pt x="26228" y="18687"/>
                  </a:cubicBezTo>
                  <a:cubicBezTo>
                    <a:pt x="26180" y="18665"/>
                    <a:pt x="26131" y="18643"/>
                    <a:pt x="26083" y="18611"/>
                  </a:cubicBezTo>
                  <a:cubicBezTo>
                    <a:pt x="25910" y="18514"/>
                    <a:pt x="25809" y="18321"/>
                    <a:pt x="25819" y="18122"/>
                  </a:cubicBezTo>
                  <a:cubicBezTo>
                    <a:pt x="25819" y="18102"/>
                    <a:pt x="25830" y="18085"/>
                    <a:pt x="25830" y="18063"/>
                  </a:cubicBezTo>
                  <a:cubicBezTo>
                    <a:pt x="26002" y="18095"/>
                    <a:pt x="26180" y="18128"/>
                    <a:pt x="26351" y="18155"/>
                  </a:cubicBezTo>
                  <a:cubicBezTo>
                    <a:pt x="26475" y="18095"/>
                    <a:pt x="26599" y="18042"/>
                    <a:pt x="26716" y="17988"/>
                  </a:cubicBezTo>
                  <a:lnTo>
                    <a:pt x="26728" y="17978"/>
                  </a:lnTo>
                  <a:cubicBezTo>
                    <a:pt x="26711" y="17870"/>
                    <a:pt x="26701" y="17725"/>
                    <a:pt x="26689" y="17586"/>
                  </a:cubicBezTo>
                  <a:cubicBezTo>
                    <a:pt x="26669" y="17360"/>
                    <a:pt x="26647" y="17145"/>
                    <a:pt x="26572" y="17123"/>
                  </a:cubicBezTo>
                  <a:cubicBezTo>
                    <a:pt x="25749" y="16909"/>
                    <a:pt x="25573" y="16446"/>
                    <a:pt x="25556" y="15920"/>
                  </a:cubicBezTo>
                  <a:lnTo>
                    <a:pt x="25556" y="15818"/>
                  </a:lnTo>
                  <a:cubicBezTo>
                    <a:pt x="25556" y="15710"/>
                    <a:pt x="25567" y="15603"/>
                    <a:pt x="25573" y="15491"/>
                  </a:cubicBezTo>
                  <a:cubicBezTo>
                    <a:pt x="25583" y="15345"/>
                    <a:pt x="25593" y="15201"/>
                    <a:pt x="25600" y="15060"/>
                  </a:cubicBezTo>
                  <a:cubicBezTo>
                    <a:pt x="25600" y="15023"/>
                    <a:pt x="25605" y="14986"/>
                    <a:pt x="25605" y="14953"/>
                  </a:cubicBezTo>
                  <a:cubicBezTo>
                    <a:pt x="25605" y="14668"/>
                    <a:pt x="25573" y="14400"/>
                    <a:pt x="25432" y="14169"/>
                  </a:cubicBezTo>
                  <a:cubicBezTo>
                    <a:pt x="25406" y="14131"/>
                    <a:pt x="25395" y="14093"/>
                    <a:pt x="25390" y="14056"/>
                  </a:cubicBezTo>
                  <a:cubicBezTo>
                    <a:pt x="25368" y="13793"/>
                    <a:pt x="25825" y="13599"/>
                    <a:pt x="25932" y="13320"/>
                  </a:cubicBezTo>
                  <a:cubicBezTo>
                    <a:pt x="25916" y="13316"/>
                    <a:pt x="25898" y="13315"/>
                    <a:pt x="25879" y="13315"/>
                  </a:cubicBezTo>
                  <a:cubicBezTo>
                    <a:pt x="25854" y="13315"/>
                    <a:pt x="25828" y="13317"/>
                    <a:pt x="25803" y="13317"/>
                  </a:cubicBezTo>
                  <a:cubicBezTo>
                    <a:pt x="25731" y="13317"/>
                    <a:pt x="25666" y="13303"/>
                    <a:pt x="25653" y="13196"/>
                  </a:cubicBezTo>
                  <a:cubicBezTo>
                    <a:pt x="24492" y="13260"/>
                    <a:pt x="23332" y="13347"/>
                    <a:pt x="22166" y="13369"/>
                  </a:cubicBezTo>
                  <a:cubicBezTo>
                    <a:pt x="21929" y="13374"/>
                    <a:pt x="21670" y="13464"/>
                    <a:pt x="21423" y="13464"/>
                  </a:cubicBezTo>
                  <a:cubicBezTo>
                    <a:pt x="21218" y="13464"/>
                    <a:pt x="21021" y="13402"/>
                    <a:pt x="20850" y="13180"/>
                  </a:cubicBezTo>
                  <a:lnTo>
                    <a:pt x="18712" y="13186"/>
                  </a:lnTo>
                  <a:cubicBezTo>
                    <a:pt x="18048" y="13615"/>
                    <a:pt x="17332" y="13679"/>
                    <a:pt x="16608" y="13679"/>
                  </a:cubicBezTo>
                  <a:cubicBezTo>
                    <a:pt x="16296" y="13679"/>
                    <a:pt x="15982" y="13667"/>
                    <a:pt x="15670" y="13667"/>
                  </a:cubicBezTo>
                  <a:cubicBezTo>
                    <a:pt x="15482" y="13667"/>
                    <a:pt x="15294" y="13672"/>
                    <a:pt x="15107" y="13686"/>
                  </a:cubicBezTo>
                  <a:cubicBezTo>
                    <a:pt x="14914" y="13557"/>
                    <a:pt x="14802" y="13369"/>
                    <a:pt x="14737" y="13175"/>
                  </a:cubicBezTo>
                  <a:lnTo>
                    <a:pt x="14737" y="13126"/>
                  </a:lnTo>
                  <a:cubicBezTo>
                    <a:pt x="14827" y="11452"/>
                    <a:pt x="15166" y="9842"/>
                    <a:pt x="16034" y="8382"/>
                  </a:cubicBezTo>
                  <a:lnTo>
                    <a:pt x="16034" y="8382"/>
                  </a:lnTo>
                  <a:cubicBezTo>
                    <a:pt x="16033" y="8383"/>
                    <a:pt x="16032" y="8383"/>
                    <a:pt x="16032" y="8383"/>
                  </a:cubicBezTo>
                  <a:cubicBezTo>
                    <a:pt x="16096" y="7808"/>
                    <a:pt x="16252" y="7292"/>
                    <a:pt x="16837" y="7029"/>
                  </a:cubicBezTo>
                  <a:cubicBezTo>
                    <a:pt x="16961" y="6342"/>
                    <a:pt x="16676" y="5477"/>
                    <a:pt x="17654" y="5154"/>
                  </a:cubicBezTo>
                  <a:cubicBezTo>
                    <a:pt x="18147" y="4805"/>
                    <a:pt x="17869" y="4294"/>
                    <a:pt x="17896" y="3848"/>
                  </a:cubicBezTo>
                  <a:cubicBezTo>
                    <a:pt x="17567" y="3790"/>
                    <a:pt x="17579" y="3558"/>
                    <a:pt x="17626" y="3307"/>
                  </a:cubicBezTo>
                  <a:cubicBezTo>
                    <a:pt x="17535" y="3242"/>
                    <a:pt x="17412" y="3183"/>
                    <a:pt x="17391" y="3102"/>
                  </a:cubicBezTo>
                  <a:cubicBezTo>
                    <a:pt x="17165" y="2140"/>
                    <a:pt x="17116" y="883"/>
                    <a:pt x="16445" y="335"/>
                  </a:cubicBezTo>
                  <a:cubicBezTo>
                    <a:pt x="16434" y="277"/>
                    <a:pt x="16424" y="218"/>
                    <a:pt x="16413" y="158"/>
                  </a:cubicBezTo>
                  <a:cubicBezTo>
                    <a:pt x="16369" y="185"/>
                    <a:pt x="16322" y="201"/>
                    <a:pt x="16278" y="223"/>
                  </a:cubicBezTo>
                  <a:cubicBezTo>
                    <a:pt x="15983" y="53"/>
                    <a:pt x="15611" y="1"/>
                    <a:pt x="1520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2338650" y="3105175"/>
              <a:ext cx="1914550" cy="1859725"/>
            </a:xfrm>
            <a:custGeom>
              <a:rect b="b" l="l" r="r" t="t"/>
              <a:pathLst>
                <a:path extrusionOk="0" h="74389" w="76582">
                  <a:moveTo>
                    <a:pt x="24033" y="0"/>
                  </a:moveTo>
                  <a:cubicBezTo>
                    <a:pt x="24008" y="0"/>
                    <a:pt x="23984" y="1"/>
                    <a:pt x="23960" y="1"/>
                  </a:cubicBezTo>
                  <a:cubicBezTo>
                    <a:pt x="23885" y="44"/>
                    <a:pt x="23826" y="91"/>
                    <a:pt x="23767" y="145"/>
                  </a:cubicBezTo>
                  <a:cubicBezTo>
                    <a:pt x="23757" y="140"/>
                    <a:pt x="23740" y="140"/>
                    <a:pt x="23729" y="135"/>
                  </a:cubicBezTo>
                  <a:cubicBezTo>
                    <a:pt x="23724" y="156"/>
                    <a:pt x="23724" y="178"/>
                    <a:pt x="23719" y="200"/>
                  </a:cubicBezTo>
                  <a:cubicBezTo>
                    <a:pt x="23251" y="747"/>
                    <a:pt x="23655" y="1698"/>
                    <a:pt x="23321" y="2268"/>
                  </a:cubicBezTo>
                  <a:cubicBezTo>
                    <a:pt x="23278" y="2880"/>
                    <a:pt x="23236" y="3492"/>
                    <a:pt x="23192" y="4105"/>
                  </a:cubicBezTo>
                  <a:cubicBezTo>
                    <a:pt x="23139" y="4846"/>
                    <a:pt x="23085" y="5588"/>
                    <a:pt x="23031" y="6324"/>
                  </a:cubicBezTo>
                  <a:lnTo>
                    <a:pt x="23031" y="6329"/>
                  </a:lnTo>
                  <a:cubicBezTo>
                    <a:pt x="22655" y="7968"/>
                    <a:pt x="22956" y="9686"/>
                    <a:pt x="22510" y="11320"/>
                  </a:cubicBezTo>
                  <a:cubicBezTo>
                    <a:pt x="22478" y="11744"/>
                    <a:pt x="22450" y="12163"/>
                    <a:pt x="22423" y="12587"/>
                  </a:cubicBezTo>
                  <a:cubicBezTo>
                    <a:pt x="22172" y="16262"/>
                    <a:pt x="21994" y="19942"/>
                    <a:pt x="21436" y="23596"/>
                  </a:cubicBezTo>
                  <a:lnTo>
                    <a:pt x="21436" y="25007"/>
                  </a:lnTo>
                  <a:cubicBezTo>
                    <a:pt x="21290" y="26598"/>
                    <a:pt x="21070" y="28188"/>
                    <a:pt x="21027" y="29784"/>
                  </a:cubicBezTo>
                  <a:cubicBezTo>
                    <a:pt x="21022" y="29966"/>
                    <a:pt x="21005" y="30117"/>
                    <a:pt x="20973" y="30241"/>
                  </a:cubicBezTo>
                  <a:cubicBezTo>
                    <a:pt x="20779" y="30531"/>
                    <a:pt x="20511" y="30719"/>
                    <a:pt x="20125" y="30821"/>
                  </a:cubicBezTo>
                  <a:cubicBezTo>
                    <a:pt x="20006" y="30821"/>
                    <a:pt x="19872" y="30809"/>
                    <a:pt x="19722" y="30799"/>
                  </a:cubicBezTo>
                  <a:cubicBezTo>
                    <a:pt x="14372" y="30256"/>
                    <a:pt x="9021" y="29757"/>
                    <a:pt x="3664" y="29274"/>
                  </a:cubicBezTo>
                  <a:cubicBezTo>
                    <a:pt x="3242" y="29236"/>
                    <a:pt x="2818" y="29226"/>
                    <a:pt x="2392" y="29226"/>
                  </a:cubicBezTo>
                  <a:cubicBezTo>
                    <a:pt x="1950" y="29226"/>
                    <a:pt x="1507" y="29237"/>
                    <a:pt x="1063" y="29237"/>
                  </a:cubicBezTo>
                  <a:cubicBezTo>
                    <a:pt x="1015" y="29237"/>
                    <a:pt x="967" y="29237"/>
                    <a:pt x="919" y="29236"/>
                  </a:cubicBezTo>
                  <a:cubicBezTo>
                    <a:pt x="817" y="29225"/>
                    <a:pt x="710" y="29214"/>
                    <a:pt x="623" y="29214"/>
                  </a:cubicBezTo>
                  <a:cubicBezTo>
                    <a:pt x="511" y="29214"/>
                    <a:pt x="435" y="29214"/>
                    <a:pt x="387" y="29321"/>
                  </a:cubicBezTo>
                  <a:cubicBezTo>
                    <a:pt x="306" y="29370"/>
                    <a:pt x="237" y="29440"/>
                    <a:pt x="194" y="29542"/>
                  </a:cubicBezTo>
                  <a:cubicBezTo>
                    <a:pt x="140" y="29681"/>
                    <a:pt x="194" y="29822"/>
                    <a:pt x="301" y="29907"/>
                  </a:cubicBezTo>
                  <a:cubicBezTo>
                    <a:pt x="247" y="30095"/>
                    <a:pt x="140" y="30246"/>
                    <a:pt x="1" y="30348"/>
                  </a:cubicBezTo>
                  <a:cubicBezTo>
                    <a:pt x="70" y="30397"/>
                    <a:pt x="145" y="30444"/>
                    <a:pt x="231" y="30477"/>
                  </a:cubicBezTo>
                  <a:cubicBezTo>
                    <a:pt x="678" y="30633"/>
                    <a:pt x="892" y="30982"/>
                    <a:pt x="1204" y="31540"/>
                  </a:cubicBezTo>
                  <a:cubicBezTo>
                    <a:pt x="1382" y="31858"/>
                    <a:pt x="1563" y="32185"/>
                    <a:pt x="1838" y="32475"/>
                  </a:cubicBezTo>
                  <a:cubicBezTo>
                    <a:pt x="2461" y="33142"/>
                    <a:pt x="3058" y="33861"/>
                    <a:pt x="3643" y="34555"/>
                  </a:cubicBezTo>
                  <a:cubicBezTo>
                    <a:pt x="4985" y="36160"/>
                    <a:pt x="6378" y="37821"/>
                    <a:pt x="8193" y="39067"/>
                  </a:cubicBezTo>
                  <a:cubicBezTo>
                    <a:pt x="8843" y="39512"/>
                    <a:pt x="9047" y="40216"/>
                    <a:pt x="9289" y="41027"/>
                  </a:cubicBezTo>
                  <a:cubicBezTo>
                    <a:pt x="9455" y="41587"/>
                    <a:pt x="9622" y="42172"/>
                    <a:pt x="9961" y="42693"/>
                  </a:cubicBezTo>
                  <a:cubicBezTo>
                    <a:pt x="9949" y="42736"/>
                    <a:pt x="9934" y="42779"/>
                    <a:pt x="9923" y="42812"/>
                  </a:cubicBezTo>
                  <a:lnTo>
                    <a:pt x="9901" y="42876"/>
                  </a:lnTo>
                  <a:cubicBezTo>
                    <a:pt x="9472" y="44235"/>
                    <a:pt x="9929" y="45567"/>
                    <a:pt x="11201" y="46636"/>
                  </a:cubicBezTo>
                  <a:cubicBezTo>
                    <a:pt x="13517" y="48587"/>
                    <a:pt x="15510" y="50000"/>
                    <a:pt x="17476" y="51079"/>
                  </a:cubicBezTo>
                  <a:cubicBezTo>
                    <a:pt x="17868" y="51294"/>
                    <a:pt x="18228" y="51401"/>
                    <a:pt x="18588" y="51401"/>
                  </a:cubicBezTo>
                  <a:cubicBezTo>
                    <a:pt x="19110" y="51401"/>
                    <a:pt x="19604" y="51170"/>
                    <a:pt x="20109" y="50704"/>
                  </a:cubicBezTo>
                  <a:cubicBezTo>
                    <a:pt x="20801" y="50064"/>
                    <a:pt x="21097" y="49291"/>
                    <a:pt x="21387" y="48549"/>
                  </a:cubicBezTo>
                  <a:cubicBezTo>
                    <a:pt x="21511" y="48232"/>
                    <a:pt x="21624" y="47937"/>
                    <a:pt x="21768" y="47657"/>
                  </a:cubicBezTo>
                  <a:cubicBezTo>
                    <a:pt x="21838" y="47518"/>
                    <a:pt x="21892" y="47372"/>
                    <a:pt x="21946" y="47233"/>
                  </a:cubicBezTo>
                  <a:cubicBezTo>
                    <a:pt x="22037" y="47007"/>
                    <a:pt x="22101" y="46868"/>
                    <a:pt x="22160" y="46776"/>
                  </a:cubicBezTo>
                  <a:cubicBezTo>
                    <a:pt x="22359" y="46717"/>
                    <a:pt x="22559" y="46668"/>
                    <a:pt x="22757" y="46631"/>
                  </a:cubicBezTo>
                  <a:cubicBezTo>
                    <a:pt x="22956" y="46631"/>
                    <a:pt x="23133" y="46598"/>
                    <a:pt x="23300" y="46551"/>
                  </a:cubicBezTo>
                  <a:cubicBezTo>
                    <a:pt x="23519" y="46528"/>
                    <a:pt x="23736" y="46516"/>
                    <a:pt x="23952" y="46516"/>
                  </a:cubicBezTo>
                  <a:cubicBezTo>
                    <a:pt x="28004" y="46516"/>
                    <a:pt x="31442" y="50471"/>
                    <a:pt x="33432" y="53776"/>
                  </a:cubicBezTo>
                  <a:cubicBezTo>
                    <a:pt x="33925" y="54592"/>
                    <a:pt x="34495" y="55306"/>
                    <a:pt x="35086" y="55990"/>
                  </a:cubicBezTo>
                  <a:cubicBezTo>
                    <a:pt x="35968" y="57627"/>
                    <a:pt x="37042" y="59149"/>
                    <a:pt x="38105" y="60631"/>
                  </a:cubicBezTo>
                  <a:lnTo>
                    <a:pt x="38396" y="61039"/>
                  </a:lnTo>
                  <a:cubicBezTo>
                    <a:pt x="38514" y="61205"/>
                    <a:pt x="38669" y="61410"/>
                    <a:pt x="38869" y="61560"/>
                  </a:cubicBezTo>
                  <a:cubicBezTo>
                    <a:pt x="38981" y="61936"/>
                    <a:pt x="39100" y="62301"/>
                    <a:pt x="39256" y="62630"/>
                  </a:cubicBezTo>
                  <a:cubicBezTo>
                    <a:pt x="39519" y="63193"/>
                    <a:pt x="39819" y="63731"/>
                    <a:pt x="40131" y="64262"/>
                  </a:cubicBezTo>
                  <a:cubicBezTo>
                    <a:pt x="40635" y="66357"/>
                    <a:pt x="41533" y="68162"/>
                    <a:pt x="42311" y="69560"/>
                  </a:cubicBezTo>
                  <a:lnTo>
                    <a:pt x="42355" y="69635"/>
                  </a:lnTo>
                  <a:cubicBezTo>
                    <a:pt x="42494" y="69893"/>
                    <a:pt x="42683" y="70237"/>
                    <a:pt x="43112" y="70386"/>
                  </a:cubicBezTo>
                  <a:cubicBezTo>
                    <a:pt x="43945" y="70677"/>
                    <a:pt x="44724" y="71085"/>
                    <a:pt x="45546" y="71515"/>
                  </a:cubicBezTo>
                  <a:cubicBezTo>
                    <a:pt x="46824" y="72181"/>
                    <a:pt x="48145" y="72868"/>
                    <a:pt x="49688" y="73089"/>
                  </a:cubicBezTo>
                  <a:cubicBezTo>
                    <a:pt x="50756" y="73245"/>
                    <a:pt x="51633" y="73411"/>
                    <a:pt x="52342" y="74046"/>
                  </a:cubicBezTo>
                  <a:cubicBezTo>
                    <a:pt x="52600" y="74276"/>
                    <a:pt x="52852" y="74388"/>
                    <a:pt x="53104" y="74388"/>
                  </a:cubicBezTo>
                  <a:cubicBezTo>
                    <a:pt x="53599" y="74388"/>
                    <a:pt x="53851" y="73981"/>
                    <a:pt x="54002" y="73739"/>
                  </a:cubicBezTo>
                  <a:cubicBezTo>
                    <a:pt x="54039" y="73674"/>
                    <a:pt x="54093" y="73589"/>
                    <a:pt x="54131" y="73545"/>
                  </a:cubicBezTo>
                  <a:cubicBezTo>
                    <a:pt x="54592" y="73443"/>
                    <a:pt x="54748" y="73191"/>
                    <a:pt x="54802" y="72992"/>
                  </a:cubicBezTo>
                  <a:cubicBezTo>
                    <a:pt x="54921" y="72541"/>
                    <a:pt x="54555" y="72208"/>
                    <a:pt x="54373" y="72052"/>
                  </a:cubicBezTo>
                  <a:cubicBezTo>
                    <a:pt x="53835" y="71306"/>
                    <a:pt x="53664" y="70413"/>
                    <a:pt x="53481" y="69463"/>
                  </a:cubicBezTo>
                  <a:cubicBezTo>
                    <a:pt x="53384" y="68936"/>
                    <a:pt x="53271" y="68400"/>
                    <a:pt x="53104" y="67872"/>
                  </a:cubicBezTo>
                  <a:cubicBezTo>
                    <a:pt x="53201" y="67577"/>
                    <a:pt x="53277" y="67249"/>
                    <a:pt x="53303" y="66900"/>
                  </a:cubicBezTo>
                  <a:cubicBezTo>
                    <a:pt x="53481" y="64686"/>
                    <a:pt x="54942" y="62146"/>
                    <a:pt x="55774" y="60121"/>
                  </a:cubicBezTo>
                  <a:cubicBezTo>
                    <a:pt x="56779" y="57692"/>
                    <a:pt x="59492" y="57337"/>
                    <a:pt x="61184" y="55651"/>
                  </a:cubicBezTo>
                  <a:cubicBezTo>
                    <a:pt x="61227" y="55629"/>
                    <a:pt x="61271" y="55608"/>
                    <a:pt x="61297" y="55597"/>
                  </a:cubicBezTo>
                  <a:cubicBezTo>
                    <a:pt x="63011" y="55016"/>
                    <a:pt x="64778" y="54416"/>
                    <a:pt x="66057" y="53099"/>
                  </a:cubicBezTo>
                  <a:cubicBezTo>
                    <a:pt x="66272" y="52879"/>
                    <a:pt x="66535" y="52663"/>
                    <a:pt x="66820" y="52433"/>
                  </a:cubicBezTo>
                  <a:cubicBezTo>
                    <a:pt x="67819" y="51627"/>
                    <a:pt x="69183" y="50526"/>
                    <a:pt x="68447" y="48425"/>
                  </a:cubicBezTo>
                  <a:cubicBezTo>
                    <a:pt x="68427" y="48361"/>
                    <a:pt x="68427" y="48329"/>
                    <a:pt x="68420" y="48329"/>
                  </a:cubicBezTo>
                  <a:cubicBezTo>
                    <a:pt x="68469" y="48264"/>
                    <a:pt x="68710" y="48168"/>
                    <a:pt x="68839" y="48113"/>
                  </a:cubicBezTo>
                  <a:cubicBezTo>
                    <a:pt x="68893" y="48093"/>
                    <a:pt x="68942" y="48071"/>
                    <a:pt x="68995" y="48049"/>
                  </a:cubicBezTo>
                  <a:cubicBezTo>
                    <a:pt x="69119" y="49204"/>
                    <a:pt x="69942" y="49301"/>
                    <a:pt x="70205" y="49301"/>
                  </a:cubicBezTo>
                  <a:cubicBezTo>
                    <a:pt x="70683" y="49301"/>
                    <a:pt x="71160" y="49060"/>
                    <a:pt x="71418" y="48931"/>
                  </a:cubicBezTo>
                  <a:cubicBezTo>
                    <a:pt x="72198" y="48538"/>
                    <a:pt x="73057" y="48254"/>
                    <a:pt x="74207" y="48006"/>
                  </a:cubicBezTo>
                  <a:cubicBezTo>
                    <a:pt x="74266" y="47996"/>
                    <a:pt x="74325" y="47969"/>
                    <a:pt x="74378" y="47937"/>
                  </a:cubicBezTo>
                  <a:cubicBezTo>
                    <a:pt x="74454" y="47883"/>
                    <a:pt x="74459" y="47409"/>
                    <a:pt x="74459" y="47409"/>
                  </a:cubicBezTo>
                  <a:cubicBezTo>
                    <a:pt x="74797" y="46776"/>
                    <a:pt x="75152" y="46152"/>
                    <a:pt x="75377" y="45470"/>
                  </a:cubicBezTo>
                  <a:cubicBezTo>
                    <a:pt x="75700" y="44483"/>
                    <a:pt x="75598" y="43322"/>
                    <a:pt x="75640" y="42296"/>
                  </a:cubicBezTo>
                  <a:cubicBezTo>
                    <a:pt x="75667" y="41543"/>
                    <a:pt x="76071" y="40883"/>
                    <a:pt x="76248" y="40157"/>
                  </a:cubicBezTo>
                  <a:cubicBezTo>
                    <a:pt x="76582" y="39271"/>
                    <a:pt x="76527" y="38391"/>
                    <a:pt x="76087" y="37573"/>
                  </a:cubicBezTo>
                  <a:cubicBezTo>
                    <a:pt x="76044" y="37412"/>
                    <a:pt x="75995" y="37256"/>
                    <a:pt x="75947" y="37101"/>
                  </a:cubicBezTo>
                  <a:cubicBezTo>
                    <a:pt x="75952" y="37010"/>
                    <a:pt x="75925" y="36928"/>
                    <a:pt x="75866" y="36864"/>
                  </a:cubicBezTo>
                  <a:cubicBezTo>
                    <a:pt x="75845" y="36794"/>
                    <a:pt x="75818" y="36725"/>
                    <a:pt x="75796" y="36655"/>
                  </a:cubicBezTo>
                  <a:cubicBezTo>
                    <a:pt x="75754" y="36542"/>
                    <a:pt x="75711" y="36435"/>
                    <a:pt x="75667" y="36328"/>
                  </a:cubicBezTo>
                  <a:cubicBezTo>
                    <a:pt x="75711" y="36075"/>
                    <a:pt x="75759" y="35827"/>
                    <a:pt x="75410" y="35688"/>
                  </a:cubicBezTo>
                  <a:lnTo>
                    <a:pt x="75410" y="35688"/>
                  </a:lnTo>
                  <a:cubicBezTo>
                    <a:pt x="75415" y="35720"/>
                    <a:pt x="75421" y="35753"/>
                    <a:pt x="75421" y="35790"/>
                  </a:cubicBezTo>
                  <a:cubicBezTo>
                    <a:pt x="75394" y="35731"/>
                    <a:pt x="75367" y="35677"/>
                    <a:pt x="75340" y="35624"/>
                  </a:cubicBezTo>
                  <a:lnTo>
                    <a:pt x="75340" y="35624"/>
                  </a:lnTo>
                  <a:cubicBezTo>
                    <a:pt x="75357" y="35629"/>
                    <a:pt x="75367" y="35634"/>
                    <a:pt x="75383" y="35639"/>
                  </a:cubicBezTo>
                  <a:cubicBezTo>
                    <a:pt x="75464" y="35393"/>
                    <a:pt x="75383" y="35220"/>
                    <a:pt x="75131" y="35123"/>
                  </a:cubicBezTo>
                  <a:cubicBezTo>
                    <a:pt x="75125" y="35135"/>
                    <a:pt x="75120" y="35145"/>
                    <a:pt x="75114" y="35156"/>
                  </a:cubicBezTo>
                  <a:cubicBezTo>
                    <a:pt x="75109" y="35145"/>
                    <a:pt x="75104" y="35135"/>
                    <a:pt x="75099" y="35129"/>
                  </a:cubicBezTo>
                  <a:cubicBezTo>
                    <a:pt x="75104" y="35123"/>
                    <a:pt x="75109" y="35118"/>
                    <a:pt x="75114" y="35118"/>
                  </a:cubicBezTo>
                  <a:cubicBezTo>
                    <a:pt x="75104" y="35103"/>
                    <a:pt x="75087" y="35091"/>
                    <a:pt x="75077" y="35081"/>
                  </a:cubicBezTo>
                  <a:cubicBezTo>
                    <a:pt x="74867" y="34645"/>
                    <a:pt x="74673" y="34211"/>
                    <a:pt x="74551" y="33732"/>
                  </a:cubicBezTo>
                  <a:cubicBezTo>
                    <a:pt x="74319" y="32846"/>
                    <a:pt x="73847" y="32061"/>
                    <a:pt x="73659" y="31159"/>
                  </a:cubicBezTo>
                  <a:cubicBezTo>
                    <a:pt x="73552" y="30655"/>
                    <a:pt x="73481" y="30144"/>
                    <a:pt x="73423" y="29628"/>
                  </a:cubicBezTo>
                  <a:cubicBezTo>
                    <a:pt x="73379" y="28371"/>
                    <a:pt x="73036" y="26259"/>
                    <a:pt x="72965" y="25002"/>
                  </a:cubicBezTo>
                  <a:cubicBezTo>
                    <a:pt x="72959" y="24888"/>
                    <a:pt x="72982" y="24848"/>
                    <a:pt x="73021" y="24848"/>
                  </a:cubicBezTo>
                  <a:cubicBezTo>
                    <a:pt x="73114" y="24848"/>
                    <a:pt x="73301" y="25065"/>
                    <a:pt x="73454" y="25065"/>
                  </a:cubicBezTo>
                  <a:cubicBezTo>
                    <a:pt x="73479" y="25065"/>
                    <a:pt x="73502" y="25059"/>
                    <a:pt x="73525" y="25046"/>
                  </a:cubicBezTo>
                  <a:lnTo>
                    <a:pt x="73525" y="25019"/>
                  </a:lnTo>
                  <a:lnTo>
                    <a:pt x="73525" y="24992"/>
                  </a:lnTo>
                  <a:cubicBezTo>
                    <a:pt x="73277" y="24878"/>
                    <a:pt x="73111" y="24712"/>
                    <a:pt x="72992" y="24487"/>
                  </a:cubicBezTo>
                  <a:lnTo>
                    <a:pt x="72992" y="23197"/>
                  </a:lnTo>
                  <a:cubicBezTo>
                    <a:pt x="72992" y="22795"/>
                    <a:pt x="72923" y="22381"/>
                    <a:pt x="73014" y="21999"/>
                  </a:cubicBezTo>
                  <a:cubicBezTo>
                    <a:pt x="73057" y="21816"/>
                    <a:pt x="73004" y="21597"/>
                    <a:pt x="72939" y="21409"/>
                  </a:cubicBezTo>
                  <a:cubicBezTo>
                    <a:pt x="72213" y="20791"/>
                    <a:pt x="71224" y="20613"/>
                    <a:pt x="70285" y="20581"/>
                  </a:cubicBezTo>
                  <a:cubicBezTo>
                    <a:pt x="70252" y="20619"/>
                    <a:pt x="70199" y="20646"/>
                    <a:pt x="70113" y="20662"/>
                  </a:cubicBezTo>
                  <a:cubicBezTo>
                    <a:pt x="70089" y="20665"/>
                    <a:pt x="70066" y="20666"/>
                    <a:pt x="70043" y="20666"/>
                  </a:cubicBezTo>
                  <a:cubicBezTo>
                    <a:pt x="70020" y="20666"/>
                    <a:pt x="69998" y="20665"/>
                    <a:pt x="69974" y="20662"/>
                  </a:cubicBezTo>
                  <a:cubicBezTo>
                    <a:pt x="69806" y="20651"/>
                    <a:pt x="69667" y="20566"/>
                    <a:pt x="69592" y="20405"/>
                  </a:cubicBezTo>
                  <a:cubicBezTo>
                    <a:pt x="69329" y="20296"/>
                    <a:pt x="69097" y="20125"/>
                    <a:pt x="68846" y="19974"/>
                  </a:cubicBezTo>
                  <a:cubicBezTo>
                    <a:pt x="68834" y="19974"/>
                    <a:pt x="68824" y="19964"/>
                    <a:pt x="68819" y="19964"/>
                  </a:cubicBezTo>
                  <a:cubicBezTo>
                    <a:pt x="68496" y="19850"/>
                    <a:pt x="68189" y="19684"/>
                    <a:pt x="67879" y="19528"/>
                  </a:cubicBezTo>
                  <a:cubicBezTo>
                    <a:pt x="67599" y="19421"/>
                    <a:pt x="67314" y="19329"/>
                    <a:pt x="67024" y="19249"/>
                  </a:cubicBezTo>
                  <a:cubicBezTo>
                    <a:pt x="66965" y="19233"/>
                    <a:pt x="66932" y="19185"/>
                    <a:pt x="66927" y="19136"/>
                  </a:cubicBezTo>
                  <a:cubicBezTo>
                    <a:pt x="66756" y="19092"/>
                    <a:pt x="66582" y="19066"/>
                    <a:pt x="66402" y="19066"/>
                  </a:cubicBezTo>
                  <a:cubicBezTo>
                    <a:pt x="66096" y="19066"/>
                    <a:pt x="65774" y="19142"/>
                    <a:pt x="65429" y="19334"/>
                  </a:cubicBezTo>
                  <a:cubicBezTo>
                    <a:pt x="65369" y="19370"/>
                    <a:pt x="65281" y="19392"/>
                    <a:pt x="65182" y="19392"/>
                  </a:cubicBezTo>
                  <a:cubicBezTo>
                    <a:pt x="65147" y="19392"/>
                    <a:pt x="65111" y="19389"/>
                    <a:pt x="65074" y="19383"/>
                  </a:cubicBezTo>
                  <a:cubicBezTo>
                    <a:pt x="64418" y="19475"/>
                    <a:pt x="63779" y="19431"/>
                    <a:pt x="63113" y="19517"/>
                  </a:cubicBezTo>
                  <a:cubicBezTo>
                    <a:pt x="63044" y="19528"/>
                    <a:pt x="62973" y="19539"/>
                    <a:pt x="62908" y="19545"/>
                  </a:cubicBezTo>
                  <a:cubicBezTo>
                    <a:pt x="62732" y="19604"/>
                    <a:pt x="62549" y="19624"/>
                    <a:pt x="62360" y="19631"/>
                  </a:cubicBezTo>
                  <a:cubicBezTo>
                    <a:pt x="61861" y="19716"/>
                    <a:pt x="61356" y="19829"/>
                    <a:pt x="60884" y="19969"/>
                  </a:cubicBezTo>
                  <a:cubicBezTo>
                    <a:pt x="60734" y="20089"/>
                    <a:pt x="60570" y="20175"/>
                    <a:pt x="60363" y="20175"/>
                  </a:cubicBezTo>
                  <a:cubicBezTo>
                    <a:pt x="60310" y="20175"/>
                    <a:pt x="60255" y="20169"/>
                    <a:pt x="60196" y="20157"/>
                  </a:cubicBezTo>
                  <a:cubicBezTo>
                    <a:pt x="60201" y="20157"/>
                    <a:pt x="60201" y="20157"/>
                    <a:pt x="60201" y="20152"/>
                  </a:cubicBezTo>
                  <a:lnTo>
                    <a:pt x="60201" y="20152"/>
                  </a:lnTo>
                  <a:cubicBezTo>
                    <a:pt x="60122" y="20165"/>
                    <a:pt x="60045" y="20171"/>
                    <a:pt x="59968" y="20171"/>
                  </a:cubicBezTo>
                  <a:cubicBezTo>
                    <a:pt x="59794" y="20171"/>
                    <a:pt x="59625" y="20138"/>
                    <a:pt x="59449" y="20071"/>
                  </a:cubicBezTo>
                  <a:cubicBezTo>
                    <a:pt x="59191" y="19996"/>
                    <a:pt x="58944" y="19882"/>
                    <a:pt x="58703" y="19753"/>
                  </a:cubicBezTo>
                  <a:cubicBezTo>
                    <a:pt x="58407" y="19673"/>
                    <a:pt x="58122" y="19668"/>
                    <a:pt x="57768" y="19663"/>
                  </a:cubicBezTo>
                  <a:cubicBezTo>
                    <a:pt x="57719" y="19663"/>
                    <a:pt x="57676" y="19663"/>
                    <a:pt x="57634" y="19657"/>
                  </a:cubicBezTo>
                  <a:cubicBezTo>
                    <a:pt x="57591" y="19669"/>
                    <a:pt x="57549" y="19675"/>
                    <a:pt x="57506" y="19675"/>
                  </a:cubicBezTo>
                  <a:cubicBezTo>
                    <a:pt x="57415" y="19675"/>
                    <a:pt x="57323" y="19646"/>
                    <a:pt x="57235" y="19587"/>
                  </a:cubicBezTo>
                  <a:cubicBezTo>
                    <a:pt x="57188" y="19572"/>
                    <a:pt x="57133" y="19555"/>
                    <a:pt x="57086" y="19534"/>
                  </a:cubicBezTo>
                  <a:cubicBezTo>
                    <a:pt x="56889" y="19452"/>
                    <a:pt x="56566" y="19322"/>
                    <a:pt x="56295" y="19322"/>
                  </a:cubicBezTo>
                  <a:cubicBezTo>
                    <a:pt x="56248" y="19322"/>
                    <a:pt x="56204" y="19326"/>
                    <a:pt x="56161" y="19334"/>
                  </a:cubicBezTo>
                  <a:cubicBezTo>
                    <a:pt x="56086" y="19431"/>
                    <a:pt x="56005" y="19539"/>
                    <a:pt x="55925" y="19614"/>
                  </a:cubicBezTo>
                  <a:cubicBezTo>
                    <a:pt x="55920" y="19577"/>
                    <a:pt x="55914" y="19545"/>
                    <a:pt x="55914" y="19507"/>
                  </a:cubicBezTo>
                  <a:cubicBezTo>
                    <a:pt x="55893" y="19545"/>
                    <a:pt x="55876" y="19577"/>
                    <a:pt x="55866" y="19619"/>
                  </a:cubicBezTo>
                  <a:cubicBezTo>
                    <a:pt x="55861" y="19636"/>
                    <a:pt x="55856" y="19646"/>
                    <a:pt x="55856" y="19657"/>
                  </a:cubicBezTo>
                  <a:cubicBezTo>
                    <a:pt x="55871" y="19652"/>
                    <a:pt x="55888" y="19652"/>
                    <a:pt x="55903" y="19652"/>
                  </a:cubicBezTo>
                  <a:cubicBezTo>
                    <a:pt x="55920" y="19867"/>
                    <a:pt x="55876" y="20028"/>
                    <a:pt x="55791" y="20152"/>
                  </a:cubicBezTo>
                  <a:cubicBezTo>
                    <a:pt x="55753" y="20179"/>
                    <a:pt x="55710" y="20200"/>
                    <a:pt x="55667" y="20221"/>
                  </a:cubicBezTo>
                  <a:cubicBezTo>
                    <a:pt x="55603" y="20248"/>
                    <a:pt x="55533" y="20264"/>
                    <a:pt x="55462" y="20264"/>
                  </a:cubicBezTo>
                  <a:cubicBezTo>
                    <a:pt x="55393" y="20264"/>
                    <a:pt x="55323" y="20248"/>
                    <a:pt x="55259" y="20221"/>
                  </a:cubicBezTo>
                  <a:cubicBezTo>
                    <a:pt x="55205" y="20200"/>
                    <a:pt x="55162" y="20167"/>
                    <a:pt x="55119" y="20135"/>
                  </a:cubicBezTo>
                  <a:cubicBezTo>
                    <a:pt x="55103" y="20043"/>
                    <a:pt x="55108" y="19942"/>
                    <a:pt x="55114" y="19840"/>
                  </a:cubicBezTo>
                  <a:cubicBezTo>
                    <a:pt x="54889" y="19528"/>
                    <a:pt x="54716" y="19260"/>
                    <a:pt x="54276" y="19205"/>
                  </a:cubicBezTo>
                  <a:cubicBezTo>
                    <a:pt x="54044" y="19185"/>
                    <a:pt x="53846" y="19115"/>
                    <a:pt x="53632" y="19024"/>
                  </a:cubicBezTo>
                  <a:cubicBezTo>
                    <a:pt x="53369" y="18907"/>
                    <a:pt x="53140" y="18815"/>
                    <a:pt x="52929" y="18815"/>
                  </a:cubicBezTo>
                  <a:cubicBezTo>
                    <a:pt x="52713" y="18815"/>
                    <a:pt x="52516" y="18912"/>
                    <a:pt x="52325" y="19180"/>
                  </a:cubicBezTo>
                  <a:cubicBezTo>
                    <a:pt x="52229" y="19314"/>
                    <a:pt x="52100" y="19394"/>
                    <a:pt x="51961" y="19470"/>
                  </a:cubicBezTo>
                  <a:cubicBezTo>
                    <a:pt x="51861" y="19544"/>
                    <a:pt x="51746" y="19595"/>
                    <a:pt x="51588" y="19595"/>
                  </a:cubicBezTo>
                  <a:cubicBezTo>
                    <a:pt x="51566" y="19595"/>
                    <a:pt x="51543" y="19594"/>
                    <a:pt x="51520" y="19592"/>
                  </a:cubicBezTo>
                  <a:cubicBezTo>
                    <a:pt x="51026" y="19545"/>
                    <a:pt x="50865" y="19222"/>
                    <a:pt x="50756" y="18857"/>
                  </a:cubicBezTo>
                  <a:cubicBezTo>
                    <a:pt x="50607" y="18669"/>
                    <a:pt x="50451" y="18496"/>
                    <a:pt x="50273" y="18342"/>
                  </a:cubicBezTo>
                  <a:cubicBezTo>
                    <a:pt x="50225" y="18320"/>
                    <a:pt x="50188" y="18287"/>
                    <a:pt x="50156" y="18238"/>
                  </a:cubicBezTo>
                  <a:cubicBezTo>
                    <a:pt x="50032" y="18142"/>
                    <a:pt x="49893" y="18057"/>
                    <a:pt x="49737" y="17975"/>
                  </a:cubicBezTo>
                  <a:cubicBezTo>
                    <a:pt x="48194" y="17192"/>
                    <a:pt x="46340" y="16949"/>
                    <a:pt x="44681" y="16504"/>
                  </a:cubicBezTo>
                  <a:cubicBezTo>
                    <a:pt x="43252" y="16118"/>
                    <a:pt x="41619" y="15811"/>
                    <a:pt x="40394" y="14940"/>
                  </a:cubicBezTo>
                  <a:cubicBezTo>
                    <a:pt x="39975" y="14645"/>
                    <a:pt x="39690" y="14312"/>
                    <a:pt x="39513" y="13941"/>
                  </a:cubicBezTo>
                  <a:cubicBezTo>
                    <a:pt x="39308" y="13770"/>
                    <a:pt x="39293" y="13554"/>
                    <a:pt x="39314" y="13334"/>
                  </a:cubicBezTo>
                  <a:cubicBezTo>
                    <a:pt x="39228" y="12850"/>
                    <a:pt x="39271" y="12319"/>
                    <a:pt x="39405" y="11754"/>
                  </a:cubicBezTo>
                  <a:lnTo>
                    <a:pt x="39410" y="11749"/>
                  </a:lnTo>
                  <a:cubicBezTo>
                    <a:pt x="39470" y="9213"/>
                    <a:pt x="39556" y="6673"/>
                    <a:pt x="39636" y="4137"/>
                  </a:cubicBezTo>
                  <a:cubicBezTo>
                    <a:pt x="39648" y="3906"/>
                    <a:pt x="39653" y="3681"/>
                    <a:pt x="39663" y="3455"/>
                  </a:cubicBezTo>
                  <a:cubicBezTo>
                    <a:pt x="40061" y="1080"/>
                    <a:pt x="40061" y="1058"/>
                    <a:pt x="37708" y="887"/>
                  </a:cubicBezTo>
                  <a:cubicBezTo>
                    <a:pt x="33705" y="597"/>
                    <a:pt x="29698" y="328"/>
                    <a:pt x="25475" y="33"/>
                  </a:cubicBezTo>
                  <a:cubicBezTo>
                    <a:pt x="25391" y="38"/>
                    <a:pt x="25307" y="39"/>
                    <a:pt x="25222" y="39"/>
                  </a:cubicBezTo>
                  <a:cubicBezTo>
                    <a:pt x="24828" y="39"/>
                    <a:pt x="24426" y="0"/>
                    <a:pt x="24033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3835475" y="3609475"/>
              <a:ext cx="8500" cy="6075"/>
            </a:xfrm>
            <a:custGeom>
              <a:rect b="b" l="l" r="r" t="t"/>
              <a:pathLst>
                <a:path extrusionOk="0" h="243" w="340">
                  <a:moveTo>
                    <a:pt x="49" y="0"/>
                  </a:moveTo>
                  <a:cubicBezTo>
                    <a:pt x="0" y="124"/>
                    <a:pt x="32" y="226"/>
                    <a:pt x="146" y="243"/>
                  </a:cubicBezTo>
                  <a:cubicBezTo>
                    <a:pt x="167" y="243"/>
                    <a:pt x="188" y="243"/>
                    <a:pt x="210" y="238"/>
                  </a:cubicBezTo>
                  <a:cubicBezTo>
                    <a:pt x="312" y="216"/>
                    <a:pt x="339" y="119"/>
                    <a:pt x="295" y="7"/>
                  </a:cubicBezTo>
                  <a:cubicBezTo>
                    <a:pt x="216" y="7"/>
                    <a:pt x="129" y="0"/>
                    <a:pt x="49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2925675" y="3020950"/>
              <a:ext cx="1172250" cy="600800"/>
            </a:xfrm>
            <a:custGeom>
              <a:rect b="b" l="l" r="r" t="t"/>
              <a:pathLst>
                <a:path extrusionOk="0" h="24032" w="46890">
                  <a:moveTo>
                    <a:pt x="1221" y="0"/>
                  </a:moveTo>
                  <a:cubicBezTo>
                    <a:pt x="923" y="0"/>
                    <a:pt x="707" y="111"/>
                    <a:pt x="549" y="296"/>
                  </a:cubicBezTo>
                  <a:cubicBezTo>
                    <a:pt x="506" y="291"/>
                    <a:pt x="464" y="291"/>
                    <a:pt x="415" y="291"/>
                  </a:cubicBezTo>
                  <a:cubicBezTo>
                    <a:pt x="425" y="340"/>
                    <a:pt x="437" y="393"/>
                    <a:pt x="442" y="442"/>
                  </a:cubicBezTo>
                  <a:cubicBezTo>
                    <a:pt x="259" y="753"/>
                    <a:pt x="174" y="1183"/>
                    <a:pt x="120" y="1645"/>
                  </a:cubicBezTo>
                  <a:cubicBezTo>
                    <a:pt x="65" y="2118"/>
                    <a:pt x="1" y="2639"/>
                    <a:pt x="340" y="2929"/>
                  </a:cubicBezTo>
                  <a:cubicBezTo>
                    <a:pt x="335" y="2966"/>
                    <a:pt x="328" y="3015"/>
                    <a:pt x="318" y="3053"/>
                  </a:cubicBezTo>
                  <a:cubicBezTo>
                    <a:pt x="291" y="3202"/>
                    <a:pt x="270" y="3353"/>
                    <a:pt x="248" y="3504"/>
                  </a:cubicBezTo>
                  <a:cubicBezTo>
                    <a:pt x="259" y="3509"/>
                    <a:pt x="276" y="3509"/>
                    <a:pt x="286" y="3514"/>
                  </a:cubicBezTo>
                  <a:cubicBezTo>
                    <a:pt x="345" y="3460"/>
                    <a:pt x="404" y="3413"/>
                    <a:pt x="479" y="3370"/>
                  </a:cubicBezTo>
                  <a:cubicBezTo>
                    <a:pt x="503" y="3370"/>
                    <a:pt x="527" y="3369"/>
                    <a:pt x="552" y="3369"/>
                  </a:cubicBezTo>
                  <a:cubicBezTo>
                    <a:pt x="945" y="3369"/>
                    <a:pt x="1347" y="3408"/>
                    <a:pt x="1741" y="3408"/>
                  </a:cubicBezTo>
                  <a:cubicBezTo>
                    <a:pt x="1826" y="3408"/>
                    <a:pt x="1910" y="3407"/>
                    <a:pt x="1994" y="3402"/>
                  </a:cubicBezTo>
                  <a:cubicBezTo>
                    <a:pt x="6217" y="3697"/>
                    <a:pt x="10224" y="3966"/>
                    <a:pt x="14227" y="4256"/>
                  </a:cubicBezTo>
                  <a:cubicBezTo>
                    <a:pt x="16580" y="4427"/>
                    <a:pt x="16580" y="4449"/>
                    <a:pt x="16182" y="6824"/>
                  </a:cubicBezTo>
                  <a:cubicBezTo>
                    <a:pt x="16172" y="7050"/>
                    <a:pt x="16167" y="7275"/>
                    <a:pt x="16155" y="7506"/>
                  </a:cubicBezTo>
                  <a:cubicBezTo>
                    <a:pt x="16075" y="10042"/>
                    <a:pt x="15989" y="12582"/>
                    <a:pt x="15929" y="15118"/>
                  </a:cubicBezTo>
                  <a:lnTo>
                    <a:pt x="15924" y="15123"/>
                  </a:lnTo>
                  <a:cubicBezTo>
                    <a:pt x="15790" y="15688"/>
                    <a:pt x="15747" y="16219"/>
                    <a:pt x="15833" y="16703"/>
                  </a:cubicBezTo>
                  <a:cubicBezTo>
                    <a:pt x="15812" y="16923"/>
                    <a:pt x="15827" y="17139"/>
                    <a:pt x="16032" y="17310"/>
                  </a:cubicBezTo>
                  <a:cubicBezTo>
                    <a:pt x="16209" y="17681"/>
                    <a:pt x="16494" y="18014"/>
                    <a:pt x="16913" y="18309"/>
                  </a:cubicBezTo>
                  <a:cubicBezTo>
                    <a:pt x="18138" y="19180"/>
                    <a:pt x="19771" y="19487"/>
                    <a:pt x="21200" y="19873"/>
                  </a:cubicBezTo>
                  <a:cubicBezTo>
                    <a:pt x="22859" y="20318"/>
                    <a:pt x="24713" y="20561"/>
                    <a:pt x="26256" y="21344"/>
                  </a:cubicBezTo>
                  <a:cubicBezTo>
                    <a:pt x="26412" y="21426"/>
                    <a:pt x="26551" y="21511"/>
                    <a:pt x="26675" y="21607"/>
                  </a:cubicBezTo>
                  <a:cubicBezTo>
                    <a:pt x="26707" y="21656"/>
                    <a:pt x="26744" y="21689"/>
                    <a:pt x="26792" y="21711"/>
                  </a:cubicBezTo>
                  <a:cubicBezTo>
                    <a:pt x="26970" y="21865"/>
                    <a:pt x="27126" y="22038"/>
                    <a:pt x="27275" y="22226"/>
                  </a:cubicBezTo>
                  <a:cubicBezTo>
                    <a:pt x="27384" y="22591"/>
                    <a:pt x="27545" y="22914"/>
                    <a:pt x="28039" y="22961"/>
                  </a:cubicBezTo>
                  <a:cubicBezTo>
                    <a:pt x="28062" y="22963"/>
                    <a:pt x="28085" y="22964"/>
                    <a:pt x="28107" y="22964"/>
                  </a:cubicBezTo>
                  <a:cubicBezTo>
                    <a:pt x="28265" y="22964"/>
                    <a:pt x="28380" y="22913"/>
                    <a:pt x="28480" y="22839"/>
                  </a:cubicBezTo>
                  <a:cubicBezTo>
                    <a:pt x="28619" y="22763"/>
                    <a:pt x="28748" y="22683"/>
                    <a:pt x="28844" y="22549"/>
                  </a:cubicBezTo>
                  <a:cubicBezTo>
                    <a:pt x="29035" y="22281"/>
                    <a:pt x="29232" y="22184"/>
                    <a:pt x="29448" y="22184"/>
                  </a:cubicBezTo>
                  <a:cubicBezTo>
                    <a:pt x="29659" y="22184"/>
                    <a:pt x="29888" y="22276"/>
                    <a:pt x="30151" y="22393"/>
                  </a:cubicBezTo>
                  <a:cubicBezTo>
                    <a:pt x="30365" y="22484"/>
                    <a:pt x="30563" y="22554"/>
                    <a:pt x="30795" y="22574"/>
                  </a:cubicBezTo>
                  <a:cubicBezTo>
                    <a:pt x="31235" y="22629"/>
                    <a:pt x="31408" y="22897"/>
                    <a:pt x="31633" y="23209"/>
                  </a:cubicBezTo>
                  <a:cubicBezTo>
                    <a:pt x="31627" y="23311"/>
                    <a:pt x="31622" y="23412"/>
                    <a:pt x="31638" y="23504"/>
                  </a:cubicBezTo>
                  <a:cubicBezTo>
                    <a:pt x="31681" y="23536"/>
                    <a:pt x="31724" y="23569"/>
                    <a:pt x="31778" y="23590"/>
                  </a:cubicBezTo>
                  <a:cubicBezTo>
                    <a:pt x="31842" y="23617"/>
                    <a:pt x="31912" y="23633"/>
                    <a:pt x="31981" y="23633"/>
                  </a:cubicBezTo>
                  <a:cubicBezTo>
                    <a:pt x="32052" y="23633"/>
                    <a:pt x="32122" y="23617"/>
                    <a:pt x="32186" y="23590"/>
                  </a:cubicBezTo>
                  <a:cubicBezTo>
                    <a:pt x="32229" y="23569"/>
                    <a:pt x="32272" y="23548"/>
                    <a:pt x="32310" y="23521"/>
                  </a:cubicBezTo>
                  <a:cubicBezTo>
                    <a:pt x="32395" y="23397"/>
                    <a:pt x="32439" y="23236"/>
                    <a:pt x="32422" y="23021"/>
                  </a:cubicBezTo>
                  <a:cubicBezTo>
                    <a:pt x="32407" y="23021"/>
                    <a:pt x="32390" y="23021"/>
                    <a:pt x="32375" y="23026"/>
                  </a:cubicBezTo>
                  <a:cubicBezTo>
                    <a:pt x="32375" y="23015"/>
                    <a:pt x="32380" y="23005"/>
                    <a:pt x="32385" y="22988"/>
                  </a:cubicBezTo>
                  <a:cubicBezTo>
                    <a:pt x="32395" y="22946"/>
                    <a:pt x="32412" y="22914"/>
                    <a:pt x="32433" y="22876"/>
                  </a:cubicBezTo>
                  <a:cubicBezTo>
                    <a:pt x="32433" y="22914"/>
                    <a:pt x="32439" y="22946"/>
                    <a:pt x="32444" y="22983"/>
                  </a:cubicBezTo>
                  <a:cubicBezTo>
                    <a:pt x="32524" y="22908"/>
                    <a:pt x="32605" y="22800"/>
                    <a:pt x="32680" y="22703"/>
                  </a:cubicBezTo>
                  <a:cubicBezTo>
                    <a:pt x="32723" y="22695"/>
                    <a:pt x="32768" y="22691"/>
                    <a:pt x="32814" y="22691"/>
                  </a:cubicBezTo>
                  <a:cubicBezTo>
                    <a:pt x="33086" y="22691"/>
                    <a:pt x="33412" y="22821"/>
                    <a:pt x="33605" y="22903"/>
                  </a:cubicBezTo>
                  <a:cubicBezTo>
                    <a:pt x="33652" y="22924"/>
                    <a:pt x="33707" y="22941"/>
                    <a:pt x="33754" y="22956"/>
                  </a:cubicBezTo>
                  <a:cubicBezTo>
                    <a:pt x="33842" y="23015"/>
                    <a:pt x="33934" y="23044"/>
                    <a:pt x="34025" y="23044"/>
                  </a:cubicBezTo>
                  <a:cubicBezTo>
                    <a:pt x="34068" y="23044"/>
                    <a:pt x="34110" y="23038"/>
                    <a:pt x="34153" y="23026"/>
                  </a:cubicBezTo>
                  <a:cubicBezTo>
                    <a:pt x="34195" y="23032"/>
                    <a:pt x="34238" y="23032"/>
                    <a:pt x="34287" y="23032"/>
                  </a:cubicBezTo>
                  <a:cubicBezTo>
                    <a:pt x="34641" y="23037"/>
                    <a:pt x="34926" y="23042"/>
                    <a:pt x="35222" y="23122"/>
                  </a:cubicBezTo>
                  <a:cubicBezTo>
                    <a:pt x="35463" y="23251"/>
                    <a:pt x="35710" y="23365"/>
                    <a:pt x="35968" y="23440"/>
                  </a:cubicBezTo>
                  <a:cubicBezTo>
                    <a:pt x="36144" y="23507"/>
                    <a:pt x="36313" y="23540"/>
                    <a:pt x="36487" y="23540"/>
                  </a:cubicBezTo>
                  <a:cubicBezTo>
                    <a:pt x="36564" y="23540"/>
                    <a:pt x="36641" y="23534"/>
                    <a:pt x="36720" y="23521"/>
                  </a:cubicBezTo>
                  <a:lnTo>
                    <a:pt x="36720" y="23521"/>
                  </a:lnTo>
                  <a:cubicBezTo>
                    <a:pt x="36720" y="23526"/>
                    <a:pt x="36720" y="23526"/>
                    <a:pt x="36715" y="23526"/>
                  </a:cubicBezTo>
                  <a:cubicBezTo>
                    <a:pt x="36774" y="23538"/>
                    <a:pt x="36829" y="23544"/>
                    <a:pt x="36882" y="23544"/>
                  </a:cubicBezTo>
                  <a:cubicBezTo>
                    <a:pt x="37089" y="23544"/>
                    <a:pt x="37253" y="23458"/>
                    <a:pt x="37403" y="23338"/>
                  </a:cubicBezTo>
                  <a:cubicBezTo>
                    <a:pt x="37875" y="23198"/>
                    <a:pt x="38380" y="23085"/>
                    <a:pt x="38879" y="23000"/>
                  </a:cubicBezTo>
                  <a:cubicBezTo>
                    <a:pt x="39068" y="22993"/>
                    <a:pt x="39251" y="22973"/>
                    <a:pt x="39427" y="22914"/>
                  </a:cubicBezTo>
                  <a:cubicBezTo>
                    <a:pt x="39492" y="22908"/>
                    <a:pt x="39563" y="22897"/>
                    <a:pt x="39632" y="22886"/>
                  </a:cubicBezTo>
                  <a:cubicBezTo>
                    <a:pt x="40298" y="22800"/>
                    <a:pt x="40937" y="22844"/>
                    <a:pt x="41593" y="22752"/>
                  </a:cubicBezTo>
                  <a:cubicBezTo>
                    <a:pt x="41630" y="22758"/>
                    <a:pt x="41666" y="22761"/>
                    <a:pt x="41701" y="22761"/>
                  </a:cubicBezTo>
                  <a:cubicBezTo>
                    <a:pt x="41800" y="22761"/>
                    <a:pt x="41888" y="22739"/>
                    <a:pt x="41948" y="22703"/>
                  </a:cubicBezTo>
                  <a:cubicBezTo>
                    <a:pt x="42293" y="22511"/>
                    <a:pt x="42615" y="22435"/>
                    <a:pt x="42921" y="22435"/>
                  </a:cubicBezTo>
                  <a:cubicBezTo>
                    <a:pt x="43101" y="22435"/>
                    <a:pt x="43275" y="22461"/>
                    <a:pt x="43446" y="22505"/>
                  </a:cubicBezTo>
                  <a:cubicBezTo>
                    <a:pt x="43451" y="22554"/>
                    <a:pt x="43484" y="22602"/>
                    <a:pt x="43543" y="22618"/>
                  </a:cubicBezTo>
                  <a:cubicBezTo>
                    <a:pt x="43833" y="22698"/>
                    <a:pt x="44118" y="22790"/>
                    <a:pt x="44398" y="22897"/>
                  </a:cubicBezTo>
                  <a:cubicBezTo>
                    <a:pt x="44708" y="23053"/>
                    <a:pt x="45015" y="23219"/>
                    <a:pt x="45338" y="23333"/>
                  </a:cubicBezTo>
                  <a:cubicBezTo>
                    <a:pt x="45343" y="23333"/>
                    <a:pt x="45353" y="23343"/>
                    <a:pt x="45365" y="23343"/>
                  </a:cubicBezTo>
                  <a:cubicBezTo>
                    <a:pt x="45616" y="23494"/>
                    <a:pt x="45848" y="23665"/>
                    <a:pt x="46111" y="23774"/>
                  </a:cubicBezTo>
                  <a:cubicBezTo>
                    <a:pt x="46186" y="23935"/>
                    <a:pt x="46325" y="24020"/>
                    <a:pt x="46493" y="24031"/>
                  </a:cubicBezTo>
                  <a:cubicBezTo>
                    <a:pt x="46406" y="23945"/>
                    <a:pt x="46347" y="23838"/>
                    <a:pt x="46337" y="23709"/>
                  </a:cubicBezTo>
                  <a:lnTo>
                    <a:pt x="46332" y="23645"/>
                  </a:lnTo>
                  <a:cubicBezTo>
                    <a:pt x="46325" y="23612"/>
                    <a:pt x="46320" y="23574"/>
                    <a:pt x="46320" y="23531"/>
                  </a:cubicBezTo>
                  <a:lnTo>
                    <a:pt x="46320" y="23531"/>
                  </a:lnTo>
                  <a:cubicBezTo>
                    <a:pt x="46337" y="23536"/>
                    <a:pt x="46352" y="23548"/>
                    <a:pt x="46369" y="23553"/>
                  </a:cubicBezTo>
                  <a:cubicBezTo>
                    <a:pt x="46519" y="23504"/>
                    <a:pt x="46590" y="23360"/>
                    <a:pt x="46583" y="23090"/>
                  </a:cubicBezTo>
                  <a:cubicBezTo>
                    <a:pt x="46568" y="22167"/>
                    <a:pt x="46590" y="21243"/>
                    <a:pt x="46590" y="20318"/>
                  </a:cubicBezTo>
                  <a:cubicBezTo>
                    <a:pt x="46595" y="20147"/>
                    <a:pt x="46600" y="19970"/>
                    <a:pt x="46605" y="19797"/>
                  </a:cubicBezTo>
                  <a:cubicBezTo>
                    <a:pt x="46605" y="19733"/>
                    <a:pt x="46610" y="19663"/>
                    <a:pt x="46605" y="19594"/>
                  </a:cubicBezTo>
                  <a:cubicBezTo>
                    <a:pt x="46610" y="19432"/>
                    <a:pt x="46615" y="19271"/>
                    <a:pt x="46615" y="19110"/>
                  </a:cubicBezTo>
                  <a:cubicBezTo>
                    <a:pt x="46890" y="16289"/>
                    <a:pt x="46890" y="13469"/>
                    <a:pt x="46739" y="10643"/>
                  </a:cubicBezTo>
                  <a:lnTo>
                    <a:pt x="46761" y="10643"/>
                  </a:lnTo>
                  <a:cubicBezTo>
                    <a:pt x="46648" y="9822"/>
                    <a:pt x="46379" y="9021"/>
                    <a:pt x="46235" y="8210"/>
                  </a:cubicBezTo>
                  <a:cubicBezTo>
                    <a:pt x="46100" y="7469"/>
                    <a:pt x="46084" y="6722"/>
                    <a:pt x="45998" y="5981"/>
                  </a:cubicBezTo>
                  <a:cubicBezTo>
                    <a:pt x="45971" y="5820"/>
                    <a:pt x="45950" y="5664"/>
                    <a:pt x="45928" y="5508"/>
                  </a:cubicBezTo>
                  <a:cubicBezTo>
                    <a:pt x="45923" y="5491"/>
                    <a:pt x="45923" y="5481"/>
                    <a:pt x="45923" y="5465"/>
                  </a:cubicBezTo>
                  <a:cubicBezTo>
                    <a:pt x="45858" y="5007"/>
                    <a:pt x="45821" y="4551"/>
                    <a:pt x="45794" y="4095"/>
                  </a:cubicBezTo>
                  <a:cubicBezTo>
                    <a:pt x="45757" y="3396"/>
                    <a:pt x="45751" y="2693"/>
                    <a:pt x="45789" y="1989"/>
                  </a:cubicBezTo>
                  <a:cubicBezTo>
                    <a:pt x="45809" y="1548"/>
                    <a:pt x="45730" y="1312"/>
                    <a:pt x="45499" y="1194"/>
                  </a:cubicBezTo>
                  <a:cubicBezTo>
                    <a:pt x="45353" y="1124"/>
                    <a:pt x="45154" y="1092"/>
                    <a:pt x="44891" y="1087"/>
                  </a:cubicBezTo>
                  <a:cubicBezTo>
                    <a:pt x="35120" y="936"/>
                    <a:pt x="25353" y="747"/>
                    <a:pt x="15581" y="571"/>
                  </a:cubicBezTo>
                  <a:cubicBezTo>
                    <a:pt x="15113" y="586"/>
                    <a:pt x="14646" y="608"/>
                    <a:pt x="14178" y="624"/>
                  </a:cubicBezTo>
                  <a:lnTo>
                    <a:pt x="13233" y="591"/>
                  </a:lnTo>
                  <a:lnTo>
                    <a:pt x="12556" y="591"/>
                  </a:lnTo>
                  <a:cubicBezTo>
                    <a:pt x="12250" y="566"/>
                    <a:pt x="11944" y="527"/>
                    <a:pt x="11642" y="463"/>
                  </a:cubicBezTo>
                  <a:cubicBezTo>
                    <a:pt x="9606" y="405"/>
                    <a:pt x="7571" y="345"/>
                    <a:pt x="5540" y="286"/>
                  </a:cubicBezTo>
                  <a:cubicBezTo>
                    <a:pt x="4600" y="254"/>
                    <a:pt x="3655" y="227"/>
                    <a:pt x="2714" y="200"/>
                  </a:cubicBezTo>
                  <a:cubicBezTo>
                    <a:pt x="2708" y="199"/>
                    <a:pt x="2703" y="199"/>
                    <a:pt x="2698" y="199"/>
                  </a:cubicBezTo>
                  <a:cubicBezTo>
                    <a:pt x="2548" y="199"/>
                    <a:pt x="2382" y="247"/>
                    <a:pt x="2236" y="247"/>
                  </a:cubicBezTo>
                  <a:cubicBezTo>
                    <a:pt x="2176" y="247"/>
                    <a:pt x="2120" y="239"/>
                    <a:pt x="2069" y="216"/>
                  </a:cubicBezTo>
                  <a:cubicBezTo>
                    <a:pt x="1730" y="66"/>
                    <a:pt x="1451" y="0"/>
                    <a:pt x="122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1976425" y="2927475"/>
              <a:ext cx="960300" cy="987850"/>
            </a:xfrm>
            <a:custGeom>
              <a:rect b="b" l="l" r="r" t="t"/>
              <a:pathLst>
                <a:path extrusionOk="0" h="39514" w="38412">
                  <a:moveTo>
                    <a:pt x="15392" y="1"/>
                  </a:moveTo>
                  <a:cubicBezTo>
                    <a:pt x="15123" y="60"/>
                    <a:pt x="14376" y="1000"/>
                    <a:pt x="14108" y="1059"/>
                  </a:cubicBezTo>
                  <a:cubicBezTo>
                    <a:pt x="11556" y="791"/>
                    <a:pt x="9005" y="566"/>
                    <a:pt x="6464" y="237"/>
                  </a:cubicBezTo>
                  <a:cubicBezTo>
                    <a:pt x="6162" y="194"/>
                    <a:pt x="5609" y="227"/>
                    <a:pt x="5534" y="172"/>
                  </a:cubicBezTo>
                  <a:cubicBezTo>
                    <a:pt x="5517" y="184"/>
                    <a:pt x="5507" y="189"/>
                    <a:pt x="5497" y="194"/>
                  </a:cubicBezTo>
                  <a:cubicBezTo>
                    <a:pt x="5529" y="286"/>
                    <a:pt x="5400" y="829"/>
                    <a:pt x="5346" y="1087"/>
                  </a:cubicBezTo>
                  <a:cubicBezTo>
                    <a:pt x="5259" y="1526"/>
                    <a:pt x="5292" y="2005"/>
                    <a:pt x="5179" y="2445"/>
                  </a:cubicBezTo>
                  <a:cubicBezTo>
                    <a:pt x="5158" y="3541"/>
                    <a:pt x="4787" y="4600"/>
                    <a:pt x="4733" y="5701"/>
                  </a:cubicBezTo>
                  <a:cubicBezTo>
                    <a:pt x="4674" y="6856"/>
                    <a:pt x="4421" y="7990"/>
                    <a:pt x="4245" y="9133"/>
                  </a:cubicBezTo>
                  <a:cubicBezTo>
                    <a:pt x="4240" y="9165"/>
                    <a:pt x="4240" y="9193"/>
                    <a:pt x="4234" y="9225"/>
                  </a:cubicBezTo>
                  <a:cubicBezTo>
                    <a:pt x="4073" y="10385"/>
                    <a:pt x="3917" y="11546"/>
                    <a:pt x="3761" y="12701"/>
                  </a:cubicBezTo>
                  <a:lnTo>
                    <a:pt x="3724" y="12701"/>
                  </a:lnTo>
                  <a:cubicBezTo>
                    <a:pt x="3707" y="12787"/>
                    <a:pt x="3697" y="12872"/>
                    <a:pt x="3680" y="12953"/>
                  </a:cubicBezTo>
                  <a:cubicBezTo>
                    <a:pt x="3514" y="13878"/>
                    <a:pt x="3471" y="14818"/>
                    <a:pt x="3342" y="15741"/>
                  </a:cubicBezTo>
                  <a:cubicBezTo>
                    <a:pt x="3342" y="15817"/>
                    <a:pt x="3337" y="15882"/>
                    <a:pt x="3332" y="15946"/>
                  </a:cubicBezTo>
                  <a:cubicBezTo>
                    <a:pt x="2326" y="23161"/>
                    <a:pt x="1333" y="30375"/>
                    <a:pt x="295" y="37585"/>
                  </a:cubicBezTo>
                  <a:cubicBezTo>
                    <a:pt x="253" y="37912"/>
                    <a:pt x="253" y="38133"/>
                    <a:pt x="339" y="38289"/>
                  </a:cubicBezTo>
                  <a:cubicBezTo>
                    <a:pt x="270" y="38460"/>
                    <a:pt x="161" y="38616"/>
                    <a:pt x="0" y="38730"/>
                  </a:cubicBezTo>
                  <a:cubicBezTo>
                    <a:pt x="270" y="39025"/>
                    <a:pt x="667" y="39089"/>
                    <a:pt x="989" y="39110"/>
                  </a:cubicBezTo>
                  <a:cubicBezTo>
                    <a:pt x="1988" y="39174"/>
                    <a:pt x="2993" y="39298"/>
                    <a:pt x="3970" y="39471"/>
                  </a:cubicBezTo>
                  <a:cubicBezTo>
                    <a:pt x="4138" y="39497"/>
                    <a:pt x="4282" y="39514"/>
                    <a:pt x="4416" y="39514"/>
                  </a:cubicBezTo>
                  <a:cubicBezTo>
                    <a:pt x="4766" y="39514"/>
                    <a:pt x="5045" y="39412"/>
                    <a:pt x="5249" y="39207"/>
                  </a:cubicBezTo>
                  <a:cubicBezTo>
                    <a:pt x="5556" y="38896"/>
                    <a:pt x="5588" y="38460"/>
                    <a:pt x="5582" y="38160"/>
                  </a:cubicBezTo>
                  <a:cubicBezTo>
                    <a:pt x="5582" y="38026"/>
                    <a:pt x="5614" y="37870"/>
                    <a:pt x="5653" y="37703"/>
                  </a:cubicBezTo>
                  <a:cubicBezTo>
                    <a:pt x="5700" y="37478"/>
                    <a:pt x="5749" y="37225"/>
                    <a:pt x="5738" y="36957"/>
                  </a:cubicBezTo>
                  <a:cubicBezTo>
                    <a:pt x="5733" y="36779"/>
                    <a:pt x="5749" y="36692"/>
                    <a:pt x="5760" y="36660"/>
                  </a:cubicBezTo>
                  <a:cubicBezTo>
                    <a:pt x="5782" y="36655"/>
                    <a:pt x="5824" y="36645"/>
                    <a:pt x="5904" y="36645"/>
                  </a:cubicBezTo>
                  <a:cubicBezTo>
                    <a:pt x="5985" y="36645"/>
                    <a:pt x="6082" y="36655"/>
                    <a:pt x="6201" y="36672"/>
                  </a:cubicBezTo>
                  <a:cubicBezTo>
                    <a:pt x="8096" y="36908"/>
                    <a:pt x="10030" y="37118"/>
                    <a:pt x="11894" y="37317"/>
                  </a:cubicBezTo>
                  <a:lnTo>
                    <a:pt x="13490" y="37493"/>
                  </a:lnTo>
                  <a:cubicBezTo>
                    <a:pt x="13528" y="37498"/>
                    <a:pt x="13570" y="37510"/>
                    <a:pt x="13619" y="37520"/>
                  </a:cubicBezTo>
                  <a:cubicBezTo>
                    <a:pt x="13737" y="37552"/>
                    <a:pt x="13882" y="37585"/>
                    <a:pt x="14038" y="37585"/>
                  </a:cubicBezTo>
                  <a:cubicBezTo>
                    <a:pt x="14210" y="37585"/>
                    <a:pt x="14361" y="37537"/>
                    <a:pt x="14490" y="37456"/>
                  </a:cubicBezTo>
                  <a:cubicBezTo>
                    <a:pt x="14629" y="37354"/>
                    <a:pt x="14736" y="37203"/>
                    <a:pt x="14790" y="37015"/>
                  </a:cubicBezTo>
                  <a:cubicBezTo>
                    <a:pt x="14683" y="36930"/>
                    <a:pt x="14629" y="36789"/>
                    <a:pt x="14683" y="36650"/>
                  </a:cubicBezTo>
                  <a:cubicBezTo>
                    <a:pt x="14726" y="36548"/>
                    <a:pt x="14795" y="36478"/>
                    <a:pt x="14876" y="36429"/>
                  </a:cubicBezTo>
                  <a:cubicBezTo>
                    <a:pt x="14924" y="36322"/>
                    <a:pt x="15000" y="36322"/>
                    <a:pt x="15112" y="36322"/>
                  </a:cubicBezTo>
                  <a:cubicBezTo>
                    <a:pt x="15199" y="36322"/>
                    <a:pt x="15306" y="36333"/>
                    <a:pt x="15408" y="36344"/>
                  </a:cubicBezTo>
                  <a:cubicBezTo>
                    <a:pt x="15456" y="36345"/>
                    <a:pt x="15504" y="36345"/>
                    <a:pt x="15552" y="36345"/>
                  </a:cubicBezTo>
                  <a:cubicBezTo>
                    <a:pt x="15996" y="36345"/>
                    <a:pt x="16439" y="36334"/>
                    <a:pt x="16881" y="36334"/>
                  </a:cubicBezTo>
                  <a:cubicBezTo>
                    <a:pt x="17307" y="36334"/>
                    <a:pt x="17731" y="36344"/>
                    <a:pt x="18153" y="36382"/>
                  </a:cubicBezTo>
                  <a:cubicBezTo>
                    <a:pt x="23510" y="36865"/>
                    <a:pt x="28861" y="37364"/>
                    <a:pt x="34211" y="37907"/>
                  </a:cubicBezTo>
                  <a:cubicBezTo>
                    <a:pt x="34361" y="37917"/>
                    <a:pt x="34495" y="37929"/>
                    <a:pt x="34614" y="37929"/>
                  </a:cubicBezTo>
                  <a:cubicBezTo>
                    <a:pt x="35000" y="37827"/>
                    <a:pt x="35268" y="37639"/>
                    <a:pt x="35462" y="37349"/>
                  </a:cubicBezTo>
                  <a:cubicBezTo>
                    <a:pt x="35489" y="37225"/>
                    <a:pt x="35511" y="37074"/>
                    <a:pt x="35516" y="36892"/>
                  </a:cubicBezTo>
                  <a:cubicBezTo>
                    <a:pt x="35559" y="35296"/>
                    <a:pt x="35779" y="33706"/>
                    <a:pt x="35925" y="32115"/>
                  </a:cubicBezTo>
                  <a:lnTo>
                    <a:pt x="35925" y="30704"/>
                  </a:lnTo>
                  <a:cubicBezTo>
                    <a:pt x="36483" y="27050"/>
                    <a:pt x="36661" y="23370"/>
                    <a:pt x="36912" y="19695"/>
                  </a:cubicBezTo>
                  <a:cubicBezTo>
                    <a:pt x="36939" y="19271"/>
                    <a:pt x="36967" y="18852"/>
                    <a:pt x="36999" y="18428"/>
                  </a:cubicBezTo>
                  <a:cubicBezTo>
                    <a:pt x="37445" y="16794"/>
                    <a:pt x="37144" y="15081"/>
                    <a:pt x="37520" y="13437"/>
                  </a:cubicBezTo>
                  <a:lnTo>
                    <a:pt x="37520" y="13432"/>
                  </a:lnTo>
                  <a:cubicBezTo>
                    <a:pt x="37574" y="12696"/>
                    <a:pt x="37628" y="11954"/>
                    <a:pt x="37681" y="11213"/>
                  </a:cubicBezTo>
                  <a:cubicBezTo>
                    <a:pt x="37725" y="10600"/>
                    <a:pt x="37767" y="9988"/>
                    <a:pt x="37810" y="9376"/>
                  </a:cubicBezTo>
                  <a:cubicBezTo>
                    <a:pt x="38144" y="8806"/>
                    <a:pt x="37740" y="7855"/>
                    <a:pt x="38208" y="7308"/>
                  </a:cubicBezTo>
                  <a:cubicBezTo>
                    <a:pt x="38213" y="7286"/>
                    <a:pt x="38213" y="7264"/>
                    <a:pt x="38218" y="7243"/>
                  </a:cubicBezTo>
                  <a:cubicBezTo>
                    <a:pt x="38240" y="7092"/>
                    <a:pt x="38261" y="6941"/>
                    <a:pt x="38288" y="6792"/>
                  </a:cubicBezTo>
                  <a:cubicBezTo>
                    <a:pt x="38298" y="6754"/>
                    <a:pt x="38305" y="6705"/>
                    <a:pt x="38310" y="6668"/>
                  </a:cubicBezTo>
                  <a:cubicBezTo>
                    <a:pt x="37971" y="6378"/>
                    <a:pt x="38035" y="5857"/>
                    <a:pt x="38090" y="5384"/>
                  </a:cubicBezTo>
                  <a:cubicBezTo>
                    <a:pt x="38144" y="4922"/>
                    <a:pt x="38229" y="4492"/>
                    <a:pt x="38412" y="4181"/>
                  </a:cubicBezTo>
                  <a:cubicBezTo>
                    <a:pt x="38407" y="4132"/>
                    <a:pt x="38395" y="4079"/>
                    <a:pt x="38385" y="4030"/>
                  </a:cubicBezTo>
                  <a:cubicBezTo>
                    <a:pt x="38197" y="4025"/>
                    <a:pt x="38003" y="4015"/>
                    <a:pt x="37815" y="4003"/>
                  </a:cubicBezTo>
                  <a:cubicBezTo>
                    <a:pt x="37714" y="3805"/>
                    <a:pt x="37517" y="3686"/>
                    <a:pt x="37127" y="3686"/>
                  </a:cubicBezTo>
                  <a:cubicBezTo>
                    <a:pt x="37044" y="3686"/>
                    <a:pt x="36951" y="3691"/>
                    <a:pt x="36848" y="3703"/>
                  </a:cubicBezTo>
                  <a:cubicBezTo>
                    <a:pt x="36821" y="3706"/>
                    <a:pt x="36794" y="3708"/>
                    <a:pt x="36767" y="3708"/>
                  </a:cubicBezTo>
                  <a:cubicBezTo>
                    <a:pt x="36536" y="3708"/>
                    <a:pt x="36316" y="3581"/>
                    <a:pt x="36268" y="3284"/>
                  </a:cubicBezTo>
                  <a:cubicBezTo>
                    <a:pt x="35913" y="3331"/>
                    <a:pt x="35565" y="3380"/>
                    <a:pt x="35216" y="3428"/>
                  </a:cubicBezTo>
                  <a:cubicBezTo>
                    <a:pt x="31826" y="3073"/>
                    <a:pt x="28435" y="2730"/>
                    <a:pt x="25045" y="2364"/>
                  </a:cubicBezTo>
                  <a:cubicBezTo>
                    <a:pt x="22097" y="2042"/>
                    <a:pt x="19152" y="1694"/>
                    <a:pt x="16203" y="1350"/>
                  </a:cubicBezTo>
                  <a:cubicBezTo>
                    <a:pt x="15742" y="1295"/>
                    <a:pt x="15687" y="527"/>
                    <a:pt x="15392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232350" y="1658175"/>
              <a:ext cx="1099850" cy="1868750"/>
            </a:xfrm>
            <a:custGeom>
              <a:rect b="b" l="l" r="r" t="t"/>
              <a:pathLst>
                <a:path extrusionOk="0" h="74750" w="43994">
                  <a:moveTo>
                    <a:pt x="5002" y="1"/>
                  </a:moveTo>
                  <a:cubicBezTo>
                    <a:pt x="4766" y="23"/>
                    <a:pt x="4567" y="97"/>
                    <a:pt x="4411" y="226"/>
                  </a:cubicBezTo>
                  <a:cubicBezTo>
                    <a:pt x="4384" y="248"/>
                    <a:pt x="4352" y="264"/>
                    <a:pt x="4330" y="291"/>
                  </a:cubicBezTo>
                  <a:cubicBezTo>
                    <a:pt x="3933" y="699"/>
                    <a:pt x="3948" y="1338"/>
                    <a:pt x="3980" y="2622"/>
                  </a:cubicBezTo>
                  <a:lnTo>
                    <a:pt x="3987" y="2762"/>
                  </a:lnTo>
                  <a:cubicBezTo>
                    <a:pt x="4035" y="4658"/>
                    <a:pt x="3218" y="6372"/>
                    <a:pt x="1418" y="8156"/>
                  </a:cubicBezTo>
                  <a:cubicBezTo>
                    <a:pt x="333" y="9230"/>
                    <a:pt x="0" y="10509"/>
                    <a:pt x="377" y="12185"/>
                  </a:cubicBezTo>
                  <a:cubicBezTo>
                    <a:pt x="484" y="12668"/>
                    <a:pt x="714" y="13092"/>
                    <a:pt x="935" y="13501"/>
                  </a:cubicBezTo>
                  <a:cubicBezTo>
                    <a:pt x="967" y="13554"/>
                    <a:pt x="994" y="13603"/>
                    <a:pt x="1021" y="13657"/>
                  </a:cubicBezTo>
                  <a:cubicBezTo>
                    <a:pt x="1091" y="14747"/>
                    <a:pt x="1300" y="15800"/>
                    <a:pt x="1537" y="16853"/>
                  </a:cubicBezTo>
                  <a:cubicBezTo>
                    <a:pt x="1257" y="17590"/>
                    <a:pt x="1155" y="18319"/>
                    <a:pt x="1064" y="19028"/>
                  </a:cubicBezTo>
                  <a:cubicBezTo>
                    <a:pt x="1010" y="19405"/>
                    <a:pt x="967" y="19765"/>
                    <a:pt x="892" y="20119"/>
                  </a:cubicBezTo>
                  <a:cubicBezTo>
                    <a:pt x="494" y="22075"/>
                    <a:pt x="1305" y="23370"/>
                    <a:pt x="2150" y="24379"/>
                  </a:cubicBezTo>
                  <a:cubicBezTo>
                    <a:pt x="2348" y="24616"/>
                    <a:pt x="2514" y="24858"/>
                    <a:pt x="2643" y="25100"/>
                  </a:cubicBezTo>
                  <a:cubicBezTo>
                    <a:pt x="2745" y="25712"/>
                    <a:pt x="2847" y="26330"/>
                    <a:pt x="2955" y="26942"/>
                  </a:cubicBezTo>
                  <a:cubicBezTo>
                    <a:pt x="2933" y="27022"/>
                    <a:pt x="2923" y="27109"/>
                    <a:pt x="2896" y="27189"/>
                  </a:cubicBezTo>
                  <a:cubicBezTo>
                    <a:pt x="2594" y="28167"/>
                    <a:pt x="2912" y="28795"/>
                    <a:pt x="3320" y="29246"/>
                  </a:cubicBezTo>
                  <a:cubicBezTo>
                    <a:pt x="3336" y="29375"/>
                    <a:pt x="3358" y="29499"/>
                    <a:pt x="3374" y="29628"/>
                  </a:cubicBezTo>
                  <a:cubicBezTo>
                    <a:pt x="3519" y="30719"/>
                    <a:pt x="3744" y="31782"/>
                    <a:pt x="3970" y="32841"/>
                  </a:cubicBezTo>
                  <a:cubicBezTo>
                    <a:pt x="3809" y="33781"/>
                    <a:pt x="4019" y="34812"/>
                    <a:pt x="4523" y="35656"/>
                  </a:cubicBezTo>
                  <a:cubicBezTo>
                    <a:pt x="4615" y="36209"/>
                    <a:pt x="4689" y="36768"/>
                    <a:pt x="4738" y="37337"/>
                  </a:cubicBezTo>
                  <a:cubicBezTo>
                    <a:pt x="4813" y="38261"/>
                    <a:pt x="4937" y="39186"/>
                    <a:pt x="5093" y="40099"/>
                  </a:cubicBezTo>
                  <a:cubicBezTo>
                    <a:pt x="4862" y="40823"/>
                    <a:pt x="5018" y="41586"/>
                    <a:pt x="5560" y="42338"/>
                  </a:cubicBezTo>
                  <a:cubicBezTo>
                    <a:pt x="5899" y="43714"/>
                    <a:pt x="6313" y="45073"/>
                    <a:pt x="6796" y="46394"/>
                  </a:cubicBezTo>
                  <a:cubicBezTo>
                    <a:pt x="7672" y="48759"/>
                    <a:pt x="8177" y="51085"/>
                    <a:pt x="9100" y="53175"/>
                  </a:cubicBezTo>
                  <a:cubicBezTo>
                    <a:pt x="9026" y="53352"/>
                    <a:pt x="8951" y="53529"/>
                    <a:pt x="8886" y="53706"/>
                  </a:cubicBezTo>
                  <a:cubicBezTo>
                    <a:pt x="8634" y="54420"/>
                    <a:pt x="8628" y="54916"/>
                    <a:pt x="9353" y="55469"/>
                  </a:cubicBezTo>
                  <a:cubicBezTo>
                    <a:pt x="9928" y="55908"/>
                    <a:pt x="10551" y="56188"/>
                    <a:pt x="11180" y="56419"/>
                  </a:cubicBezTo>
                  <a:cubicBezTo>
                    <a:pt x="11614" y="56892"/>
                    <a:pt x="12103" y="57343"/>
                    <a:pt x="12668" y="57762"/>
                  </a:cubicBezTo>
                  <a:cubicBezTo>
                    <a:pt x="13732" y="58546"/>
                    <a:pt x="14935" y="59106"/>
                    <a:pt x="16112" y="59701"/>
                  </a:cubicBezTo>
                  <a:cubicBezTo>
                    <a:pt x="16616" y="60395"/>
                    <a:pt x="17352" y="60819"/>
                    <a:pt x="18304" y="60975"/>
                  </a:cubicBezTo>
                  <a:cubicBezTo>
                    <a:pt x="18460" y="61088"/>
                    <a:pt x="18614" y="61189"/>
                    <a:pt x="18765" y="61308"/>
                  </a:cubicBezTo>
                  <a:cubicBezTo>
                    <a:pt x="18996" y="61496"/>
                    <a:pt x="19222" y="61700"/>
                    <a:pt x="19452" y="61888"/>
                  </a:cubicBezTo>
                  <a:cubicBezTo>
                    <a:pt x="19662" y="62764"/>
                    <a:pt x="20280" y="63237"/>
                    <a:pt x="20850" y="63656"/>
                  </a:cubicBezTo>
                  <a:cubicBezTo>
                    <a:pt x="21027" y="63790"/>
                    <a:pt x="21215" y="63929"/>
                    <a:pt x="21393" y="64085"/>
                  </a:cubicBezTo>
                  <a:cubicBezTo>
                    <a:pt x="23885" y="66272"/>
                    <a:pt x="24971" y="68915"/>
                    <a:pt x="24610" y="71928"/>
                  </a:cubicBezTo>
                  <a:cubicBezTo>
                    <a:pt x="24567" y="72294"/>
                    <a:pt x="24552" y="72756"/>
                    <a:pt x="24830" y="73100"/>
                  </a:cubicBezTo>
                  <a:cubicBezTo>
                    <a:pt x="25115" y="73455"/>
                    <a:pt x="25566" y="73524"/>
                    <a:pt x="25963" y="73562"/>
                  </a:cubicBezTo>
                  <a:cubicBezTo>
                    <a:pt x="27344" y="73696"/>
                    <a:pt x="28752" y="73852"/>
                    <a:pt x="30116" y="73998"/>
                  </a:cubicBezTo>
                  <a:cubicBezTo>
                    <a:pt x="32727" y="74281"/>
                    <a:pt x="35414" y="74571"/>
                    <a:pt x="38100" y="74749"/>
                  </a:cubicBezTo>
                  <a:cubicBezTo>
                    <a:pt x="38175" y="74556"/>
                    <a:pt x="38288" y="74389"/>
                    <a:pt x="38449" y="74276"/>
                  </a:cubicBezTo>
                  <a:cubicBezTo>
                    <a:pt x="38470" y="74261"/>
                    <a:pt x="38497" y="74249"/>
                    <a:pt x="38524" y="74239"/>
                  </a:cubicBezTo>
                  <a:cubicBezTo>
                    <a:pt x="38846" y="74261"/>
                    <a:pt x="39174" y="74281"/>
                    <a:pt x="39496" y="74298"/>
                  </a:cubicBezTo>
                  <a:cubicBezTo>
                    <a:pt x="39819" y="74147"/>
                    <a:pt x="40056" y="73869"/>
                    <a:pt x="40098" y="73379"/>
                  </a:cubicBezTo>
                  <a:cubicBezTo>
                    <a:pt x="40141" y="72869"/>
                    <a:pt x="40136" y="72374"/>
                    <a:pt x="40066" y="71864"/>
                  </a:cubicBezTo>
                  <a:cubicBezTo>
                    <a:pt x="40012" y="71488"/>
                    <a:pt x="39932" y="71090"/>
                    <a:pt x="39969" y="70710"/>
                  </a:cubicBezTo>
                  <a:cubicBezTo>
                    <a:pt x="40024" y="70242"/>
                    <a:pt x="40195" y="69892"/>
                    <a:pt x="40399" y="69560"/>
                  </a:cubicBezTo>
                  <a:lnTo>
                    <a:pt x="40388" y="69538"/>
                  </a:lnTo>
                  <a:cubicBezTo>
                    <a:pt x="40394" y="69533"/>
                    <a:pt x="40404" y="69533"/>
                    <a:pt x="40410" y="69533"/>
                  </a:cubicBezTo>
                  <a:cubicBezTo>
                    <a:pt x="40577" y="69259"/>
                    <a:pt x="40765" y="68990"/>
                    <a:pt x="40926" y="68667"/>
                  </a:cubicBezTo>
                  <a:cubicBezTo>
                    <a:pt x="41281" y="67963"/>
                    <a:pt x="41313" y="67105"/>
                    <a:pt x="41747" y="66443"/>
                  </a:cubicBezTo>
                  <a:cubicBezTo>
                    <a:pt x="41893" y="66223"/>
                    <a:pt x="42059" y="66046"/>
                    <a:pt x="42241" y="65901"/>
                  </a:cubicBezTo>
                  <a:cubicBezTo>
                    <a:pt x="42248" y="65880"/>
                    <a:pt x="42268" y="65863"/>
                    <a:pt x="42306" y="65843"/>
                  </a:cubicBezTo>
                  <a:cubicBezTo>
                    <a:pt x="42435" y="65746"/>
                    <a:pt x="42575" y="65649"/>
                    <a:pt x="42714" y="65563"/>
                  </a:cubicBezTo>
                  <a:cubicBezTo>
                    <a:pt x="42720" y="65488"/>
                    <a:pt x="42833" y="65461"/>
                    <a:pt x="42918" y="65439"/>
                  </a:cubicBezTo>
                  <a:cubicBezTo>
                    <a:pt x="42918" y="65434"/>
                    <a:pt x="42925" y="65434"/>
                    <a:pt x="42930" y="65429"/>
                  </a:cubicBezTo>
                  <a:cubicBezTo>
                    <a:pt x="43106" y="64998"/>
                    <a:pt x="43698" y="64864"/>
                    <a:pt x="43956" y="64494"/>
                  </a:cubicBezTo>
                  <a:cubicBezTo>
                    <a:pt x="43993" y="64328"/>
                    <a:pt x="43944" y="64150"/>
                    <a:pt x="43756" y="63961"/>
                  </a:cubicBezTo>
                  <a:lnTo>
                    <a:pt x="43563" y="63768"/>
                  </a:lnTo>
                  <a:cubicBezTo>
                    <a:pt x="43391" y="63698"/>
                    <a:pt x="43322" y="63580"/>
                    <a:pt x="43305" y="63334"/>
                  </a:cubicBezTo>
                  <a:cubicBezTo>
                    <a:pt x="43096" y="62640"/>
                    <a:pt x="42655" y="62232"/>
                    <a:pt x="42613" y="61474"/>
                  </a:cubicBezTo>
                  <a:cubicBezTo>
                    <a:pt x="42607" y="61362"/>
                    <a:pt x="42602" y="61249"/>
                    <a:pt x="42591" y="61136"/>
                  </a:cubicBezTo>
                  <a:cubicBezTo>
                    <a:pt x="42473" y="60448"/>
                    <a:pt x="42451" y="59756"/>
                    <a:pt x="42312" y="59079"/>
                  </a:cubicBezTo>
                  <a:cubicBezTo>
                    <a:pt x="42280" y="58906"/>
                    <a:pt x="42236" y="58734"/>
                    <a:pt x="42183" y="58563"/>
                  </a:cubicBezTo>
                  <a:cubicBezTo>
                    <a:pt x="42160" y="58566"/>
                    <a:pt x="42139" y="58568"/>
                    <a:pt x="42120" y="58568"/>
                  </a:cubicBezTo>
                  <a:cubicBezTo>
                    <a:pt x="41923" y="58568"/>
                    <a:pt x="41913" y="58401"/>
                    <a:pt x="41903" y="58236"/>
                  </a:cubicBezTo>
                  <a:cubicBezTo>
                    <a:pt x="41839" y="58031"/>
                    <a:pt x="41764" y="57837"/>
                    <a:pt x="41667" y="57655"/>
                  </a:cubicBezTo>
                  <a:cubicBezTo>
                    <a:pt x="41506" y="57354"/>
                    <a:pt x="41296" y="57075"/>
                    <a:pt x="41028" y="56843"/>
                  </a:cubicBezTo>
                  <a:cubicBezTo>
                    <a:pt x="40813" y="56768"/>
                    <a:pt x="40577" y="56714"/>
                    <a:pt x="40572" y="56419"/>
                  </a:cubicBezTo>
                  <a:cubicBezTo>
                    <a:pt x="40265" y="56242"/>
                    <a:pt x="40125" y="55952"/>
                    <a:pt x="40044" y="55625"/>
                  </a:cubicBezTo>
                  <a:cubicBezTo>
                    <a:pt x="39722" y="55447"/>
                    <a:pt x="39583" y="55157"/>
                    <a:pt x="39508" y="54819"/>
                  </a:cubicBezTo>
                  <a:cubicBezTo>
                    <a:pt x="39185" y="54651"/>
                    <a:pt x="39035" y="54368"/>
                    <a:pt x="38975" y="54018"/>
                  </a:cubicBezTo>
                  <a:cubicBezTo>
                    <a:pt x="38643" y="53857"/>
                    <a:pt x="38492" y="53572"/>
                    <a:pt x="38438" y="53223"/>
                  </a:cubicBezTo>
                  <a:cubicBezTo>
                    <a:pt x="38191" y="53126"/>
                    <a:pt x="38105" y="52938"/>
                    <a:pt x="38169" y="52680"/>
                  </a:cubicBezTo>
                  <a:cubicBezTo>
                    <a:pt x="37756" y="52573"/>
                    <a:pt x="37584" y="52305"/>
                    <a:pt x="37638" y="51879"/>
                  </a:cubicBezTo>
                  <a:cubicBezTo>
                    <a:pt x="37213" y="51782"/>
                    <a:pt x="37052" y="51504"/>
                    <a:pt x="37106" y="51080"/>
                  </a:cubicBezTo>
                  <a:cubicBezTo>
                    <a:pt x="36665" y="50993"/>
                    <a:pt x="36520" y="50708"/>
                    <a:pt x="36568" y="50289"/>
                  </a:cubicBezTo>
                  <a:lnTo>
                    <a:pt x="36568" y="50289"/>
                  </a:lnTo>
                  <a:cubicBezTo>
                    <a:pt x="36548" y="50292"/>
                    <a:pt x="36529" y="50293"/>
                    <a:pt x="36512" y="50293"/>
                  </a:cubicBezTo>
                  <a:cubicBezTo>
                    <a:pt x="36315" y="50293"/>
                    <a:pt x="36305" y="50130"/>
                    <a:pt x="36300" y="49957"/>
                  </a:cubicBezTo>
                  <a:cubicBezTo>
                    <a:pt x="36214" y="49687"/>
                    <a:pt x="36101" y="49436"/>
                    <a:pt x="35956" y="49199"/>
                  </a:cubicBezTo>
                  <a:cubicBezTo>
                    <a:pt x="35816" y="48968"/>
                    <a:pt x="35640" y="48753"/>
                    <a:pt x="35419" y="48571"/>
                  </a:cubicBezTo>
                  <a:cubicBezTo>
                    <a:pt x="35204" y="48490"/>
                    <a:pt x="34973" y="48437"/>
                    <a:pt x="34968" y="48147"/>
                  </a:cubicBezTo>
                  <a:cubicBezTo>
                    <a:pt x="34661" y="47963"/>
                    <a:pt x="34517" y="47679"/>
                    <a:pt x="34436" y="47346"/>
                  </a:cubicBezTo>
                  <a:cubicBezTo>
                    <a:pt x="34118" y="47173"/>
                    <a:pt x="33974" y="46883"/>
                    <a:pt x="33904" y="46545"/>
                  </a:cubicBezTo>
                  <a:cubicBezTo>
                    <a:pt x="33577" y="46374"/>
                    <a:pt x="33426" y="46089"/>
                    <a:pt x="33367" y="45745"/>
                  </a:cubicBezTo>
                  <a:cubicBezTo>
                    <a:pt x="33039" y="45578"/>
                    <a:pt x="32883" y="45293"/>
                    <a:pt x="32836" y="44944"/>
                  </a:cubicBezTo>
                  <a:cubicBezTo>
                    <a:pt x="32583" y="44847"/>
                    <a:pt x="32502" y="44665"/>
                    <a:pt x="32566" y="44408"/>
                  </a:cubicBezTo>
                  <a:cubicBezTo>
                    <a:pt x="32152" y="44299"/>
                    <a:pt x="31976" y="44031"/>
                    <a:pt x="32035" y="43607"/>
                  </a:cubicBezTo>
                  <a:cubicBezTo>
                    <a:pt x="31604" y="43510"/>
                    <a:pt x="31443" y="43230"/>
                    <a:pt x="31497" y="42806"/>
                  </a:cubicBezTo>
                  <a:cubicBezTo>
                    <a:pt x="31056" y="42720"/>
                    <a:pt x="30917" y="42430"/>
                    <a:pt x="30966" y="42011"/>
                  </a:cubicBezTo>
                  <a:lnTo>
                    <a:pt x="30966" y="42011"/>
                  </a:lnTo>
                  <a:cubicBezTo>
                    <a:pt x="30943" y="42014"/>
                    <a:pt x="30923" y="42016"/>
                    <a:pt x="30904" y="42016"/>
                  </a:cubicBezTo>
                  <a:cubicBezTo>
                    <a:pt x="30711" y="42016"/>
                    <a:pt x="30701" y="41850"/>
                    <a:pt x="30691" y="41683"/>
                  </a:cubicBezTo>
                  <a:cubicBezTo>
                    <a:pt x="30573" y="41485"/>
                    <a:pt x="30461" y="41286"/>
                    <a:pt x="30342" y="41088"/>
                  </a:cubicBezTo>
                  <a:cubicBezTo>
                    <a:pt x="30138" y="41001"/>
                    <a:pt x="29902" y="40959"/>
                    <a:pt x="29896" y="40668"/>
                  </a:cubicBezTo>
                  <a:cubicBezTo>
                    <a:pt x="29595" y="40485"/>
                    <a:pt x="29445" y="40200"/>
                    <a:pt x="29365" y="39873"/>
                  </a:cubicBezTo>
                  <a:cubicBezTo>
                    <a:pt x="29053" y="39690"/>
                    <a:pt x="28908" y="39400"/>
                    <a:pt x="28827" y="39067"/>
                  </a:cubicBezTo>
                  <a:cubicBezTo>
                    <a:pt x="28510" y="38896"/>
                    <a:pt x="28365" y="38606"/>
                    <a:pt x="28296" y="38266"/>
                  </a:cubicBezTo>
                  <a:cubicBezTo>
                    <a:pt x="27968" y="38100"/>
                    <a:pt x="27823" y="37815"/>
                    <a:pt x="27763" y="37466"/>
                  </a:cubicBezTo>
                  <a:cubicBezTo>
                    <a:pt x="27431" y="37305"/>
                    <a:pt x="27275" y="37020"/>
                    <a:pt x="27227" y="36672"/>
                  </a:cubicBezTo>
                  <a:cubicBezTo>
                    <a:pt x="26974" y="36575"/>
                    <a:pt x="26893" y="36387"/>
                    <a:pt x="26957" y="36129"/>
                  </a:cubicBezTo>
                  <a:cubicBezTo>
                    <a:pt x="26544" y="36020"/>
                    <a:pt x="26372" y="35752"/>
                    <a:pt x="26426" y="35328"/>
                  </a:cubicBezTo>
                  <a:cubicBezTo>
                    <a:pt x="25996" y="35231"/>
                    <a:pt x="25834" y="34952"/>
                    <a:pt x="25894" y="34527"/>
                  </a:cubicBezTo>
                  <a:cubicBezTo>
                    <a:pt x="25454" y="34441"/>
                    <a:pt x="25308" y="34157"/>
                    <a:pt x="25357" y="33738"/>
                  </a:cubicBezTo>
                  <a:lnTo>
                    <a:pt x="25357" y="33738"/>
                  </a:lnTo>
                  <a:cubicBezTo>
                    <a:pt x="25338" y="33741"/>
                    <a:pt x="25320" y="33742"/>
                    <a:pt x="25303" y="33742"/>
                  </a:cubicBezTo>
                  <a:cubicBezTo>
                    <a:pt x="25103" y="33742"/>
                    <a:pt x="25093" y="33573"/>
                    <a:pt x="25088" y="33404"/>
                  </a:cubicBezTo>
                  <a:cubicBezTo>
                    <a:pt x="25040" y="33270"/>
                    <a:pt x="24991" y="33141"/>
                    <a:pt x="24938" y="33012"/>
                  </a:cubicBezTo>
                  <a:cubicBezTo>
                    <a:pt x="24766" y="32636"/>
                    <a:pt x="24535" y="32298"/>
                    <a:pt x="24213" y="32018"/>
                  </a:cubicBezTo>
                  <a:cubicBezTo>
                    <a:pt x="23992" y="31949"/>
                    <a:pt x="23756" y="31889"/>
                    <a:pt x="23756" y="31594"/>
                  </a:cubicBezTo>
                  <a:cubicBezTo>
                    <a:pt x="23444" y="31418"/>
                    <a:pt x="23305" y="31127"/>
                    <a:pt x="23224" y="30794"/>
                  </a:cubicBezTo>
                  <a:cubicBezTo>
                    <a:pt x="22901" y="30622"/>
                    <a:pt x="22757" y="30332"/>
                    <a:pt x="22687" y="29993"/>
                  </a:cubicBezTo>
                  <a:cubicBezTo>
                    <a:pt x="22365" y="29821"/>
                    <a:pt x="22214" y="29536"/>
                    <a:pt x="22155" y="29194"/>
                  </a:cubicBezTo>
                  <a:cubicBezTo>
                    <a:pt x="21822" y="29026"/>
                    <a:pt x="21671" y="28747"/>
                    <a:pt x="21624" y="28393"/>
                  </a:cubicBezTo>
                  <a:cubicBezTo>
                    <a:pt x="21366" y="28296"/>
                    <a:pt x="21284" y="28113"/>
                    <a:pt x="21349" y="27855"/>
                  </a:cubicBezTo>
                  <a:cubicBezTo>
                    <a:pt x="20935" y="27748"/>
                    <a:pt x="20764" y="27474"/>
                    <a:pt x="20818" y="27049"/>
                  </a:cubicBezTo>
                  <a:cubicBezTo>
                    <a:pt x="20007" y="26641"/>
                    <a:pt x="19990" y="26045"/>
                    <a:pt x="20205" y="25207"/>
                  </a:cubicBezTo>
                  <a:cubicBezTo>
                    <a:pt x="21731" y="19212"/>
                    <a:pt x="23176" y="13194"/>
                    <a:pt x="24718" y="7204"/>
                  </a:cubicBezTo>
                  <a:cubicBezTo>
                    <a:pt x="24830" y="6780"/>
                    <a:pt x="24852" y="6474"/>
                    <a:pt x="24771" y="6244"/>
                  </a:cubicBezTo>
                  <a:cubicBezTo>
                    <a:pt x="24862" y="6071"/>
                    <a:pt x="24981" y="5915"/>
                    <a:pt x="25152" y="5797"/>
                  </a:cubicBezTo>
                  <a:cubicBezTo>
                    <a:pt x="25078" y="5679"/>
                    <a:pt x="24981" y="5577"/>
                    <a:pt x="24862" y="5480"/>
                  </a:cubicBezTo>
                  <a:cubicBezTo>
                    <a:pt x="19437" y="4077"/>
                    <a:pt x="14032" y="2590"/>
                    <a:pt x="8639" y="1064"/>
                  </a:cubicBezTo>
                  <a:cubicBezTo>
                    <a:pt x="7870" y="849"/>
                    <a:pt x="7119" y="549"/>
                    <a:pt x="6340" y="420"/>
                  </a:cubicBezTo>
                  <a:cubicBezTo>
                    <a:pt x="5743" y="323"/>
                    <a:pt x="5314" y="184"/>
                    <a:pt x="5002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1181475" y="2825150"/>
              <a:ext cx="933175" cy="1074725"/>
            </a:xfrm>
            <a:custGeom>
              <a:rect b="b" l="l" r="r" t="t"/>
              <a:pathLst>
                <a:path extrusionOk="0" h="42989" w="37327">
                  <a:moveTo>
                    <a:pt x="10497" y="0"/>
                  </a:moveTo>
                  <a:cubicBezTo>
                    <a:pt x="10449" y="172"/>
                    <a:pt x="10395" y="339"/>
                    <a:pt x="10342" y="506"/>
                  </a:cubicBezTo>
                  <a:cubicBezTo>
                    <a:pt x="10192" y="758"/>
                    <a:pt x="10073" y="1156"/>
                    <a:pt x="9907" y="1758"/>
                  </a:cubicBezTo>
                  <a:cubicBezTo>
                    <a:pt x="9912" y="1805"/>
                    <a:pt x="9896" y="1865"/>
                    <a:pt x="9864" y="1924"/>
                  </a:cubicBezTo>
                  <a:cubicBezTo>
                    <a:pt x="9504" y="2364"/>
                    <a:pt x="9332" y="2869"/>
                    <a:pt x="9208" y="3395"/>
                  </a:cubicBezTo>
                  <a:cubicBezTo>
                    <a:pt x="9176" y="3514"/>
                    <a:pt x="9155" y="3632"/>
                    <a:pt x="9128" y="3756"/>
                  </a:cubicBezTo>
                  <a:cubicBezTo>
                    <a:pt x="9074" y="4014"/>
                    <a:pt x="9026" y="4277"/>
                    <a:pt x="8962" y="4530"/>
                  </a:cubicBezTo>
                  <a:cubicBezTo>
                    <a:pt x="8886" y="4830"/>
                    <a:pt x="8795" y="5125"/>
                    <a:pt x="8655" y="5410"/>
                  </a:cubicBezTo>
                  <a:cubicBezTo>
                    <a:pt x="8504" y="5722"/>
                    <a:pt x="8380" y="5935"/>
                    <a:pt x="8243" y="5935"/>
                  </a:cubicBezTo>
                  <a:cubicBezTo>
                    <a:pt x="8165" y="5935"/>
                    <a:pt x="8083" y="5866"/>
                    <a:pt x="7989" y="5706"/>
                  </a:cubicBezTo>
                  <a:cubicBezTo>
                    <a:pt x="7854" y="5470"/>
                    <a:pt x="7705" y="5297"/>
                    <a:pt x="7543" y="5180"/>
                  </a:cubicBezTo>
                  <a:cubicBezTo>
                    <a:pt x="7441" y="5098"/>
                    <a:pt x="7328" y="5039"/>
                    <a:pt x="7216" y="4996"/>
                  </a:cubicBezTo>
                  <a:cubicBezTo>
                    <a:pt x="7043" y="4937"/>
                    <a:pt x="6866" y="4910"/>
                    <a:pt x="6689" y="4905"/>
                  </a:cubicBezTo>
                  <a:cubicBezTo>
                    <a:pt x="6672" y="4905"/>
                    <a:pt x="6655" y="4904"/>
                    <a:pt x="6638" y="4904"/>
                  </a:cubicBezTo>
                  <a:cubicBezTo>
                    <a:pt x="6202" y="4904"/>
                    <a:pt x="5741" y="5020"/>
                    <a:pt x="5303" y="5020"/>
                  </a:cubicBezTo>
                  <a:cubicBezTo>
                    <a:pt x="5271" y="5020"/>
                    <a:pt x="5238" y="5020"/>
                    <a:pt x="5206" y="5018"/>
                  </a:cubicBezTo>
                  <a:lnTo>
                    <a:pt x="5206" y="5018"/>
                  </a:lnTo>
                  <a:cubicBezTo>
                    <a:pt x="5743" y="6226"/>
                    <a:pt x="5195" y="7484"/>
                    <a:pt x="5335" y="8649"/>
                  </a:cubicBezTo>
                  <a:cubicBezTo>
                    <a:pt x="5357" y="8842"/>
                    <a:pt x="5367" y="9036"/>
                    <a:pt x="5367" y="9229"/>
                  </a:cubicBezTo>
                  <a:cubicBezTo>
                    <a:pt x="5335" y="9390"/>
                    <a:pt x="5330" y="9536"/>
                    <a:pt x="5351" y="9681"/>
                  </a:cubicBezTo>
                  <a:cubicBezTo>
                    <a:pt x="5292" y="10530"/>
                    <a:pt x="5072" y="11368"/>
                    <a:pt x="4895" y="12206"/>
                  </a:cubicBezTo>
                  <a:cubicBezTo>
                    <a:pt x="4766" y="12276"/>
                    <a:pt x="4626" y="12330"/>
                    <a:pt x="4470" y="12362"/>
                  </a:cubicBezTo>
                  <a:cubicBezTo>
                    <a:pt x="4464" y="12362"/>
                    <a:pt x="4464" y="12362"/>
                    <a:pt x="4464" y="12368"/>
                  </a:cubicBezTo>
                  <a:cubicBezTo>
                    <a:pt x="4427" y="12383"/>
                    <a:pt x="4390" y="12395"/>
                    <a:pt x="4347" y="12400"/>
                  </a:cubicBezTo>
                  <a:cubicBezTo>
                    <a:pt x="4486" y="13077"/>
                    <a:pt x="4508" y="13769"/>
                    <a:pt x="4626" y="14457"/>
                  </a:cubicBezTo>
                  <a:cubicBezTo>
                    <a:pt x="4637" y="14570"/>
                    <a:pt x="4642" y="14683"/>
                    <a:pt x="4648" y="14795"/>
                  </a:cubicBezTo>
                  <a:cubicBezTo>
                    <a:pt x="4690" y="15553"/>
                    <a:pt x="5131" y="15961"/>
                    <a:pt x="5340" y="16655"/>
                  </a:cubicBezTo>
                  <a:cubicBezTo>
                    <a:pt x="5357" y="16901"/>
                    <a:pt x="5426" y="17019"/>
                    <a:pt x="5598" y="17089"/>
                  </a:cubicBezTo>
                  <a:lnTo>
                    <a:pt x="5791" y="17282"/>
                  </a:lnTo>
                  <a:cubicBezTo>
                    <a:pt x="5979" y="17471"/>
                    <a:pt x="6028" y="17649"/>
                    <a:pt x="5991" y="17815"/>
                  </a:cubicBezTo>
                  <a:cubicBezTo>
                    <a:pt x="5733" y="18185"/>
                    <a:pt x="5141" y="18319"/>
                    <a:pt x="4965" y="18750"/>
                  </a:cubicBezTo>
                  <a:cubicBezTo>
                    <a:pt x="4960" y="18755"/>
                    <a:pt x="4953" y="18755"/>
                    <a:pt x="4953" y="18760"/>
                  </a:cubicBezTo>
                  <a:cubicBezTo>
                    <a:pt x="4868" y="18782"/>
                    <a:pt x="4755" y="18809"/>
                    <a:pt x="4749" y="18884"/>
                  </a:cubicBezTo>
                  <a:cubicBezTo>
                    <a:pt x="4610" y="18970"/>
                    <a:pt x="4470" y="19067"/>
                    <a:pt x="4341" y="19164"/>
                  </a:cubicBezTo>
                  <a:cubicBezTo>
                    <a:pt x="4303" y="19184"/>
                    <a:pt x="4283" y="19201"/>
                    <a:pt x="4276" y="19222"/>
                  </a:cubicBezTo>
                  <a:cubicBezTo>
                    <a:pt x="4094" y="19367"/>
                    <a:pt x="3928" y="19544"/>
                    <a:pt x="3782" y="19764"/>
                  </a:cubicBezTo>
                  <a:cubicBezTo>
                    <a:pt x="3348" y="20426"/>
                    <a:pt x="3316" y="21284"/>
                    <a:pt x="2961" y="21988"/>
                  </a:cubicBezTo>
                  <a:cubicBezTo>
                    <a:pt x="2800" y="22311"/>
                    <a:pt x="2612" y="22580"/>
                    <a:pt x="2445" y="22854"/>
                  </a:cubicBezTo>
                  <a:cubicBezTo>
                    <a:pt x="2439" y="22854"/>
                    <a:pt x="2429" y="22854"/>
                    <a:pt x="2423" y="22859"/>
                  </a:cubicBezTo>
                  <a:lnTo>
                    <a:pt x="2434" y="22881"/>
                  </a:lnTo>
                  <a:cubicBezTo>
                    <a:pt x="2230" y="23213"/>
                    <a:pt x="2059" y="23563"/>
                    <a:pt x="2004" y="24031"/>
                  </a:cubicBezTo>
                  <a:cubicBezTo>
                    <a:pt x="1967" y="24411"/>
                    <a:pt x="2047" y="24809"/>
                    <a:pt x="2101" y="25185"/>
                  </a:cubicBezTo>
                  <a:cubicBezTo>
                    <a:pt x="2171" y="25695"/>
                    <a:pt x="2176" y="26190"/>
                    <a:pt x="2133" y="26700"/>
                  </a:cubicBezTo>
                  <a:cubicBezTo>
                    <a:pt x="2091" y="27190"/>
                    <a:pt x="1854" y="27468"/>
                    <a:pt x="1531" y="27619"/>
                  </a:cubicBezTo>
                  <a:cubicBezTo>
                    <a:pt x="1209" y="27602"/>
                    <a:pt x="881" y="27582"/>
                    <a:pt x="559" y="27560"/>
                  </a:cubicBezTo>
                  <a:cubicBezTo>
                    <a:pt x="532" y="27570"/>
                    <a:pt x="505" y="27582"/>
                    <a:pt x="484" y="27597"/>
                  </a:cubicBezTo>
                  <a:cubicBezTo>
                    <a:pt x="323" y="27710"/>
                    <a:pt x="210" y="27877"/>
                    <a:pt x="135" y="28070"/>
                  </a:cubicBezTo>
                  <a:cubicBezTo>
                    <a:pt x="81" y="28209"/>
                    <a:pt x="48" y="28360"/>
                    <a:pt x="43" y="28532"/>
                  </a:cubicBezTo>
                  <a:cubicBezTo>
                    <a:pt x="1" y="29660"/>
                    <a:pt x="849" y="29987"/>
                    <a:pt x="1355" y="30181"/>
                  </a:cubicBezTo>
                  <a:cubicBezTo>
                    <a:pt x="1499" y="30235"/>
                    <a:pt x="1633" y="30289"/>
                    <a:pt x="1730" y="30348"/>
                  </a:cubicBezTo>
                  <a:cubicBezTo>
                    <a:pt x="5185" y="32400"/>
                    <a:pt x="8709" y="34474"/>
                    <a:pt x="12115" y="36473"/>
                  </a:cubicBezTo>
                  <a:cubicBezTo>
                    <a:pt x="14430" y="37837"/>
                    <a:pt x="16750" y="39201"/>
                    <a:pt x="19066" y="40566"/>
                  </a:cubicBezTo>
                  <a:cubicBezTo>
                    <a:pt x="19851" y="41033"/>
                    <a:pt x="20640" y="41323"/>
                    <a:pt x="21478" y="41457"/>
                  </a:cubicBezTo>
                  <a:cubicBezTo>
                    <a:pt x="22456" y="41613"/>
                    <a:pt x="23434" y="41764"/>
                    <a:pt x="24412" y="41914"/>
                  </a:cubicBezTo>
                  <a:cubicBezTo>
                    <a:pt x="26464" y="42231"/>
                    <a:pt x="28586" y="42558"/>
                    <a:pt x="30660" y="42935"/>
                  </a:cubicBezTo>
                  <a:cubicBezTo>
                    <a:pt x="30858" y="42972"/>
                    <a:pt x="31025" y="42989"/>
                    <a:pt x="31165" y="42989"/>
                  </a:cubicBezTo>
                  <a:cubicBezTo>
                    <a:pt x="31438" y="42989"/>
                    <a:pt x="31642" y="42924"/>
                    <a:pt x="31798" y="42823"/>
                  </a:cubicBezTo>
                  <a:cubicBezTo>
                    <a:pt x="31959" y="42709"/>
                    <a:pt x="32068" y="42553"/>
                    <a:pt x="32137" y="42382"/>
                  </a:cubicBezTo>
                  <a:cubicBezTo>
                    <a:pt x="32051" y="42226"/>
                    <a:pt x="32051" y="42005"/>
                    <a:pt x="32093" y="41678"/>
                  </a:cubicBezTo>
                  <a:cubicBezTo>
                    <a:pt x="33131" y="34468"/>
                    <a:pt x="34124" y="27254"/>
                    <a:pt x="35130" y="20039"/>
                  </a:cubicBezTo>
                  <a:cubicBezTo>
                    <a:pt x="35135" y="19975"/>
                    <a:pt x="35140" y="19910"/>
                    <a:pt x="35140" y="19834"/>
                  </a:cubicBezTo>
                  <a:cubicBezTo>
                    <a:pt x="35269" y="18911"/>
                    <a:pt x="35312" y="17971"/>
                    <a:pt x="35478" y="17046"/>
                  </a:cubicBezTo>
                  <a:cubicBezTo>
                    <a:pt x="35495" y="16965"/>
                    <a:pt x="35505" y="16880"/>
                    <a:pt x="35522" y="16794"/>
                  </a:cubicBezTo>
                  <a:lnTo>
                    <a:pt x="35559" y="16794"/>
                  </a:lnTo>
                  <a:cubicBezTo>
                    <a:pt x="35715" y="15639"/>
                    <a:pt x="35871" y="14478"/>
                    <a:pt x="36032" y="13318"/>
                  </a:cubicBezTo>
                  <a:cubicBezTo>
                    <a:pt x="36038" y="13286"/>
                    <a:pt x="36038" y="13258"/>
                    <a:pt x="36043" y="13226"/>
                  </a:cubicBezTo>
                  <a:cubicBezTo>
                    <a:pt x="36219" y="12083"/>
                    <a:pt x="36472" y="10949"/>
                    <a:pt x="36531" y="9794"/>
                  </a:cubicBezTo>
                  <a:cubicBezTo>
                    <a:pt x="36585" y="8693"/>
                    <a:pt x="36956" y="7634"/>
                    <a:pt x="36977" y="6538"/>
                  </a:cubicBezTo>
                  <a:cubicBezTo>
                    <a:pt x="37090" y="6098"/>
                    <a:pt x="37057" y="5619"/>
                    <a:pt x="37144" y="5180"/>
                  </a:cubicBezTo>
                  <a:cubicBezTo>
                    <a:pt x="37198" y="4922"/>
                    <a:pt x="37327" y="4379"/>
                    <a:pt x="37295" y="4287"/>
                  </a:cubicBezTo>
                  <a:lnTo>
                    <a:pt x="37295" y="4287"/>
                  </a:lnTo>
                  <a:cubicBezTo>
                    <a:pt x="37290" y="4290"/>
                    <a:pt x="37282" y="4291"/>
                    <a:pt x="37270" y="4291"/>
                  </a:cubicBezTo>
                  <a:cubicBezTo>
                    <a:pt x="37083" y="4291"/>
                    <a:pt x="36034" y="3980"/>
                    <a:pt x="35279" y="3863"/>
                  </a:cubicBezTo>
                  <a:cubicBezTo>
                    <a:pt x="27678" y="2686"/>
                    <a:pt x="20082" y="1505"/>
                    <a:pt x="12485" y="296"/>
                  </a:cubicBezTo>
                  <a:cubicBezTo>
                    <a:pt x="11858" y="198"/>
                    <a:pt x="11422" y="123"/>
                    <a:pt x="11103" y="123"/>
                  </a:cubicBezTo>
                  <a:cubicBezTo>
                    <a:pt x="10968" y="123"/>
                    <a:pt x="10854" y="136"/>
                    <a:pt x="10755" y="167"/>
                  </a:cubicBezTo>
                  <a:cubicBezTo>
                    <a:pt x="10665" y="119"/>
                    <a:pt x="10578" y="65"/>
                    <a:pt x="10497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2114750" y="2234225"/>
              <a:ext cx="995625" cy="794150"/>
            </a:xfrm>
            <a:custGeom>
              <a:rect b="b" l="l" r="r" t="t"/>
              <a:pathLst>
                <a:path extrusionOk="0" h="31766" w="39825">
                  <a:moveTo>
                    <a:pt x="3713" y="0"/>
                  </a:moveTo>
                  <a:cubicBezTo>
                    <a:pt x="3703" y="5"/>
                    <a:pt x="3698" y="10"/>
                    <a:pt x="3686" y="16"/>
                  </a:cubicBezTo>
                  <a:cubicBezTo>
                    <a:pt x="3621" y="59"/>
                    <a:pt x="3557" y="112"/>
                    <a:pt x="3504" y="166"/>
                  </a:cubicBezTo>
                  <a:cubicBezTo>
                    <a:pt x="3509" y="177"/>
                    <a:pt x="3520" y="182"/>
                    <a:pt x="3525" y="194"/>
                  </a:cubicBezTo>
                  <a:cubicBezTo>
                    <a:pt x="3633" y="338"/>
                    <a:pt x="3713" y="504"/>
                    <a:pt x="3762" y="698"/>
                  </a:cubicBezTo>
                  <a:cubicBezTo>
                    <a:pt x="3621" y="913"/>
                    <a:pt x="3530" y="1220"/>
                    <a:pt x="3482" y="1622"/>
                  </a:cubicBezTo>
                  <a:cubicBezTo>
                    <a:pt x="2402" y="9981"/>
                    <a:pt x="1274" y="18341"/>
                    <a:pt x="120" y="26689"/>
                  </a:cubicBezTo>
                  <a:cubicBezTo>
                    <a:pt x="65" y="27076"/>
                    <a:pt x="135" y="27806"/>
                    <a:pt x="23" y="27892"/>
                  </a:cubicBezTo>
                  <a:cubicBezTo>
                    <a:pt x="16" y="27897"/>
                    <a:pt x="6" y="27902"/>
                    <a:pt x="1" y="27902"/>
                  </a:cubicBezTo>
                  <a:cubicBezTo>
                    <a:pt x="76" y="27957"/>
                    <a:pt x="629" y="27924"/>
                    <a:pt x="931" y="27967"/>
                  </a:cubicBezTo>
                  <a:cubicBezTo>
                    <a:pt x="3472" y="28296"/>
                    <a:pt x="6023" y="28521"/>
                    <a:pt x="8575" y="28789"/>
                  </a:cubicBezTo>
                  <a:cubicBezTo>
                    <a:pt x="8599" y="28784"/>
                    <a:pt x="8633" y="28782"/>
                    <a:pt x="8673" y="28782"/>
                  </a:cubicBezTo>
                  <a:cubicBezTo>
                    <a:pt x="9083" y="28782"/>
                    <a:pt x="10250" y="29030"/>
                    <a:pt x="10670" y="29080"/>
                  </a:cubicBezTo>
                  <a:cubicBezTo>
                    <a:pt x="13619" y="29424"/>
                    <a:pt x="16564" y="29772"/>
                    <a:pt x="19512" y="30094"/>
                  </a:cubicBezTo>
                  <a:cubicBezTo>
                    <a:pt x="22902" y="30460"/>
                    <a:pt x="26293" y="30803"/>
                    <a:pt x="29683" y="31158"/>
                  </a:cubicBezTo>
                  <a:cubicBezTo>
                    <a:pt x="29705" y="31155"/>
                    <a:pt x="29730" y="31154"/>
                    <a:pt x="29757" y="31154"/>
                  </a:cubicBezTo>
                  <a:cubicBezTo>
                    <a:pt x="30140" y="31154"/>
                    <a:pt x="30989" y="31435"/>
                    <a:pt x="31277" y="31435"/>
                  </a:cubicBezTo>
                  <a:cubicBezTo>
                    <a:pt x="31291" y="31435"/>
                    <a:pt x="31304" y="31434"/>
                    <a:pt x="31315" y="31433"/>
                  </a:cubicBezTo>
                  <a:cubicBezTo>
                    <a:pt x="31418" y="31421"/>
                    <a:pt x="31511" y="31416"/>
                    <a:pt x="31594" y="31416"/>
                  </a:cubicBezTo>
                  <a:cubicBezTo>
                    <a:pt x="31984" y="31416"/>
                    <a:pt x="32181" y="31535"/>
                    <a:pt x="32282" y="31733"/>
                  </a:cubicBezTo>
                  <a:cubicBezTo>
                    <a:pt x="32470" y="31745"/>
                    <a:pt x="32664" y="31755"/>
                    <a:pt x="32852" y="31760"/>
                  </a:cubicBezTo>
                  <a:cubicBezTo>
                    <a:pt x="32901" y="31760"/>
                    <a:pt x="32943" y="31760"/>
                    <a:pt x="32986" y="31765"/>
                  </a:cubicBezTo>
                  <a:cubicBezTo>
                    <a:pt x="33144" y="31580"/>
                    <a:pt x="33360" y="31469"/>
                    <a:pt x="33658" y="31469"/>
                  </a:cubicBezTo>
                  <a:cubicBezTo>
                    <a:pt x="33888" y="31469"/>
                    <a:pt x="34167" y="31535"/>
                    <a:pt x="34506" y="31685"/>
                  </a:cubicBezTo>
                  <a:cubicBezTo>
                    <a:pt x="34557" y="31708"/>
                    <a:pt x="34613" y="31716"/>
                    <a:pt x="34673" y="31716"/>
                  </a:cubicBezTo>
                  <a:cubicBezTo>
                    <a:pt x="34819" y="31716"/>
                    <a:pt x="34985" y="31668"/>
                    <a:pt x="35135" y="31668"/>
                  </a:cubicBezTo>
                  <a:cubicBezTo>
                    <a:pt x="35140" y="31668"/>
                    <a:pt x="35145" y="31668"/>
                    <a:pt x="35151" y="31669"/>
                  </a:cubicBezTo>
                  <a:cubicBezTo>
                    <a:pt x="36092" y="31696"/>
                    <a:pt x="37037" y="31723"/>
                    <a:pt x="37977" y="31755"/>
                  </a:cubicBezTo>
                  <a:cubicBezTo>
                    <a:pt x="37950" y="31728"/>
                    <a:pt x="37923" y="31706"/>
                    <a:pt x="37897" y="31680"/>
                  </a:cubicBezTo>
                  <a:cubicBezTo>
                    <a:pt x="37816" y="31589"/>
                    <a:pt x="37762" y="31487"/>
                    <a:pt x="37724" y="31378"/>
                  </a:cubicBezTo>
                  <a:cubicBezTo>
                    <a:pt x="37885" y="31255"/>
                    <a:pt x="37929" y="31019"/>
                    <a:pt x="37929" y="30674"/>
                  </a:cubicBezTo>
                  <a:cubicBezTo>
                    <a:pt x="37923" y="29960"/>
                    <a:pt x="37999" y="29241"/>
                    <a:pt x="38047" y="28526"/>
                  </a:cubicBezTo>
                  <a:cubicBezTo>
                    <a:pt x="38014" y="28058"/>
                    <a:pt x="38095" y="27619"/>
                    <a:pt x="38133" y="27140"/>
                  </a:cubicBezTo>
                  <a:cubicBezTo>
                    <a:pt x="38165" y="26727"/>
                    <a:pt x="38175" y="26313"/>
                    <a:pt x="38181" y="25899"/>
                  </a:cubicBezTo>
                  <a:cubicBezTo>
                    <a:pt x="38116" y="25690"/>
                    <a:pt x="38219" y="25415"/>
                    <a:pt x="38230" y="25206"/>
                  </a:cubicBezTo>
                  <a:cubicBezTo>
                    <a:pt x="38509" y="20409"/>
                    <a:pt x="38788" y="15611"/>
                    <a:pt x="39090" y="10819"/>
                  </a:cubicBezTo>
                  <a:cubicBezTo>
                    <a:pt x="39207" y="10567"/>
                    <a:pt x="39395" y="10390"/>
                    <a:pt x="39653" y="10293"/>
                  </a:cubicBezTo>
                  <a:cubicBezTo>
                    <a:pt x="39658" y="10255"/>
                    <a:pt x="39658" y="10218"/>
                    <a:pt x="39663" y="10181"/>
                  </a:cubicBezTo>
                  <a:cubicBezTo>
                    <a:pt x="39502" y="9992"/>
                    <a:pt x="39476" y="9702"/>
                    <a:pt x="39509" y="9288"/>
                  </a:cubicBezTo>
                  <a:cubicBezTo>
                    <a:pt x="39626" y="7828"/>
                    <a:pt x="39648" y="6355"/>
                    <a:pt x="39760" y="4894"/>
                  </a:cubicBezTo>
                  <a:cubicBezTo>
                    <a:pt x="39824" y="4104"/>
                    <a:pt x="39675" y="3722"/>
                    <a:pt x="38740" y="3670"/>
                  </a:cubicBezTo>
                  <a:cubicBezTo>
                    <a:pt x="35989" y="3508"/>
                    <a:pt x="33249" y="3202"/>
                    <a:pt x="30499" y="3003"/>
                  </a:cubicBezTo>
                  <a:cubicBezTo>
                    <a:pt x="30102" y="2976"/>
                    <a:pt x="29864" y="2901"/>
                    <a:pt x="29747" y="2696"/>
                  </a:cubicBezTo>
                  <a:cubicBezTo>
                    <a:pt x="29683" y="2686"/>
                    <a:pt x="29613" y="2681"/>
                    <a:pt x="29542" y="2675"/>
                  </a:cubicBezTo>
                  <a:cubicBezTo>
                    <a:pt x="29301" y="2648"/>
                    <a:pt x="29065" y="2626"/>
                    <a:pt x="28823" y="2599"/>
                  </a:cubicBezTo>
                  <a:cubicBezTo>
                    <a:pt x="28768" y="2626"/>
                    <a:pt x="28710" y="2654"/>
                    <a:pt x="28646" y="2670"/>
                  </a:cubicBezTo>
                  <a:cubicBezTo>
                    <a:pt x="27620" y="2589"/>
                    <a:pt x="26593" y="2503"/>
                    <a:pt x="25567" y="2423"/>
                  </a:cubicBezTo>
                  <a:cubicBezTo>
                    <a:pt x="24015" y="2229"/>
                    <a:pt x="22451" y="2106"/>
                    <a:pt x="20893" y="1950"/>
                  </a:cubicBezTo>
                  <a:lnTo>
                    <a:pt x="20893" y="1950"/>
                  </a:lnTo>
                  <a:cubicBezTo>
                    <a:pt x="20904" y="1972"/>
                    <a:pt x="20920" y="1987"/>
                    <a:pt x="20931" y="2009"/>
                  </a:cubicBezTo>
                  <a:cubicBezTo>
                    <a:pt x="20442" y="1950"/>
                    <a:pt x="19948" y="1897"/>
                    <a:pt x="19460" y="1843"/>
                  </a:cubicBezTo>
                  <a:lnTo>
                    <a:pt x="19460" y="1837"/>
                  </a:lnTo>
                  <a:cubicBezTo>
                    <a:pt x="19271" y="1826"/>
                    <a:pt x="19083" y="1821"/>
                    <a:pt x="18895" y="1805"/>
                  </a:cubicBezTo>
                  <a:cubicBezTo>
                    <a:pt x="17477" y="1697"/>
                    <a:pt x="16043" y="1461"/>
                    <a:pt x="14650" y="1230"/>
                  </a:cubicBezTo>
                  <a:lnTo>
                    <a:pt x="14307" y="1176"/>
                  </a:lnTo>
                  <a:cubicBezTo>
                    <a:pt x="11756" y="886"/>
                    <a:pt x="9198" y="596"/>
                    <a:pt x="6646" y="306"/>
                  </a:cubicBezTo>
                  <a:cubicBezTo>
                    <a:pt x="6185" y="229"/>
                    <a:pt x="5723" y="161"/>
                    <a:pt x="5252" y="161"/>
                  </a:cubicBezTo>
                  <a:cubicBezTo>
                    <a:pt x="5235" y="161"/>
                    <a:pt x="5218" y="161"/>
                    <a:pt x="5201" y="161"/>
                  </a:cubicBezTo>
                  <a:cubicBezTo>
                    <a:pt x="4707" y="107"/>
                    <a:pt x="4207" y="59"/>
                    <a:pt x="3713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311075" y="2027375"/>
              <a:ext cx="576600" cy="641200"/>
            </a:xfrm>
            <a:custGeom>
              <a:rect b="b" l="l" r="r" t="t"/>
              <a:pathLst>
                <a:path extrusionOk="0" h="25648" w="23064">
                  <a:moveTo>
                    <a:pt x="21135" y="1"/>
                  </a:moveTo>
                  <a:cubicBezTo>
                    <a:pt x="20964" y="1"/>
                    <a:pt x="20786" y="55"/>
                    <a:pt x="20597" y="162"/>
                  </a:cubicBezTo>
                  <a:cubicBezTo>
                    <a:pt x="20227" y="372"/>
                    <a:pt x="19835" y="549"/>
                    <a:pt x="19422" y="737"/>
                  </a:cubicBezTo>
                  <a:cubicBezTo>
                    <a:pt x="18288" y="1252"/>
                    <a:pt x="17111" y="1784"/>
                    <a:pt x="16343" y="3009"/>
                  </a:cubicBezTo>
                  <a:cubicBezTo>
                    <a:pt x="15886" y="3734"/>
                    <a:pt x="15118" y="3858"/>
                    <a:pt x="14232" y="4003"/>
                  </a:cubicBezTo>
                  <a:cubicBezTo>
                    <a:pt x="13442" y="4126"/>
                    <a:pt x="12566" y="4266"/>
                    <a:pt x="11874" y="4890"/>
                  </a:cubicBezTo>
                  <a:cubicBezTo>
                    <a:pt x="11524" y="4734"/>
                    <a:pt x="11165" y="4652"/>
                    <a:pt x="10815" y="4578"/>
                  </a:cubicBezTo>
                  <a:cubicBezTo>
                    <a:pt x="10407" y="4491"/>
                    <a:pt x="10020" y="4406"/>
                    <a:pt x="9687" y="4196"/>
                  </a:cubicBezTo>
                  <a:cubicBezTo>
                    <a:pt x="9182" y="3869"/>
                    <a:pt x="8505" y="3498"/>
                    <a:pt x="7721" y="3498"/>
                  </a:cubicBezTo>
                  <a:cubicBezTo>
                    <a:pt x="7646" y="3498"/>
                    <a:pt x="7565" y="3504"/>
                    <a:pt x="7485" y="3509"/>
                  </a:cubicBezTo>
                  <a:cubicBezTo>
                    <a:pt x="7485" y="3509"/>
                    <a:pt x="3761" y="4416"/>
                    <a:pt x="2311" y="4545"/>
                  </a:cubicBezTo>
                  <a:cubicBezTo>
                    <a:pt x="1570" y="4610"/>
                    <a:pt x="1113" y="4647"/>
                    <a:pt x="838" y="4781"/>
                  </a:cubicBezTo>
                  <a:cubicBezTo>
                    <a:pt x="597" y="4761"/>
                    <a:pt x="361" y="4749"/>
                    <a:pt x="114" y="4739"/>
                  </a:cubicBezTo>
                  <a:cubicBezTo>
                    <a:pt x="76" y="4798"/>
                    <a:pt x="49" y="4868"/>
                    <a:pt x="22" y="4943"/>
                  </a:cubicBezTo>
                  <a:cubicBezTo>
                    <a:pt x="49" y="5577"/>
                    <a:pt x="0" y="6222"/>
                    <a:pt x="280" y="6893"/>
                  </a:cubicBezTo>
                  <a:cubicBezTo>
                    <a:pt x="307" y="6861"/>
                    <a:pt x="329" y="6834"/>
                    <a:pt x="355" y="6812"/>
                  </a:cubicBezTo>
                  <a:cubicBezTo>
                    <a:pt x="463" y="7580"/>
                    <a:pt x="587" y="8349"/>
                    <a:pt x="640" y="9123"/>
                  </a:cubicBezTo>
                  <a:cubicBezTo>
                    <a:pt x="684" y="9692"/>
                    <a:pt x="726" y="10261"/>
                    <a:pt x="774" y="10826"/>
                  </a:cubicBezTo>
                  <a:cubicBezTo>
                    <a:pt x="710" y="10836"/>
                    <a:pt x="640" y="10841"/>
                    <a:pt x="575" y="10853"/>
                  </a:cubicBezTo>
                  <a:cubicBezTo>
                    <a:pt x="796" y="12797"/>
                    <a:pt x="1016" y="14741"/>
                    <a:pt x="1237" y="16692"/>
                  </a:cubicBezTo>
                  <a:cubicBezTo>
                    <a:pt x="1237" y="17218"/>
                    <a:pt x="1225" y="17746"/>
                    <a:pt x="1220" y="18272"/>
                  </a:cubicBezTo>
                  <a:cubicBezTo>
                    <a:pt x="1199" y="19598"/>
                    <a:pt x="1398" y="20791"/>
                    <a:pt x="1790" y="22021"/>
                  </a:cubicBezTo>
                  <a:cubicBezTo>
                    <a:pt x="1812" y="22194"/>
                    <a:pt x="1827" y="22360"/>
                    <a:pt x="1849" y="22526"/>
                  </a:cubicBezTo>
                  <a:cubicBezTo>
                    <a:pt x="1902" y="22580"/>
                    <a:pt x="1892" y="22854"/>
                    <a:pt x="1892" y="22854"/>
                  </a:cubicBezTo>
                  <a:cubicBezTo>
                    <a:pt x="2005" y="22715"/>
                    <a:pt x="2268" y="22413"/>
                    <a:pt x="2429" y="22306"/>
                  </a:cubicBezTo>
                  <a:cubicBezTo>
                    <a:pt x="2632" y="22436"/>
                    <a:pt x="2874" y="22504"/>
                    <a:pt x="3166" y="22504"/>
                  </a:cubicBezTo>
                  <a:cubicBezTo>
                    <a:pt x="3246" y="22504"/>
                    <a:pt x="3330" y="22499"/>
                    <a:pt x="3417" y="22489"/>
                  </a:cubicBezTo>
                  <a:cubicBezTo>
                    <a:pt x="3520" y="22462"/>
                    <a:pt x="3627" y="22445"/>
                    <a:pt x="3746" y="22430"/>
                  </a:cubicBezTo>
                  <a:cubicBezTo>
                    <a:pt x="3767" y="22360"/>
                    <a:pt x="3778" y="22258"/>
                    <a:pt x="3821" y="22247"/>
                  </a:cubicBezTo>
                  <a:cubicBezTo>
                    <a:pt x="3844" y="22239"/>
                    <a:pt x="3865" y="22236"/>
                    <a:pt x="3885" y="22236"/>
                  </a:cubicBezTo>
                  <a:cubicBezTo>
                    <a:pt x="3979" y="22236"/>
                    <a:pt x="4021" y="22317"/>
                    <a:pt x="4030" y="22424"/>
                  </a:cubicBezTo>
                  <a:cubicBezTo>
                    <a:pt x="4197" y="22435"/>
                    <a:pt x="4314" y="22494"/>
                    <a:pt x="4299" y="22687"/>
                  </a:cubicBezTo>
                  <a:cubicBezTo>
                    <a:pt x="4317" y="22687"/>
                    <a:pt x="4334" y="22686"/>
                    <a:pt x="4351" y="22686"/>
                  </a:cubicBezTo>
                  <a:cubicBezTo>
                    <a:pt x="4512" y="22686"/>
                    <a:pt x="4621" y="22736"/>
                    <a:pt x="4572" y="22945"/>
                  </a:cubicBezTo>
                  <a:cubicBezTo>
                    <a:pt x="4635" y="22919"/>
                    <a:pt x="4690" y="22908"/>
                    <a:pt x="4740" y="22908"/>
                  </a:cubicBezTo>
                  <a:cubicBezTo>
                    <a:pt x="4917" y="22908"/>
                    <a:pt x="5019" y="23056"/>
                    <a:pt x="5100" y="23241"/>
                  </a:cubicBezTo>
                  <a:lnTo>
                    <a:pt x="5078" y="23219"/>
                  </a:lnTo>
                  <a:lnTo>
                    <a:pt x="5078" y="23219"/>
                  </a:lnTo>
                  <a:cubicBezTo>
                    <a:pt x="5502" y="24347"/>
                    <a:pt x="6727" y="24111"/>
                    <a:pt x="7500" y="24649"/>
                  </a:cubicBezTo>
                  <a:cubicBezTo>
                    <a:pt x="8000" y="24991"/>
                    <a:pt x="8505" y="25121"/>
                    <a:pt x="9002" y="25121"/>
                  </a:cubicBezTo>
                  <a:cubicBezTo>
                    <a:pt x="9835" y="25121"/>
                    <a:pt x="10642" y="24755"/>
                    <a:pt x="11353" y="24411"/>
                  </a:cubicBezTo>
                  <a:cubicBezTo>
                    <a:pt x="11735" y="24226"/>
                    <a:pt x="12008" y="24110"/>
                    <a:pt x="12248" y="24110"/>
                  </a:cubicBezTo>
                  <a:cubicBezTo>
                    <a:pt x="12510" y="24110"/>
                    <a:pt x="12734" y="24248"/>
                    <a:pt x="13023" y="24584"/>
                  </a:cubicBezTo>
                  <a:cubicBezTo>
                    <a:pt x="13114" y="24691"/>
                    <a:pt x="13216" y="24788"/>
                    <a:pt x="13324" y="24879"/>
                  </a:cubicBezTo>
                  <a:cubicBezTo>
                    <a:pt x="13647" y="25159"/>
                    <a:pt x="14022" y="25385"/>
                    <a:pt x="14361" y="25648"/>
                  </a:cubicBezTo>
                  <a:cubicBezTo>
                    <a:pt x="14463" y="25636"/>
                    <a:pt x="14559" y="25599"/>
                    <a:pt x="14656" y="25556"/>
                  </a:cubicBezTo>
                  <a:cubicBezTo>
                    <a:pt x="14869" y="25460"/>
                    <a:pt x="15076" y="25329"/>
                    <a:pt x="15313" y="25329"/>
                  </a:cubicBezTo>
                  <a:cubicBezTo>
                    <a:pt x="15368" y="25329"/>
                    <a:pt x="15425" y="25336"/>
                    <a:pt x="15484" y="25353"/>
                  </a:cubicBezTo>
                  <a:cubicBezTo>
                    <a:pt x="15414" y="24917"/>
                    <a:pt x="15623" y="24676"/>
                    <a:pt x="16032" y="24562"/>
                  </a:cubicBezTo>
                  <a:cubicBezTo>
                    <a:pt x="16317" y="23654"/>
                    <a:pt x="15844" y="22682"/>
                    <a:pt x="16310" y="21780"/>
                  </a:cubicBezTo>
                  <a:cubicBezTo>
                    <a:pt x="16489" y="21441"/>
                    <a:pt x="16626" y="21103"/>
                    <a:pt x="16893" y="21103"/>
                  </a:cubicBezTo>
                  <a:cubicBezTo>
                    <a:pt x="17017" y="21103"/>
                    <a:pt x="17169" y="21175"/>
                    <a:pt x="17366" y="21353"/>
                  </a:cubicBezTo>
                  <a:lnTo>
                    <a:pt x="17366" y="21353"/>
                  </a:lnTo>
                  <a:cubicBezTo>
                    <a:pt x="17363" y="21352"/>
                    <a:pt x="17361" y="21350"/>
                    <a:pt x="17359" y="21349"/>
                  </a:cubicBezTo>
                  <a:lnTo>
                    <a:pt x="17359" y="21349"/>
                  </a:lnTo>
                  <a:lnTo>
                    <a:pt x="17386" y="21371"/>
                  </a:lnTo>
                  <a:cubicBezTo>
                    <a:pt x="17379" y="21365"/>
                    <a:pt x="17372" y="21359"/>
                    <a:pt x="17366" y="21353"/>
                  </a:cubicBezTo>
                  <a:lnTo>
                    <a:pt x="17366" y="21353"/>
                  </a:lnTo>
                  <a:cubicBezTo>
                    <a:pt x="17532" y="21439"/>
                    <a:pt x="17688" y="21498"/>
                    <a:pt x="17806" y="21498"/>
                  </a:cubicBezTo>
                  <a:cubicBezTo>
                    <a:pt x="17987" y="21498"/>
                    <a:pt x="18078" y="21360"/>
                    <a:pt x="17981" y="20969"/>
                  </a:cubicBezTo>
                  <a:cubicBezTo>
                    <a:pt x="17837" y="20362"/>
                    <a:pt x="18003" y="19905"/>
                    <a:pt x="18427" y="19502"/>
                  </a:cubicBezTo>
                  <a:cubicBezTo>
                    <a:pt x="18433" y="19077"/>
                    <a:pt x="18599" y="18755"/>
                    <a:pt x="18997" y="18572"/>
                  </a:cubicBezTo>
                  <a:lnTo>
                    <a:pt x="19035" y="18508"/>
                  </a:lnTo>
                  <a:cubicBezTo>
                    <a:pt x="19169" y="18428"/>
                    <a:pt x="19298" y="18346"/>
                    <a:pt x="19432" y="18266"/>
                  </a:cubicBezTo>
                  <a:cubicBezTo>
                    <a:pt x="20726" y="18036"/>
                    <a:pt x="22221" y="16434"/>
                    <a:pt x="22377" y="15140"/>
                  </a:cubicBezTo>
                  <a:cubicBezTo>
                    <a:pt x="22397" y="14973"/>
                    <a:pt x="22419" y="14801"/>
                    <a:pt x="22446" y="14629"/>
                  </a:cubicBezTo>
                  <a:cubicBezTo>
                    <a:pt x="22521" y="14113"/>
                    <a:pt x="22618" y="13603"/>
                    <a:pt x="22699" y="13092"/>
                  </a:cubicBezTo>
                  <a:cubicBezTo>
                    <a:pt x="22280" y="12529"/>
                    <a:pt x="22816" y="11621"/>
                    <a:pt x="22172" y="11078"/>
                  </a:cubicBezTo>
                  <a:cubicBezTo>
                    <a:pt x="22156" y="10680"/>
                    <a:pt x="22139" y="10347"/>
                    <a:pt x="22145" y="10068"/>
                  </a:cubicBezTo>
                  <a:cubicBezTo>
                    <a:pt x="22199" y="9982"/>
                    <a:pt x="22248" y="9901"/>
                    <a:pt x="22268" y="9821"/>
                  </a:cubicBezTo>
                  <a:cubicBezTo>
                    <a:pt x="22355" y="9504"/>
                    <a:pt x="22409" y="9192"/>
                    <a:pt x="22435" y="8881"/>
                  </a:cubicBezTo>
                  <a:cubicBezTo>
                    <a:pt x="22446" y="8870"/>
                    <a:pt x="22446" y="8865"/>
                    <a:pt x="22451" y="8859"/>
                  </a:cubicBezTo>
                  <a:cubicBezTo>
                    <a:pt x="22451" y="8843"/>
                    <a:pt x="22972" y="8741"/>
                    <a:pt x="22972" y="8725"/>
                  </a:cubicBezTo>
                  <a:cubicBezTo>
                    <a:pt x="23064" y="7570"/>
                    <a:pt x="22295" y="6528"/>
                    <a:pt x="22139" y="5400"/>
                  </a:cubicBezTo>
                  <a:cubicBezTo>
                    <a:pt x="22027" y="4771"/>
                    <a:pt x="21973" y="4132"/>
                    <a:pt x="21887" y="3498"/>
                  </a:cubicBezTo>
                  <a:cubicBezTo>
                    <a:pt x="21849" y="3202"/>
                    <a:pt x="21802" y="2907"/>
                    <a:pt x="21747" y="2611"/>
                  </a:cubicBezTo>
                  <a:cubicBezTo>
                    <a:pt x="21693" y="2423"/>
                    <a:pt x="21673" y="2241"/>
                    <a:pt x="21651" y="2069"/>
                  </a:cubicBezTo>
                  <a:cubicBezTo>
                    <a:pt x="21597" y="1746"/>
                    <a:pt x="21544" y="1424"/>
                    <a:pt x="21500" y="1102"/>
                  </a:cubicBezTo>
                  <a:cubicBezTo>
                    <a:pt x="21425" y="876"/>
                    <a:pt x="21383" y="598"/>
                    <a:pt x="21194" y="543"/>
                  </a:cubicBezTo>
                  <a:cubicBezTo>
                    <a:pt x="21178" y="355"/>
                    <a:pt x="21194" y="178"/>
                    <a:pt x="21232" y="17"/>
                  </a:cubicBezTo>
                  <a:cubicBezTo>
                    <a:pt x="21200" y="11"/>
                    <a:pt x="21167" y="1"/>
                    <a:pt x="2113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5929025" y="1330075"/>
              <a:ext cx="820225" cy="710775"/>
            </a:xfrm>
            <a:custGeom>
              <a:rect b="b" l="l" r="r" t="t"/>
              <a:pathLst>
                <a:path extrusionOk="0" h="28431" w="32809">
                  <a:moveTo>
                    <a:pt x="27044" y="1"/>
                  </a:moveTo>
                  <a:cubicBezTo>
                    <a:pt x="26840" y="1"/>
                    <a:pt x="26642" y="53"/>
                    <a:pt x="26448" y="102"/>
                  </a:cubicBezTo>
                  <a:cubicBezTo>
                    <a:pt x="26394" y="118"/>
                    <a:pt x="26340" y="135"/>
                    <a:pt x="26287" y="145"/>
                  </a:cubicBezTo>
                  <a:cubicBezTo>
                    <a:pt x="25851" y="253"/>
                    <a:pt x="25417" y="382"/>
                    <a:pt x="24998" y="511"/>
                  </a:cubicBezTo>
                  <a:cubicBezTo>
                    <a:pt x="24051" y="790"/>
                    <a:pt x="23155" y="1059"/>
                    <a:pt x="22263" y="1085"/>
                  </a:cubicBezTo>
                  <a:cubicBezTo>
                    <a:pt x="19980" y="1156"/>
                    <a:pt x="18829" y="2590"/>
                    <a:pt x="17723" y="3970"/>
                  </a:cubicBezTo>
                  <a:lnTo>
                    <a:pt x="17637" y="4077"/>
                  </a:lnTo>
                  <a:cubicBezTo>
                    <a:pt x="17106" y="4739"/>
                    <a:pt x="16778" y="5507"/>
                    <a:pt x="16461" y="6249"/>
                  </a:cubicBezTo>
                  <a:cubicBezTo>
                    <a:pt x="16005" y="7328"/>
                    <a:pt x="15569" y="8349"/>
                    <a:pt x="14542" y="8939"/>
                  </a:cubicBezTo>
                  <a:cubicBezTo>
                    <a:pt x="14237" y="9111"/>
                    <a:pt x="14065" y="9460"/>
                    <a:pt x="14103" y="9820"/>
                  </a:cubicBezTo>
                  <a:cubicBezTo>
                    <a:pt x="14140" y="10137"/>
                    <a:pt x="14339" y="10385"/>
                    <a:pt x="14613" y="10471"/>
                  </a:cubicBezTo>
                  <a:cubicBezTo>
                    <a:pt x="14973" y="10578"/>
                    <a:pt x="15005" y="10702"/>
                    <a:pt x="15032" y="11282"/>
                  </a:cubicBezTo>
                  <a:cubicBezTo>
                    <a:pt x="15043" y="11588"/>
                    <a:pt x="15058" y="11937"/>
                    <a:pt x="15214" y="12265"/>
                  </a:cubicBezTo>
                  <a:cubicBezTo>
                    <a:pt x="15284" y="12416"/>
                    <a:pt x="15355" y="12631"/>
                    <a:pt x="15295" y="12792"/>
                  </a:cubicBezTo>
                  <a:cubicBezTo>
                    <a:pt x="15226" y="12958"/>
                    <a:pt x="15016" y="13076"/>
                    <a:pt x="14849" y="13147"/>
                  </a:cubicBezTo>
                  <a:cubicBezTo>
                    <a:pt x="14393" y="13334"/>
                    <a:pt x="14022" y="13662"/>
                    <a:pt x="13721" y="14139"/>
                  </a:cubicBezTo>
                  <a:cubicBezTo>
                    <a:pt x="13211" y="14945"/>
                    <a:pt x="12394" y="15150"/>
                    <a:pt x="11443" y="15381"/>
                  </a:cubicBezTo>
                  <a:cubicBezTo>
                    <a:pt x="10815" y="15537"/>
                    <a:pt x="10170" y="15698"/>
                    <a:pt x="9585" y="16053"/>
                  </a:cubicBezTo>
                  <a:cubicBezTo>
                    <a:pt x="8876" y="15714"/>
                    <a:pt x="8160" y="15547"/>
                    <a:pt x="7398" y="15547"/>
                  </a:cubicBezTo>
                  <a:cubicBezTo>
                    <a:pt x="5883" y="15547"/>
                    <a:pt x="4438" y="16251"/>
                    <a:pt x="3278" y="16815"/>
                  </a:cubicBezTo>
                  <a:cubicBezTo>
                    <a:pt x="2724" y="17089"/>
                    <a:pt x="2343" y="17595"/>
                    <a:pt x="2262" y="18168"/>
                  </a:cubicBezTo>
                  <a:cubicBezTo>
                    <a:pt x="2182" y="18728"/>
                    <a:pt x="2385" y="19271"/>
                    <a:pt x="2821" y="19663"/>
                  </a:cubicBezTo>
                  <a:cubicBezTo>
                    <a:pt x="3530" y="20302"/>
                    <a:pt x="3551" y="20903"/>
                    <a:pt x="2886" y="21741"/>
                  </a:cubicBezTo>
                  <a:cubicBezTo>
                    <a:pt x="2192" y="22611"/>
                    <a:pt x="1440" y="23397"/>
                    <a:pt x="656" y="24074"/>
                  </a:cubicBezTo>
                  <a:cubicBezTo>
                    <a:pt x="414" y="24282"/>
                    <a:pt x="161" y="24535"/>
                    <a:pt x="0" y="24847"/>
                  </a:cubicBezTo>
                  <a:cubicBezTo>
                    <a:pt x="37" y="24847"/>
                    <a:pt x="76" y="24852"/>
                    <a:pt x="108" y="24863"/>
                  </a:cubicBezTo>
                  <a:cubicBezTo>
                    <a:pt x="263" y="24900"/>
                    <a:pt x="387" y="25008"/>
                    <a:pt x="457" y="25142"/>
                  </a:cubicBezTo>
                  <a:cubicBezTo>
                    <a:pt x="312" y="25443"/>
                    <a:pt x="307" y="25765"/>
                    <a:pt x="484" y="26174"/>
                  </a:cubicBezTo>
                  <a:cubicBezTo>
                    <a:pt x="650" y="26564"/>
                    <a:pt x="890" y="26676"/>
                    <a:pt x="1149" y="26676"/>
                  </a:cubicBezTo>
                  <a:cubicBezTo>
                    <a:pt x="1425" y="26676"/>
                    <a:pt x="1723" y="26549"/>
                    <a:pt x="1978" y="26496"/>
                  </a:cubicBezTo>
                  <a:cubicBezTo>
                    <a:pt x="4755" y="25948"/>
                    <a:pt x="7510" y="25314"/>
                    <a:pt x="10294" y="24783"/>
                  </a:cubicBezTo>
                  <a:cubicBezTo>
                    <a:pt x="10554" y="24734"/>
                    <a:pt x="10869" y="24562"/>
                    <a:pt x="11175" y="24562"/>
                  </a:cubicBezTo>
                  <a:cubicBezTo>
                    <a:pt x="11242" y="24562"/>
                    <a:pt x="11308" y="24570"/>
                    <a:pt x="11373" y="24589"/>
                  </a:cubicBezTo>
                  <a:cubicBezTo>
                    <a:pt x="11792" y="24545"/>
                    <a:pt x="12206" y="24471"/>
                    <a:pt x="12615" y="24384"/>
                  </a:cubicBezTo>
                  <a:cubicBezTo>
                    <a:pt x="12615" y="24364"/>
                    <a:pt x="12608" y="24342"/>
                    <a:pt x="12608" y="24320"/>
                  </a:cubicBezTo>
                  <a:lnTo>
                    <a:pt x="21844" y="22423"/>
                  </a:lnTo>
                  <a:cubicBezTo>
                    <a:pt x="21859" y="22418"/>
                    <a:pt x="21871" y="22413"/>
                    <a:pt x="21886" y="22413"/>
                  </a:cubicBezTo>
                  <a:cubicBezTo>
                    <a:pt x="21956" y="22397"/>
                    <a:pt x="22021" y="22386"/>
                    <a:pt x="22091" y="22370"/>
                  </a:cubicBezTo>
                  <a:cubicBezTo>
                    <a:pt x="22102" y="22483"/>
                    <a:pt x="22117" y="22584"/>
                    <a:pt x="22139" y="22681"/>
                  </a:cubicBezTo>
                  <a:cubicBezTo>
                    <a:pt x="22719" y="23584"/>
                    <a:pt x="23703" y="24255"/>
                    <a:pt x="24589" y="24808"/>
                  </a:cubicBezTo>
                  <a:cubicBezTo>
                    <a:pt x="25239" y="25217"/>
                    <a:pt x="25970" y="25743"/>
                    <a:pt x="26733" y="26040"/>
                  </a:cubicBezTo>
                  <a:cubicBezTo>
                    <a:pt x="26749" y="26045"/>
                    <a:pt x="26765" y="26050"/>
                    <a:pt x="26781" y="26055"/>
                  </a:cubicBezTo>
                  <a:cubicBezTo>
                    <a:pt x="26926" y="26098"/>
                    <a:pt x="27071" y="26142"/>
                    <a:pt x="27217" y="26184"/>
                  </a:cubicBezTo>
                  <a:cubicBezTo>
                    <a:pt x="27318" y="26211"/>
                    <a:pt x="27420" y="26233"/>
                    <a:pt x="27527" y="26244"/>
                  </a:cubicBezTo>
                  <a:cubicBezTo>
                    <a:pt x="27576" y="26249"/>
                    <a:pt x="27614" y="26281"/>
                    <a:pt x="27636" y="26318"/>
                  </a:cubicBezTo>
                  <a:cubicBezTo>
                    <a:pt x="28860" y="26700"/>
                    <a:pt x="30069" y="27114"/>
                    <a:pt x="31192" y="27699"/>
                  </a:cubicBezTo>
                  <a:cubicBezTo>
                    <a:pt x="31390" y="27801"/>
                    <a:pt x="31551" y="27860"/>
                    <a:pt x="31680" y="27893"/>
                  </a:cubicBezTo>
                  <a:cubicBezTo>
                    <a:pt x="31819" y="28049"/>
                    <a:pt x="31955" y="28220"/>
                    <a:pt x="32072" y="28425"/>
                  </a:cubicBezTo>
                  <a:lnTo>
                    <a:pt x="32077" y="28430"/>
                  </a:lnTo>
                  <a:cubicBezTo>
                    <a:pt x="32518" y="28334"/>
                    <a:pt x="32701" y="27952"/>
                    <a:pt x="32808" y="27630"/>
                  </a:cubicBezTo>
                  <a:lnTo>
                    <a:pt x="32808" y="27630"/>
                  </a:lnTo>
                  <a:cubicBezTo>
                    <a:pt x="32685" y="27651"/>
                    <a:pt x="32551" y="27667"/>
                    <a:pt x="32411" y="27667"/>
                  </a:cubicBezTo>
                  <a:lnTo>
                    <a:pt x="32406" y="27667"/>
                  </a:lnTo>
                  <a:cubicBezTo>
                    <a:pt x="32347" y="27667"/>
                    <a:pt x="32293" y="27657"/>
                    <a:pt x="32238" y="27640"/>
                  </a:cubicBezTo>
                  <a:cubicBezTo>
                    <a:pt x="32298" y="27501"/>
                    <a:pt x="32347" y="27329"/>
                    <a:pt x="32406" y="27136"/>
                  </a:cubicBezTo>
                  <a:cubicBezTo>
                    <a:pt x="32347" y="27071"/>
                    <a:pt x="32238" y="26953"/>
                    <a:pt x="32245" y="26947"/>
                  </a:cubicBezTo>
                  <a:cubicBezTo>
                    <a:pt x="32545" y="26635"/>
                    <a:pt x="32690" y="26323"/>
                    <a:pt x="32739" y="26001"/>
                  </a:cubicBezTo>
                  <a:cubicBezTo>
                    <a:pt x="32761" y="25879"/>
                    <a:pt x="32766" y="25750"/>
                    <a:pt x="32761" y="25621"/>
                  </a:cubicBezTo>
                  <a:cubicBezTo>
                    <a:pt x="32739" y="25041"/>
                    <a:pt x="32496" y="24449"/>
                    <a:pt x="32389" y="23863"/>
                  </a:cubicBezTo>
                  <a:cubicBezTo>
                    <a:pt x="32250" y="23112"/>
                    <a:pt x="32035" y="21957"/>
                    <a:pt x="31879" y="21005"/>
                  </a:cubicBezTo>
                  <a:cubicBezTo>
                    <a:pt x="31896" y="20737"/>
                    <a:pt x="31928" y="20506"/>
                    <a:pt x="31992" y="20313"/>
                  </a:cubicBezTo>
                  <a:lnTo>
                    <a:pt x="31960" y="20313"/>
                  </a:lnTo>
                  <a:cubicBezTo>
                    <a:pt x="31901" y="20313"/>
                    <a:pt x="31847" y="20302"/>
                    <a:pt x="31794" y="20286"/>
                  </a:cubicBezTo>
                  <a:cubicBezTo>
                    <a:pt x="31643" y="19110"/>
                    <a:pt x="31556" y="17927"/>
                    <a:pt x="31626" y="16730"/>
                  </a:cubicBezTo>
                  <a:cubicBezTo>
                    <a:pt x="31653" y="16273"/>
                    <a:pt x="31658" y="15815"/>
                    <a:pt x="31594" y="15371"/>
                  </a:cubicBezTo>
                  <a:cubicBezTo>
                    <a:pt x="31600" y="15354"/>
                    <a:pt x="31611" y="15338"/>
                    <a:pt x="31621" y="15327"/>
                  </a:cubicBezTo>
                  <a:cubicBezTo>
                    <a:pt x="31605" y="15322"/>
                    <a:pt x="31594" y="15311"/>
                    <a:pt x="31578" y="15306"/>
                  </a:cubicBezTo>
                  <a:cubicBezTo>
                    <a:pt x="31541" y="15048"/>
                    <a:pt x="31471" y="14801"/>
                    <a:pt x="31368" y="14553"/>
                  </a:cubicBezTo>
                  <a:cubicBezTo>
                    <a:pt x="31036" y="14365"/>
                    <a:pt x="31020" y="14070"/>
                    <a:pt x="31090" y="13742"/>
                  </a:cubicBezTo>
                  <a:cubicBezTo>
                    <a:pt x="30182" y="12738"/>
                    <a:pt x="30627" y="11421"/>
                    <a:pt x="30299" y="10283"/>
                  </a:cubicBezTo>
                  <a:cubicBezTo>
                    <a:pt x="30036" y="10191"/>
                    <a:pt x="30026" y="9971"/>
                    <a:pt x="30026" y="9745"/>
                  </a:cubicBezTo>
                  <a:cubicBezTo>
                    <a:pt x="30023" y="9745"/>
                    <a:pt x="30019" y="9745"/>
                    <a:pt x="30016" y="9745"/>
                  </a:cubicBezTo>
                  <a:cubicBezTo>
                    <a:pt x="29012" y="9745"/>
                    <a:pt x="29257" y="8986"/>
                    <a:pt x="29230" y="8397"/>
                  </a:cubicBezTo>
                  <a:cubicBezTo>
                    <a:pt x="28548" y="7484"/>
                    <a:pt x="28226" y="6485"/>
                    <a:pt x="28527" y="5346"/>
                  </a:cubicBezTo>
                  <a:cubicBezTo>
                    <a:pt x="28764" y="4437"/>
                    <a:pt x="28162" y="3658"/>
                    <a:pt x="28156" y="2788"/>
                  </a:cubicBezTo>
                  <a:cubicBezTo>
                    <a:pt x="27721" y="2439"/>
                    <a:pt x="27517" y="1875"/>
                    <a:pt x="27485" y="1429"/>
                  </a:cubicBezTo>
                  <a:cubicBezTo>
                    <a:pt x="27468" y="930"/>
                    <a:pt x="27527" y="564"/>
                    <a:pt x="27721" y="286"/>
                  </a:cubicBezTo>
                  <a:cubicBezTo>
                    <a:pt x="27710" y="274"/>
                    <a:pt x="27705" y="264"/>
                    <a:pt x="27694" y="253"/>
                  </a:cubicBezTo>
                  <a:cubicBezTo>
                    <a:pt x="27576" y="140"/>
                    <a:pt x="27371" y="1"/>
                    <a:pt x="27044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840500" y="1889325"/>
              <a:ext cx="769600" cy="507500"/>
            </a:xfrm>
            <a:custGeom>
              <a:rect b="b" l="l" r="r" t="t"/>
              <a:pathLst>
                <a:path extrusionOk="0" h="20300" w="30784">
                  <a:moveTo>
                    <a:pt x="25632" y="0"/>
                  </a:moveTo>
                  <a:cubicBezTo>
                    <a:pt x="25562" y="16"/>
                    <a:pt x="25497" y="27"/>
                    <a:pt x="25427" y="43"/>
                  </a:cubicBezTo>
                  <a:cubicBezTo>
                    <a:pt x="25412" y="43"/>
                    <a:pt x="25400" y="48"/>
                    <a:pt x="25385" y="53"/>
                  </a:cubicBezTo>
                  <a:lnTo>
                    <a:pt x="16149" y="1950"/>
                  </a:lnTo>
                  <a:cubicBezTo>
                    <a:pt x="16149" y="1972"/>
                    <a:pt x="16156" y="1994"/>
                    <a:pt x="16156" y="2014"/>
                  </a:cubicBezTo>
                  <a:cubicBezTo>
                    <a:pt x="15747" y="2101"/>
                    <a:pt x="15333" y="2175"/>
                    <a:pt x="14914" y="2219"/>
                  </a:cubicBezTo>
                  <a:cubicBezTo>
                    <a:pt x="14849" y="2200"/>
                    <a:pt x="14783" y="2192"/>
                    <a:pt x="14716" y="2192"/>
                  </a:cubicBezTo>
                  <a:cubicBezTo>
                    <a:pt x="14410" y="2192"/>
                    <a:pt x="14095" y="2364"/>
                    <a:pt x="13835" y="2413"/>
                  </a:cubicBezTo>
                  <a:cubicBezTo>
                    <a:pt x="11051" y="2944"/>
                    <a:pt x="8296" y="3578"/>
                    <a:pt x="5519" y="4126"/>
                  </a:cubicBezTo>
                  <a:cubicBezTo>
                    <a:pt x="5264" y="4179"/>
                    <a:pt x="4966" y="4306"/>
                    <a:pt x="4690" y="4306"/>
                  </a:cubicBezTo>
                  <a:cubicBezTo>
                    <a:pt x="4431" y="4306"/>
                    <a:pt x="4191" y="4194"/>
                    <a:pt x="4025" y="3804"/>
                  </a:cubicBezTo>
                  <a:cubicBezTo>
                    <a:pt x="3848" y="3395"/>
                    <a:pt x="3853" y="3073"/>
                    <a:pt x="3998" y="2772"/>
                  </a:cubicBezTo>
                  <a:cubicBezTo>
                    <a:pt x="3928" y="2638"/>
                    <a:pt x="3804" y="2530"/>
                    <a:pt x="3649" y="2493"/>
                  </a:cubicBezTo>
                  <a:cubicBezTo>
                    <a:pt x="3617" y="2482"/>
                    <a:pt x="3578" y="2477"/>
                    <a:pt x="3541" y="2477"/>
                  </a:cubicBezTo>
                  <a:lnTo>
                    <a:pt x="3526" y="2477"/>
                  </a:lnTo>
                  <a:cubicBezTo>
                    <a:pt x="3337" y="2477"/>
                    <a:pt x="3166" y="2574"/>
                    <a:pt x="3063" y="2735"/>
                  </a:cubicBezTo>
                  <a:cubicBezTo>
                    <a:pt x="2779" y="3212"/>
                    <a:pt x="2403" y="3385"/>
                    <a:pt x="1999" y="3573"/>
                  </a:cubicBezTo>
                  <a:cubicBezTo>
                    <a:pt x="1699" y="3707"/>
                    <a:pt x="1381" y="3852"/>
                    <a:pt x="1124" y="4115"/>
                  </a:cubicBezTo>
                  <a:cubicBezTo>
                    <a:pt x="1059" y="4186"/>
                    <a:pt x="984" y="4250"/>
                    <a:pt x="915" y="4320"/>
                  </a:cubicBezTo>
                  <a:cubicBezTo>
                    <a:pt x="603" y="4605"/>
                    <a:pt x="194" y="4985"/>
                    <a:pt x="55" y="5539"/>
                  </a:cubicBezTo>
                  <a:cubicBezTo>
                    <a:pt x="17" y="5700"/>
                    <a:pt x="1" y="5877"/>
                    <a:pt x="17" y="6065"/>
                  </a:cubicBezTo>
                  <a:cubicBezTo>
                    <a:pt x="206" y="6120"/>
                    <a:pt x="248" y="6398"/>
                    <a:pt x="323" y="6624"/>
                  </a:cubicBezTo>
                  <a:cubicBezTo>
                    <a:pt x="367" y="6946"/>
                    <a:pt x="420" y="7268"/>
                    <a:pt x="474" y="7591"/>
                  </a:cubicBezTo>
                  <a:cubicBezTo>
                    <a:pt x="496" y="7763"/>
                    <a:pt x="516" y="7945"/>
                    <a:pt x="570" y="8133"/>
                  </a:cubicBezTo>
                  <a:cubicBezTo>
                    <a:pt x="625" y="8429"/>
                    <a:pt x="672" y="8724"/>
                    <a:pt x="710" y="9020"/>
                  </a:cubicBezTo>
                  <a:cubicBezTo>
                    <a:pt x="796" y="9654"/>
                    <a:pt x="850" y="10293"/>
                    <a:pt x="962" y="10922"/>
                  </a:cubicBezTo>
                  <a:cubicBezTo>
                    <a:pt x="1118" y="12050"/>
                    <a:pt x="1527" y="14225"/>
                    <a:pt x="1656" y="14225"/>
                  </a:cubicBezTo>
                  <a:cubicBezTo>
                    <a:pt x="1704" y="14225"/>
                    <a:pt x="1748" y="14231"/>
                    <a:pt x="1795" y="14247"/>
                  </a:cubicBezTo>
                  <a:cubicBezTo>
                    <a:pt x="2080" y="15956"/>
                    <a:pt x="2381" y="17669"/>
                    <a:pt x="2660" y="19378"/>
                  </a:cubicBezTo>
                  <a:cubicBezTo>
                    <a:pt x="2759" y="19983"/>
                    <a:pt x="2978" y="20300"/>
                    <a:pt x="3516" y="20300"/>
                  </a:cubicBezTo>
                  <a:cubicBezTo>
                    <a:pt x="3628" y="20300"/>
                    <a:pt x="3754" y="20286"/>
                    <a:pt x="3896" y="20258"/>
                  </a:cubicBezTo>
                  <a:cubicBezTo>
                    <a:pt x="5212" y="20000"/>
                    <a:pt x="6539" y="19807"/>
                    <a:pt x="7860" y="19614"/>
                  </a:cubicBezTo>
                  <a:cubicBezTo>
                    <a:pt x="7898" y="19630"/>
                    <a:pt x="7930" y="19641"/>
                    <a:pt x="7969" y="19657"/>
                  </a:cubicBezTo>
                  <a:cubicBezTo>
                    <a:pt x="8033" y="19690"/>
                    <a:pt x="8091" y="19727"/>
                    <a:pt x="8150" y="19770"/>
                  </a:cubicBezTo>
                  <a:cubicBezTo>
                    <a:pt x="8183" y="19695"/>
                    <a:pt x="8215" y="19625"/>
                    <a:pt x="8252" y="19554"/>
                  </a:cubicBezTo>
                  <a:cubicBezTo>
                    <a:pt x="8505" y="19517"/>
                    <a:pt x="8758" y="19479"/>
                    <a:pt x="9005" y="19442"/>
                  </a:cubicBezTo>
                  <a:cubicBezTo>
                    <a:pt x="10999" y="19259"/>
                    <a:pt x="12943" y="18852"/>
                    <a:pt x="14887" y="18421"/>
                  </a:cubicBezTo>
                  <a:cubicBezTo>
                    <a:pt x="15274" y="18336"/>
                    <a:pt x="15661" y="18249"/>
                    <a:pt x="16053" y="18163"/>
                  </a:cubicBezTo>
                  <a:cubicBezTo>
                    <a:pt x="16826" y="17992"/>
                    <a:pt x="17606" y="17830"/>
                    <a:pt x="18390" y="17680"/>
                  </a:cubicBezTo>
                  <a:cubicBezTo>
                    <a:pt x="19459" y="17476"/>
                    <a:pt x="20528" y="17240"/>
                    <a:pt x="21597" y="17014"/>
                  </a:cubicBezTo>
                  <a:cubicBezTo>
                    <a:pt x="23134" y="16460"/>
                    <a:pt x="24778" y="16536"/>
                    <a:pt x="26357" y="16229"/>
                  </a:cubicBezTo>
                  <a:cubicBezTo>
                    <a:pt x="26567" y="16192"/>
                    <a:pt x="26808" y="16234"/>
                    <a:pt x="26975" y="16117"/>
                  </a:cubicBezTo>
                  <a:cubicBezTo>
                    <a:pt x="27136" y="16187"/>
                    <a:pt x="27287" y="16288"/>
                    <a:pt x="27410" y="16450"/>
                  </a:cubicBezTo>
                  <a:cubicBezTo>
                    <a:pt x="27534" y="16321"/>
                    <a:pt x="27636" y="16138"/>
                    <a:pt x="27684" y="15869"/>
                  </a:cubicBezTo>
                  <a:cubicBezTo>
                    <a:pt x="27738" y="15552"/>
                    <a:pt x="27835" y="15428"/>
                    <a:pt x="28249" y="15408"/>
                  </a:cubicBezTo>
                  <a:cubicBezTo>
                    <a:pt x="28243" y="15343"/>
                    <a:pt x="28237" y="15284"/>
                    <a:pt x="28232" y="15220"/>
                  </a:cubicBezTo>
                  <a:cubicBezTo>
                    <a:pt x="28221" y="15096"/>
                    <a:pt x="28259" y="14972"/>
                    <a:pt x="28334" y="14870"/>
                  </a:cubicBezTo>
                  <a:cubicBezTo>
                    <a:pt x="28437" y="14870"/>
                    <a:pt x="28544" y="14870"/>
                    <a:pt x="28646" y="14875"/>
                  </a:cubicBezTo>
                  <a:cubicBezTo>
                    <a:pt x="28727" y="14811"/>
                    <a:pt x="28812" y="14746"/>
                    <a:pt x="28903" y="14687"/>
                  </a:cubicBezTo>
                  <a:cubicBezTo>
                    <a:pt x="28909" y="14682"/>
                    <a:pt x="28920" y="14677"/>
                    <a:pt x="28931" y="14672"/>
                  </a:cubicBezTo>
                  <a:cubicBezTo>
                    <a:pt x="29038" y="14602"/>
                    <a:pt x="29151" y="14532"/>
                    <a:pt x="29275" y="14461"/>
                  </a:cubicBezTo>
                  <a:cubicBezTo>
                    <a:pt x="29613" y="14274"/>
                    <a:pt x="29903" y="14032"/>
                    <a:pt x="30128" y="13764"/>
                  </a:cubicBezTo>
                  <a:cubicBezTo>
                    <a:pt x="30171" y="13469"/>
                    <a:pt x="30252" y="13231"/>
                    <a:pt x="30537" y="13075"/>
                  </a:cubicBezTo>
                  <a:cubicBezTo>
                    <a:pt x="30783" y="12426"/>
                    <a:pt x="30730" y="11684"/>
                    <a:pt x="30247" y="10992"/>
                  </a:cubicBezTo>
                  <a:cubicBezTo>
                    <a:pt x="29602" y="10067"/>
                    <a:pt x="28656" y="9170"/>
                    <a:pt x="28484" y="8005"/>
                  </a:cubicBezTo>
                  <a:cubicBezTo>
                    <a:pt x="28420" y="7580"/>
                    <a:pt x="28398" y="7129"/>
                    <a:pt x="28581" y="6725"/>
                  </a:cubicBezTo>
                  <a:cubicBezTo>
                    <a:pt x="28581" y="6725"/>
                    <a:pt x="28586" y="6725"/>
                    <a:pt x="28586" y="6720"/>
                  </a:cubicBezTo>
                  <a:cubicBezTo>
                    <a:pt x="28559" y="6710"/>
                    <a:pt x="28539" y="6700"/>
                    <a:pt x="28533" y="6678"/>
                  </a:cubicBezTo>
                  <a:cubicBezTo>
                    <a:pt x="28490" y="6500"/>
                    <a:pt x="28566" y="6388"/>
                    <a:pt x="28742" y="6345"/>
                  </a:cubicBezTo>
                  <a:lnTo>
                    <a:pt x="28742" y="6345"/>
                  </a:lnTo>
                  <a:cubicBezTo>
                    <a:pt x="28737" y="6388"/>
                    <a:pt x="28737" y="6430"/>
                    <a:pt x="28732" y="6468"/>
                  </a:cubicBezTo>
                  <a:lnTo>
                    <a:pt x="28829" y="6323"/>
                  </a:lnTo>
                  <a:cubicBezTo>
                    <a:pt x="28812" y="6323"/>
                    <a:pt x="28796" y="6323"/>
                    <a:pt x="28775" y="6318"/>
                  </a:cubicBezTo>
                  <a:cubicBezTo>
                    <a:pt x="28839" y="6162"/>
                    <a:pt x="28925" y="6055"/>
                    <a:pt x="29054" y="6033"/>
                  </a:cubicBezTo>
                  <a:cubicBezTo>
                    <a:pt x="29134" y="5926"/>
                    <a:pt x="29221" y="5813"/>
                    <a:pt x="29290" y="5700"/>
                  </a:cubicBezTo>
                  <a:cubicBezTo>
                    <a:pt x="29307" y="5163"/>
                    <a:pt x="29526" y="4652"/>
                    <a:pt x="29731" y="4191"/>
                  </a:cubicBezTo>
                  <a:cubicBezTo>
                    <a:pt x="29752" y="4137"/>
                    <a:pt x="29769" y="4089"/>
                    <a:pt x="29784" y="4040"/>
                  </a:cubicBezTo>
                  <a:cubicBezTo>
                    <a:pt x="29925" y="3879"/>
                    <a:pt x="30096" y="3750"/>
                    <a:pt x="30322" y="3685"/>
                  </a:cubicBezTo>
                  <a:cubicBezTo>
                    <a:pt x="30306" y="3680"/>
                    <a:pt x="30290" y="3675"/>
                    <a:pt x="30274" y="3670"/>
                  </a:cubicBezTo>
                  <a:cubicBezTo>
                    <a:pt x="29511" y="3373"/>
                    <a:pt x="28780" y="2847"/>
                    <a:pt x="28130" y="2438"/>
                  </a:cubicBezTo>
                  <a:cubicBezTo>
                    <a:pt x="27244" y="1885"/>
                    <a:pt x="26260" y="1214"/>
                    <a:pt x="25680" y="311"/>
                  </a:cubicBezTo>
                  <a:cubicBezTo>
                    <a:pt x="25658" y="214"/>
                    <a:pt x="25643" y="113"/>
                    <a:pt x="25632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6546025" y="1897500"/>
              <a:ext cx="435050" cy="499100"/>
            </a:xfrm>
            <a:custGeom>
              <a:rect b="b" l="l" r="r" t="t"/>
              <a:pathLst>
                <a:path extrusionOk="0" h="19964" w="17402">
                  <a:moveTo>
                    <a:pt x="17401" y="1"/>
                  </a:moveTo>
                  <a:cubicBezTo>
                    <a:pt x="16074" y="1"/>
                    <a:pt x="14746" y="1328"/>
                    <a:pt x="13103" y="1607"/>
                  </a:cubicBezTo>
                  <a:cubicBezTo>
                    <a:pt x="12990" y="1667"/>
                    <a:pt x="12877" y="1736"/>
                    <a:pt x="12765" y="1801"/>
                  </a:cubicBezTo>
                  <a:cubicBezTo>
                    <a:pt x="12195" y="2123"/>
                    <a:pt x="11626" y="2461"/>
                    <a:pt x="10997" y="2719"/>
                  </a:cubicBezTo>
                  <a:cubicBezTo>
                    <a:pt x="10906" y="2783"/>
                    <a:pt x="10820" y="2848"/>
                    <a:pt x="10729" y="2917"/>
                  </a:cubicBezTo>
                  <a:cubicBezTo>
                    <a:pt x="10111" y="3407"/>
                    <a:pt x="9499" y="3998"/>
                    <a:pt x="8654" y="4449"/>
                  </a:cubicBezTo>
                  <a:cubicBezTo>
                    <a:pt x="8564" y="4486"/>
                    <a:pt x="8473" y="4519"/>
                    <a:pt x="8381" y="4551"/>
                  </a:cubicBezTo>
                  <a:cubicBezTo>
                    <a:pt x="8257" y="4610"/>
                    <a:pt x="8139" y="4670"/>
                    <a:pt x="8021" y="4729"/>
                  </a:cubicBezTo>
                  <a:cubicBezTo>
                    <a:pt x="7791" y="4846"/>
                    <a:pt x="7575" y="4970"/>
                    <a:pt x="7404" y="5077"/>
                  </a:cubicBezTo>
                  <a:cubicBezTo>
                    <a:pt x="7323" y="5024"/>
                    <a:pt x="7231" y="4975"/>
                    <a:pt x="7139" y="4938"/>
                  </a:cubicBezTo>
                  <a:cubicBezTo>
                    <a:pt x="6936" y="4776"/>
                    <a:pt x="6846" y="4704"/>
                    <a:pt x="6702" y="4704"/>
                  </a:cubicBezTo>
                  <a:cubicBezTo>
                    <a:pt x="6588" y="4704"/>
                    <a:pt x="6439" y="4750"/>
                    <a:pt x="6172" y="4831"/>
                  </a:cubicBezTo>
                  <a:cubicBezTo>
                    <a:pt x="6060" y="4777"/>
                    <a:pt x="5942" y="4722"/>
                    <a:pt x="5829" y="4670"/>
                  </a:cubicBezTo>
                  <a:cubicBezTo>
                    <a:pt x="4905" y="4256"/>
                    <a:pt x="3938" y="3928"/>
                    <a:pt x="2956" y="3621"/>
                  </a:cubicBezTo>
                  <a:cubicBezTo>
                    <a:pt x="2934" y="3584"/>
                    <a:pt x="2896" y="3552"/>
                    <a:pt x="2847" y="3547"/>
                  </a:cubicBezTo>
                  <a:cubicBezTo>
                    <a:pt x="2740" y="3536"/>
                    <a:pt x="2638" y="3514"/>
                    <a:pt x="2537" y="3487"/>
                  </a:cubicBezTo>
                  <a:cubicBezTo>
                    <a:pt x="2391" y="3445"/>
                    <a:pt x="2246" y="3401"/>
                    <a:pt x="2101" y="3358"/>
                  </a:cubicBezTo>
                  <a:cubicBezTo>
                    <a:pt x="1875" y="3423"/>
                    <a:pt x="1704" y="3552"/>
                    <a:pt x="1563" y="3713"/>
                  </a:cubicBezTo>
                  <a:cubicBezTo>
                    <a:pt x="1548" y="3762"/>
                    <a:pt x="1531" y="3810"/>
                    <a:pt x="1510" y="3864"/>
                  </a:cubicBezTo>
                  <a:cubicBezTo>
                    <a:pt x="1305" y="4325"/>
                    <a:pt x="1086" y="4836"/>
                    <a:pt x="1069" y="5373"/>
                  </a:cubicBezTo>
                  <a:cubicBezTo>
                    <a:pt x="1000" y="5486"/>
                    <a:pt x="913" y="5599"/>
                    <a:pt x="833" y="5706"/>
                  </a:cubicBezTo>
                  <a:cubicBezTo>
                    <a:pt x="704" y="5728"/>
                    <a:pt x="618" y="5835"/>
                    <a:pt x="554" y="5991"/>
                  </a:cubicBezTo>
                  <a:cubicBezTo>
                    <a:pt x="575" y="5996"/>
                    <a:pt x="591" y="5996"/>
                    <a:pt x="608" y="5996"/>
                  </a:cubicBezTo>
                  <a:lnTo>
                    <a:pt x="511" y="6141"/>
                  </a:lnTo>
                  <a:cubicBezTo>
                    <a:pt x="516" y="6103"/>
                    <a:pt x="516" y="6061"/>
                    <a:pt x="521" y="6018"/>
                  </a:cubicBezTo>
                  <a:lnTo>
                    <a:pt x="521" y="6018"/>
                  </a:lnTo>
                  <a:cubicBezTo>
                    <a:pt x="345" y="6061"/>
                    <a:pt x="269" y="6173"/>
                    <a:pt x="312" y="6351"/>
                  </a:cubicBezTo>
                  <a:cubicBezTo>
                    <a:pt x="318" y="6373"/>
                    <a:pt x="338" y="6383"/>
                    <a:pt x="365" y="6393"/>
                  </a:cubicBezTo>
                  <a:cubicBezTo>
                    <a:pt x="365" y="6398"/>
                    <a:pt x="360" y="6398"/>
                    <a:pt x="360" y="6398"/>
                  </a:cubicBezTo>
                  <a:cubicBezTo>
                    <a:pt x="177" y="6802"/>
                    <a:pt x="199" y="7253"/>
                    <a:pt x="263" y="7678"/>
                  </a:cubicBezTo>
                  <a:cubicBezTo>
                    <a:pt x="435" y="8843"/>
                    <a:pt x="1381" y="9740"/>
                    <a:pt x="2026" y="10665"/>
                  </a:cubicBezTo>
                  <a:cubicBezTo>
                    <a:pt x="2509" y="11357"/>
                    <a:pt x="2562" y="12099"/>
                    <a:pt x="2316" y="12748"/>
                  </a:cubicBezTo>
                  <a:cubicBezTo>
                    <a:pt x="2031" y="12904"/>
                    <a:pt x="1950" y="13142"/>
                    <a:pt x="1907" y="13437"/>
                  </a:cubicBezTo>
                  <a:cubicBezTo>
                    <a:pt x="1682" y="13705"/>
                    <a:pt x="1392" y="13947"/>
                    <a:pt x="1054" y="14134"/>
                  </a:cubicBezTo>
                  <a:cubicBezTo>
                    <a:pt x="930" y="14205"/>
                    <a:pt x="817" y="14275"/>
                    <a:pt x="710" y="14345"/>
                  </a:cubicBezTo>
                  <a:cubicBezTo>
                    <a:pt x="699" y="14350"/>
                    <a:pt x="688" y="14355"/>
                    <a:pt x="682" y="14360"/>
                  </a:cubicBezTo>
                  <a:cubicBezTo>
                    <a:pt x="591" y="14419"/>
                    <a:pt x="506" y="14484"/>
                    <a:pt x="425" y="14548"/>
                  </a:cubicBezTo>
                  <a:cubicBezTo>
                    <a:pt x="323" y="14543"/>
                    <a:pt x="216" y="14543"/>
                    <a:pt x="113" y="14543"/>
                  </a:cubicBezTo>
                  <a:cubicBezTo>
                    <a:pt x="38" y="14645"/>
                    <a:pt x="0" y="14769"/>
                    <a:pt x="11" y="14893"/>
                  </a:cubicBezTo>
                  <a:cubicBezTo>
                    <a:pt x="16" y="14957"/>
                    <a:pt x="22" y="15016"/>
                    <a:pt x="28" y="15081"/>
                  </a:cubicBezTo>
                  <a:cubicBezTo>
                    <a:pt x="216" y="16891"/>
                    <a:pt x="1230" y="18019"/>
                    <a:pt x="3117" y="18535"/>
                  </a:cubicBezTo>
                  <a:cubicBezTo>
                    <a:pt x="3207" y="18562"/>
                    <a:pt x="3293" y="18583"/>
                    <a:pt x="3385" y="18605"/>
                  </a:cubicBezTo>
                  <a:cubicBezTo>
                    <a:pt x="4094" y="18782"/>
                    <a:pt x="4411" y="18884"/>
                    <a:pt x="4481" y="19492"/>
                  </a:cubicBezTo>
                  <a:cubicBezTo>
                    <a:pt x="4513" y="19755"/>
                    <a:pt x="4728" y="19953"/>
                    <a:pt x="4997" y="19963"/>
                  </a:cubicBezTo>
                  <a:lnTo>
                    <a:pt x="5012" y="19963"/>
                  </a:lnTo>
                  <a:cubicBezTo>
                    <a:pt x="5270" y="19963"/>
                    <a:pt x="5490" y="19782"/>
                    <a:pt x="5539" y="19529"/>
                  </a:cubicBezTo>
                  <a:cubicBezTo>
                    <a:pt x="5738" y="18454"/>
                    <a:pt x="6318" y="17616"/>
                    <a:pt x="6941" y="16735"/>
                  </a:cubicBezTo>
                  <a:cubicBezTo>
                    <a:pt x="7161" y="16418"/>
                    <a:pt x="7387" y="16095"/>
                    <a:pt x="7597" y="15758"/>
                  </a:cubicBezTo>
                  <a:cubicBezTo>
                    <a:pt x="7972" y="15150"/>
                    <a:pt x="8203" y="14511"/>
                    <a:pt x="8279" y="13866"/>
                  </a:cubicBezTo>
                  <a:cubicBezTo>
                    <a:pt x="8295" y="13759"/>
                    <a:pt x="8300" y="13651"/>
                    <a:pt x="8306" y="13544"/>
                  </a:cubicBezTo>
                  <a:cubicBezTo>
                    <a:pt x="8768" y="11954"/>
                    <a:pt x="9434" y="10627"/>
                    <a:pt x="10137" y="9343"/>
                  </a:cubicBezTo>
                  <a:cubicBezTo>
                    <a:pt x="10213" y="9225"/>
                    <a:pt x="10293" y="9106"/>
                    <a:pt x="10374" y="8989"/>
                  </a:cubicBezTo>
                  <a:cubicBezTo>
                    <a:pt x="11014" y="8064"/>
                    <a:pt x="11717" y="7157"/>
                    <a:pt x="12351" y="6173"/>
                  </a:cubicBezTo>
                  <a:cubicBezTo>
                    <a:pt x="12448" y="6076"/>
                    <a:pt x="12544" y="5979"/>
                    <a:pt x="12641" y="5889"/>
                  </a:cubicBezTo>
                  <a:cubicBezTo>
                    <a:pt x="13302" y="5228"/>
                    <a:pt x="13952" y="4578"/>
                    <a:pt x="14516" y="3928"/>
                  </a:cubicBezTo>
                  <a:cubicBezTo>
                    <a:pt x="14612" y="3852"/>
                    <a:pt x="14709" y="3782"/>
                    <a:pt x="14811" y="3718"/>
                  </a:cubicBezTo>
                  <a:cubicBezTo>
                    <a:pt x="16074" y="3321"/>
                    <a:pt x="17401" y="1994"/>
                    <a:pt x="17401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2921275" y="951475"/>
              <a:ext cx="891150" cy="556300"/>
            </a:xfrm>
            <a:custGeom>
              <a:rect b="b" l="l" r="r" t="t"/>
              <a:pathLst>
                <a:path extrusionOk="0" h="22252" w="35646">
                  <a:moveTo>
                    <a:pt x="1434" y="0"/>
                  </a:moveTo>
                  <a:cubicBezTo>
                    <a:pt x="1526" y="151"/>
                    <a:pt x="1536" y="370"/>
                    <a:pt x="1504" y="693"/>
                  </a:cubicBezTo>
                  <a:cubicBezTo>
                    <a:pt x="1235" y="3213"/>
                    <a:pt x="1069" y="5738"/>
                    <a:pt x="881" y="8262"/>
                  </a:cubicBezTo>
                  <a:cubicBezTo>
                    <a:pt x="859" y="8547"/>
                    <a:pt x="715" y="8891"/>
                    <a:pt x="1069" y="9105"/>
                  </a:cubicBezTo>
                  <a:lnTo>
                    <a:pt x="1069" y="10503"/>
                  </a:lnTo>
                  <a:cubicBezTo>
                    <a:pt x="317" y="12291"/>
                    <a:pt x="387" y="14161"/>
                    <a:pt x="537" y="16042"/>
                  </a:cubicBezTo>
                  <a:cubicBezTo>
                    <a:pt x="601" y="16305"/>
                    <a:pt x="601" y="16563"/>
                    <a:pt x="564" y="16816"/>
                  </a:cubicBezTo>
                  <a:cubicBezTo>
                    <a:pt x="564" y="16831"/>
                    <a:pt x="559" y="16848"/>
                    <a:pt x="559" y="16863"/>
                  </a:cubicBezTo>
                  <a:cubicBezTo>
                    <a:pt x="537" y="16997"/>
                    <a:pt x="511" y="17131"/>
                    <a:pt x="479" y="17260"/>
                  </a:cubicBezTo>
                  <a:cubicBezTo>
                    <a:pt x="452" y="17379"/>
                    <a:pt x="419" y="17492"/>
                    <a:pt x="392" y="17605"/>
                  </a:cubicBezTo>
                  <a:cubicBezTo>
                    <a:pt x="317" y="17917"/>
                    <a:pt x="247" y="18222"/>
                    <a:pt x="258" y="18539"/>
                  </a:cubicBezTo>
                  <a:cubicBezTo>
                    <a:pt x="189" y="19040"/>
                    <a:pt x="112" y="19533"/>
                    <a:pt x="33" y="20060"/>
                  </a:cubicBezTo>
                  <a:cubicBezTo>
                    <a:pt x="21" y="20065"/>
                    <a:pt x="11" y="20076"/>
                    <a:pt x="0" y="20087"/>
                  </a:cubicBezTo>
                  <a:cubicBezTo>
                    <a:pt x="16" y="20114"/>
                    <a:pt x="27" y="20141"/>
                    <a:pt x="43" y="20168"/>
                  </a:cubicBezTo>
                  <a:cubicBezTo>
                    <a:pt x="134" y="20312"/>
                    <a:pt x="253" y="20446"/>
                    <a:pt x="414" y="20560"/>
                  </a:cubicBezTo>
                  <a:cubicBezTo>
                    <a:pt x="531" y="20400"/>
                    <a:pt x="712" y="20303"/>
                    <a:pt x="1005" y="20303"/>
                  </a:cubicBezTo>
                  <a:cubicBezTo>
                    <a:pt x="1099" y="20303"/>
                    <a:pt x="1204" y="20313"/>
                    <a:pt x="1322" y="20334"/>
                  </a:cubicBezTo>
                  <a:cubicBezTo>
                    <a:pt x="1622" y="20355"/>
                    <a:pt x="1929" y="20372"/>
                    <a:pt x="2230" y="20387"/>
                  </a:cubicBezTo>
                  <a:cubicBezTo>
                    <a:pt x="2386" y="20451"/>
                    <a:pt x="2542" y="20560"/>
                    <a:pt x="2696" y="20570"/>
                  </a:cubicBezTo>
                  <a:cubicBezTo>
                    <a:pt x="6162" y="20758"/>
                    <a:pt x="9621" y="20941"/>
                    <a:pt x="13087" y="21118"/>
                  </a:cubicBezTo>
                  <a:cubicBezTo>
                    <a:pt x="20318" y="21483"/>
                    <a:pt x="27555" y="21844"/>
                    <a:pt x="34790" y="22209"/>
                  </a:cubicBezTo>
                  <a:cubicBezTo>
                    <a:pt x="34978" y="22219"/>
                    <a:pt x="35182" y="22209"/>
                    <a:pt x="35343" y="22251"/>
                  </a:cubicBezTo>
                  <a:cubicBezTo>
                    <a:pt x="35376" y="22236"/>
                    <a:pt x="35403" y="22219"/>
                    <a:pt x="35430" y="22204"/>
                  </a:cubicBezTo>
                  <a:cubicBezTo>
                    <a:pt x="35408" y="22139"/>
                    <a:pt x="35387" y="22063"/>
                    <a:pt x="35365" y="22010"/>
                  </a:cubicBezTo>
                  <a:cubicBezTo>
                    <a:pt x="35338" y="21929"/>
                    <a:pt x="35306" y="21849"/>
                    <a:pt x="35284" y="21763"/>
                  </a:cubicBezTo>
                  <a:cubicBezTo>
                    <a:pt x="35274" y="21730"/>
                    <a:pt x="35269" y="21698"/>
                    <a:pt x="35263" y="21661"/>
                  </a:cubicBezTo>
                  <a:cubicBezTo>
                    <a:pt x="35349" y="21586"/>
                    <a:pt x="35425" y="21510"/>
                    <a:pt x="35489" y="21418"/>
                  </a:cubicBezTo>
                  <a:cubicBezTo>
                    <a:pt x="35467" y="20758"/>
                    <a:pt x="35645" y="20114"/>
                    <a:pt x="35623" y="19469"/>
                  </a:cubicBezTo>
                  <a:cubicBezTo>
                    <a:pt x="35606" y="19410"/>
                    <a:pt x="35596" y="19350"/>
                    <a:pt x="35581" y="19291"/>
                  </a:cubicBezTo>
                  <a:cubicBezTo>
                    <a:pt x="35413" y="18711"/>
                    <a:pt x="35085" y="18169"/>
                    <a:pt x="35016" y="17562"/>
                  </a:cubicBezTo>
                  <a:cubicBezTo>
                    <a:pt x="34833" y="17089"/>
                    <a:pt x="34678" y="16605"/>
                    <a:pt x="34592" y="16079"/>
                  </a:cubicBezTo>
                  <a:cubicBezTo>
                    <a:pt x="34302" y="14317"/>
                    <a:pt x="34478" y="12517"/>
                    <a:pt x="34188" y="10749"/>
                  </a:cubicBezTo>
                  <a:cubicBezTo>
                    <a:pt x="34156" y="10573"/>
                    <a:pt x="34113" y="10406"/>
                    <a:pt x="34059" y="10245"/>
                  </a:cubicBezTo>
                  <a:cubicBezTo>
                    <a:pt x="34054" y="10213"/>
                    <a:pt x="34049" y="10186"/>
                    <a:pt x="34044" y="10159"/>
                  </a:cubicBezTo>
                  <a:lnTo>
                    <a:pt x="33995" y="9960"/>
                  </a:lnTo>
                  <a:cubicBezTo>
                    <a:pt x="33937" y="9708"/>
                    <a:pt x="33888" y="9653"/>
                    <a:pt x="33883" y="9648"/>
                  </a:cubicBezTo>
                  <a:cubicBezTo>
                    <a:pt x="33866" y="9648"/>
                    <a:pt x="33850" y="9643"/>
                    <a:pt x="33828" y="9638"/>
                  </a:cubicBezTo>
                  <a:cubicBezTo>
                    <a:pt x="33732" y="9407"/>
                    <a:pt x="33625" y="9170"/>
                    <a:pt x="33523" y="8929"/>
                  </a:cubicBezTo>
                  <a:cubicBezTo>
                    <a:pt x="33404" y="8735"/>
                    <a:pt x="33340" y="8520"/>
                    <a:pt x="33308" y="8289"/>
                  </a:cubicBezTo>
                  <a:cubicBezTo>
                    <a:pt x="33099" y="7538"/>
                    <a:pt x="32873" y="6801"/>
                    <a:pt x="32846" y="6011"/>
                  </a:cubicBezTo>
                  <a:cubicBezTo>
                    <a:pt x="32787" y="4330"/>
                    <a:pt x="33292" y="2772"/>
                    <a:pt x="33496" y="1139"/>
                  </a:cubicBezTo>
                  <a:lnTo>
                    <a:pt x="33248" y="1139"/>
                  </a:lnTo>
                  <a:cubicBezTo>
                    <a:pt x="33253" y="1118"/>
                    <a:pt x="33260" y="1091"/>
                    <a:pt x="33260" y="1069"/>
                  </a:cubicBezTo>
                  <a:cubicBezTo>
                    <a:pt x="33286" y="854"/>
                    <a:pt x="33442" y="687"/>
                    <a:pt x="33635" y="628"/>
                  </a:cubicBezTo>
                  <a:cubicBezTo>
                    <a:pt x="33592" y="613"/>
                    <a:pt x="33543" y="607"/>
                    <a:pt x="33496" y="607"/>
                  </a:cubicBezTo>
                  <a:lnTo>
                    <a:pt x="33491" y="607"/>
                  </a:lnTo>
                  <a:cubicBezTo>
                    <a:pt x="33243" y="607"/>
                    <a:pt x="32990" y="613"/>
                    <a:pt x="32744" y="613"/>
                  </a:cubicBezTo>
                  <a:cubicBezTo>
                    <a:pt x="32464" y="613"/>
                    <a:pt x="32179" y="607"/>
                    <a:pt x="31900" y="602"/>
                  </a:cubicBezTo>
                  <a:cubicBezTo>
                    <a:pt x="29650" y="543"/>
                    <a:pt x="27361" y="499"/>
                    <a:pt x="25153" y="462"/>
                  </a:cubicBezTo>
                  <a:cubicBezTo>
                    <a:pt x="21091" y="392"/>
                    <a:pt x="16955" y="317"/>
                    <a:pt x="12812" y="119"/>
                  </a:cubicBezTo>
                  <a:cubicBezTo>
                    <a:pt x="11466" y="227"/>
                    <a:pt x="10107" y="269"/>
                    <a:pt x="8744" y="269"/>
                  </a:cubicBezTo>
                  <a:cubicBezTo>
                    <a:pt x="6307" y="269"/>
                    <a:pt x="3856" y="134"/>
                    <a:pt x="1434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3740925" y="906475"/>
              <a:ext cx="901875" cy="1013375"/>
            </a:xfrm>
            <a:custGeom>
              <a:rect b="b" l="l" r="r" t="t"/>
              <a:pathLst>
                <a:path extrusionOk="0" h="40535" w="36075">
                  <a:moveTo>
                    <a:pt x="21173" y="23734"/>
                  </a:moveTo>
                  <a:cubicBezTo>
                    <a:pt x="21168" y="23739"/>
                    <a:pt x="21164" y="23743"/>
                    <a:pt x="21159" y="23747"/>
                  </a:cubicBezTo>
                  <a:lnTo>
                    <a:pt x="21159" y="23747"/>
                  </a:lnTo>
                  <a:cubicBezTo>
                    <a:pt x="21158" y="23750"/>
                    <a:pt x="21157" y="23753"/>
                    <a:pt x="21156" y="23756"/>
                  </a:cubicBezTo>
                  <a:lnTo>
                    <a:pt x="21173" y="23734"/>
                  </a:lnTo>
                  <a:close/>
                  <a:moveTo>
                    <a:pt x="10288" y="0"/>
                  </a:moveTo>
                  <a:cubicBezTo>
                    <a:pt x="10224" y="0"/>
                    <a:pt x="10159" y="0"/>
                    <a:pt x="10095" y="5"/>
                  </a:cubicBezTo>
                  <a:cubicBezTo>
                    <a:pt x="9713" y="49"/>
                    <a:pt x="9435" y="194"/>
                    <a:pt x="9257" y="441"/>
                  </a:cubicBezTo>
                  <a:cubicBezTo>
                    <a:pt x="8983" y="823"/>
                    <a:pt x="9090" y="1274"/>
                    <a:pt x="9160" y="1569"/>
                  </a:cubicBezTo>
                  <a:cubicBezTo>
                    <a:pt x="9170" y="1634"/>
                    <a:pt x="9187" y="1687"/>
                    <a:pt x="9192" y="1736"/>
                  </a:cubicBezTo>
                  <a:cubicBezTo>
                    <a:pt x="9246" y="2187"/>
                    <a:pt x="9165" y="2306"/>
                    <a:pt x="9150" y="2321"/>
                  </a:cubicBezTo>
                  <a:cubicBezTo>
                    <a:pt x="9128" y="2343"/>
                    <a:pt x="9031" y="2423"/>
                    <a:pt x="8622" y="2423"/>
                  </a:cubicBezTo>
                  <a:cubicBezTo>
                    <a:pt x="8558" y="2423"/>
                    <a:pt x="8488" y="2418"/>
                    <a:pt x="8413" y="2418"/>
                  </a:cubicBezTo>
                  <a:cubicBezTo>
                    <a:pt x="7913" y="2391"/>
                    <a:pt x="7372" y="2380"/>
                    <a:pt x="6710" y="2380"/>
                  </a:cubicBezTo>
                  <a:cubicBezTo>
                    <a:pt x="6323" y="2380"/>
                    <a:pt x="5942" y="2386"/>
                    <a:pt x="5555" y="2386"/>
                  </a:cubicBezTo>
                  <a:cubicBezTo>
                    <a:pt x="5173" y="2391"/>
                    <a:pt x="4793" y="2396"/>
                    <a:pt x="4411" y="2396"/>
                  </a:cubicBezTo>
                  <a:cubicBezTo>
                    <a:pt x="4142" y="2396"/>
                    <a:pt x="3869" y="2391"/>
                    <a:pt x="3600" y="2386"/>
                  </a:cubicBezTo>
                  <a:cubicBezTo>
                    <a:pt x="3353" y="2386"/>
                    <a:pt x="3110" y="2380"/>
                    <a:pt x="2864" y="2380"/>
                  </a:cubicBezTo>
                  <a:cubicBezTo>
                    <a:pt x="2381" y="2380"/>
                    <a:pt x="1892" y="2391"/>
                    <a:pt x="1402" y="2396"/>
                  </a:cubicBezTo>
                  <a:lnTo>
                    <a:pt x="995" y="2402"/>
                  </a:lnTo>
                  <a:cubicBezTo>
                    <a:pt x="946" y="2402"/>
                    <a:pt x="898" y="2413"/>
                    <a:pt x="849" y="2428"/>
                  </a:cubicBezTo>
                  <a:cubicBezTo>
                    <a:pt x="656" y="2487"/>
                    <a:pt x="500" y="2654"/>
                    <a:pt x="474" y="2869"/>
                  </a:cubicBezTo>
                  <a:cubicBezTo>
                    <a:pt x="474" y="2891"/>
                    <a:pt x="467" y="2918"/>
                    <a:pt x="462" y="2939"/>
                  </a:cubicBezTo>
                  <a:lnTo>
                    <a:pt x="710" y="2939"/>
                  </a:lnTo>
                  <a:cubicBezTo>
                    <a:pt x="506" y="4572"/>
                    <a:pt x="1" y="6130"/>
                    <a:pt x="60" y="7811"/>
                  </a:cubicBezTo>
                  <a:cubicBezTo>
                    <a:pt x="87" y="8601"/>
                    <a:pt x="313" y="9338"/>
                    <a:pt x="522" y="10089"/>
                  </a:cubicBezTo>
                  <a:cubicBezTo>
                    <a:pt x="554" y="10320"/>
                    <a:pt x="618" y="10535"/>
                    <a:pt x="737" y="10729"/>
                  </a:cubicBezTo>
                  <a:cubicBezTo>
                    <a:pt x="839" y="10970"/>
                    <a:pt x="946" y="11207"/>
                    <a:pt x="1042" y="11438"/>
                  </a:cubicBezTo>
                  <a:cubicBezTo>
                    <a:pt x="1064" y="11443"/>
                    <a:pt x="1080" y="11448"/>
                    <a:pt x="1097" y="11448"/>
                  </a:cubicBezTo>
                  <a:cubicBezTo>
                    <a:pt x="1102" y="11453"/>
                    <a:pt x="1151" y="11508"/>
                    <a:pt x="1209" y="11760"/>
                  </a:cubicBezTo>
                  <a:lnTo>
                    <a:pt x="1258" y="11959"/>
                  </a:lnTo>
                  <a:cubicBezTo>
                    <a:pt x="1263" y="11986"/>
                    <a:pt x="1268" y="12013"/>
                    <a:pt x="1273" y="12045"/>
                  </a:cubicBezTo>
                  <a:cubicBezTo>
                    <a:pt x="1327" y="12206"/>
                    <a:pt x="1370" y="12373"/>
                    <a:pt x="1402" y="12549"/>
                  </a:cubicBezTo>
                  <a:cubicBezTo>
                    <a:pt x="1692" y="14317"/>
                    <a:pt x="1516" y="16117"/>
                    <a:pt x="1806" y="17879"/>
                  </a:cubicBezTo>
                  <a:cubicBezTo>
                    <a:pt x="1892" y="18405"/>
                    <a:pt x="2047" y="18889"/>
                    <a:pt x="2230" y="19362"/>
                  </a:cubicBezTo>
                  <a:cubicBezTo>
                    <a:pt x="2299" y="19969"/>
                    <a:pt x="2627" y="20511"/>
                    <a:pt x="2795" y="21091"/>
                  </a:cubicBezTo>
                  <a:cubicBezTo>
                    <a:pt x="2810" y="21150"/>
                    <a:pt x="2820" y="21210"/>
                    <a:pt x="2837" y="21269"/>
                  </a:cubicBezTo>
                  <a:cubicBezTo>
                    <a:pt x="2859" y="21914"/>
                    <a:pt x="2681" y="22558"/>
                    <a:pt x="2703" y="23218"/>
                  </a:cubicBezTo>
                  <a:cubicBezTo>
                    <a:pt x="2639" y="23310"/>
                    <a:pt x="2563" y="23386"/>
                    <a:pt x="2477" y="23461"/>
                  </a:cubicBezTo>
                  <a:cubicBezTo>
                    <a:pt x="2483" y="23498"/>
                    <a:pt x="2488" y="23530"/>
                    <a:pt x="2498" y="23563"/>
                  </a:cubicBezTo>
                  <a:cubicBezTo>
                    <a:pt x="2520" y="23649"/>
                    <a:pt x="2552" y="23729"/>
                    <a:pt x="2579" y="23810"/>
                  </a:cubicBezTo>
                  <a:cubicBezTo>
                    <a:pt x="2601" y="23863"/>
                    <a:pt x="2622" y="23939"/>
                    <a:pt x="2644" y="24004"/>
                  </a:cubicBezTo>
                  <a:cubicBezTo>
                    <a:pt x="2654" y="24036"/>
                    <a:pt x="2659" y="24068"/>
                    <a:pt x="2666" y="24095"/>
                  </a:cubicBezTo>
                  <a:cubicBezTo>
                    <a:pt x="2815" y="24170"/>
                    <a:pt x="2896" y="24331"/>
                    <a:pt x="2827" y="24681"/>
                  </a:cubicBezTo>
                  <a:cubicBezTo>
                    <a:pt x="2031" y="25502"/>
                    <a:pt x="2009" y="26216"/>
                    <a:pt x="2359" y="26883"/>
                  </a:cubicBezTo>
                  <a:cubicBezTo>
                    <a:pt x="2569" y="27280"/>
                    <a:pt x="2912" y="27661"/>
                    <a:pt x="3299" y="28033"/>
                  </a:cubicBezTo>
                  <a:cubicBezTo>
                    <a:pt x="3606" y="28457"/>
                    <a:pt x="3557" y="28946"/>
                    <a:pt x="3557" y="29429"/>
                  </a:cubicBezTo>
                  <a:cubicBezTo>
                    <a:pt x="3551" y="31948"/>
                    <a:pt x="3450" y="34474"/>
                    <a:pt x="3589" y="36988"/>
                  </a:cubicBezTo>
                  <a:cubicBezTo>
                    <a:pt x="3648" y="38035"/>
                    <a:pt x="3504" y="39040"/>
                    <a:pt x="3331" y="40039"/>
                  </a:cubicBezTo>
                  <a:cubicBezTo>
                    <a:pt x="3353" y="40195"/>
                    <a:pt x="3385" y="40334"/>
                    <a:pt x="3433" y="40458"/>
                  </a:cubicBezTo>
                  <a:cubicBezTo>
                    <a:pt x="3589" y="40383"/>
                    <a:pt x="3755" y="40329"/>
                    <a:pt x="3943" y="40297"/>
                  </a:cubicBezTo>
                  <a:cubicBezTo>
                    <a:pt x="4042" y="40475"/>
                    <a:pt x="4223" y="40535"/>
                    <a:pt x="4553" y="40535"/>
                  </a:cubicBezTo>
                  <a:cubicBezTo>
                    <a:pt x="4781" y="40535"/>
                    <a:pt x="5079" y="40506"/>
                    <a:pt x="5470" y="40470"/>
                  </a:cubicBezTo>
                  <a:cubicBezTo>
                    <a:pt x="5631" y="40405"/>
                    <a:pt x="5792" y="40361"/>
                    <a:pt x="5947" y="40329"/>
                  </a:cubicBezTo>
                  <a:cubicBezTo>
                    <a:pt x="6222" y="40346"/>
                    <a:pt x="6490" y="40361"/>
                    <a:pt x="6759" y="40361"/>
                  </a:cubicBezTo>
                  <a:cubicBezTo>
                    <a:pt x="7092" y="40361"/>
                    <a:pt x="7377" y="40341"/>
                    <a:pt x="7645" y="40297"/>
                  </a:cubicBezTo>
                  <a:cubicBezTo>
                    <a:pt x="7784" y="40308"/>
                    <a:pt x="7925" y="40319"/>
                    <a:pt x="8069" y="40324"/>
                  </a:cubicBezTo>
                  <a:cubicBezTo>
                    <a:pt x="14887" y="40141"/>
                    <a:pt x="21699" y="39947"/>
                    <a:pt x="28517" y="39798"/>
                  </a:cubicBezTo>
                  <a:cubicBezTo>
                    <a:pt x="28833" y="39786"/>
                    <a:pt x="29026" y="39739"/>
                    <a:pt x="29134" y="39625"/>
                  </a:cubicBezTo>
                  <a:cubicBezTo>
                    <a:pt x="29268" y="39496"/>
                    <a:pt x="29279" y="39287"/>
                    <a:pt x="29214" y="38948"/>
                  </a:cubicBezTo>
                  <a:cubicBezTo>
                    <a:pt x="29134" y="38529"/>
                    <a:pt x="29177" y="38078"/>
                    <a:pt x="29167" y="37643"/>
                  </a:cubicBezTo>
                  <a:cubicBezTo>
                    <a:pt x="28989" y="37514"/>
                    <a:pt x="28720" y="37428"/>
                    <a:pt x="28882" y="37128"/>
                  </a:cubicBezTo>
                  <a:lnTo>
                    <a:pt x="28882" y="37128"/>
                  </a:lnTo>
                  <a:cubicBezTo>
                    <a:pt x="28828" y="37136"/>
                    <a:pt x="28777" y="37140"/>
                    <a:pt x="28729" y="37140"/>
                  </a:cubicBezTo>
                  <a:cubicBezTo>
                    <a:pt x="28396" y="37140"/>
                    <a:pt x="28192" y="36947"/>
                    <a:pt x="28103" y="36585"/>
                  </a:cubicBezTo>
                  <a:cubicBezTo>
                    <a:pt x="28058" y="36592"/>
                    <a:pt x="28014" y="36595"/>
                    <a:pt x="27973" y="36595"/>
                  </a:cubicBezTo>
                  <a:cubicBezTo>
                    <a:pt x="27570" y="36595"/>
                    <a:pt x="27327" y="36287"/>
                    <a:pt x="27044" y="36047"/>
                  </a:cubicBezTo>
                  <a:cubicBezTo>
                    <a:pt x="26776" y="35908"/>
                    <a:pt x="26318" y="35811"/>
                    <a:pt x="26276" y="35623"/>
                  </a:cubicBezTo>
                  <a:cubicBezTo>
                    <a:pt x="25986" y="34274"/>
                    <a:pt x="24783" y="33974"/>
                    <a:pt x="23836" y="33367"/>
                  </a:cubicBezTo>
                  <a:cubicBezTo>
                    <a:pt x="23531" y="32680"/>
                    <a:pt x="22586" y="32943"/>
                    <a:pt x="22236" y="32320"/>
                  </a:cubicBezTo>
                  <a:cubicBezTo>
                    <a:pt x="22169" y="32349"/>
                    <a:pt x="22110" y="32362"/>
                    <a:pt x="22057" y="32362"/>
                  </a:cubicBezTo>
                  <a:cubicBezTo>
                    <a:pt x="21878" y="32362"/>
                    <a:pt x="21775" y="32212"/>
                    <a:pt x="21688" y="32030"/>
                  </a:cubicBezTo>
                  <a:lnTo>
                    <a:pt x="21688" y="32030"/>
                  </a:lnTo>
                  <a:lnTo>
                    <a:pt x="21709" y="32050"/>
                  </a:lnTo>
                  <a:cubicBezTo>
                    <a:pt x="21135" y="30659"/>
                    <a:pt x="21483" y="29209"/>
                    <a:pt x="21500" y="27796"/>
                  </a:cubicBezTo>
                  <a:cubicBezTo>
                    <a:pt x="21505" y="27248"/>
                    <a:pt x="21425" y="26716"/>
                    <a:pt x="21425" y="26174"/>
                  </a:cubicBezTo>
                  <a:cubicBezTo>
                    <a:pt x="21390" y="26178"/>
                    <a:pt x="21355" y="26179"/>
                    <a:pt x="21320" y="26179"/>
                  </a:cubicBezTo>
                  <a:cubicBezTo>
                    <a:pt x="20888" y="26179"/>
                    <a:pt x="20566" y="25875"/>
                    <a:pt x="20705" y="25556"/>
                  </a:cubicBezTo>
                  <a:cubicBezTo>
                    <a:pt x="20965" y="24964"/>
                    <a:pt x="20651" y="24247"/>
                    <a:pt x="21159" y="23747"/>
                  </a:cubicBezTo>
                  <a:lnTo>
                    <a:pt x="21159" y="23747"/>
                  </a:lnTo>
                  <a:cubicBezTo>
                    <a:pt x="21253" y="23493"/>
                    <a:pt x="21476" y="23483"/>
                    <a:pt x="21694" y="23466"/>
                  </a:cubicBezTo>
                  <a:cubicBezTo>
                    <a:pt x="21790" y="23218"/>
                    <a:pt x="22016" y="23218"/>
                    <a:pt x="22231" y="23203"/>
                  </a:cubicBezTo>
                  <a:cubicBezTo>
                    <a:pt x="22328" y="22950"/>
                    <a:pt x="22559" y="22950"/>
                    <a:pt x="22773" y="22935"/>
                  </a:cubicBezTo>
                  <a:cubicBezTo>
                    <a:pt x="22951" y="22757"/>
                    <a:pt x="23127" y="22585"/>
                    <a:pt x="23300" y="22407"/>
                  </a:cubicBezTo>
                  <a:cubicBezTo>
                    <a:pt x="23305" y="21301"/>
                    <a:pt x="23332" y="20200"/>
                    <a:pt x="23300" y="19093"/>
                  </a:cubicBezTo>
                  <a:cubicBezTo>
                    <a:pt x="23283" y="18524"/>
                    <a:pt x="23402" y="18068"/>
                    <a:pt x="23853" y="17681"/>
                  </a:cubicBezTo>
                  <a:cubicBezTo>
                    <a:pt x="23896" y="17649"/>
                    <a:pt x="23933" y="17610"/>
                    <a:pt x="23977" y="17578"/>
                  </a:cubicBezTo>
                  <a:cubicBezTo>
                    <a:pt x="24094" y="17545"/>
                    <a:pt x="24235" y="17525"/>
                    <a:pt x="24391" y="17525"/>
                  </a:cubicBezTo>
                  <a:cubicBezTo>
                    <a:pt x="24513" y="17525"/>
                    <a:pt x="24649" y="17540"/>
                    <a:pt x="24793" y="17567"/>
                  </a:cubicBezTo>
                  <a:cubicBezTo>
                    <a:pt x="25507" y="16923"/>
                    <a:pt x="26201" y="16246"/>
                    <a:pt x="26878" y="15591"/>
                  </a:cubicBezTo>
                  <a:cubicBezTo>
                    <a:pt x="29177" y="13350"/>
                    <a:pt x="31353" y="11239"/>
                    <a:pt x="34361" y="10127"/>
                  </a:cubicBezTo>
                  <a:cubicBezTo>
                    <a:pt x="34763" y="9977"/>
                    <a:pt x="35097" y="9719"/>
                    <a:pt x="35425" y="9467"/>
                  </a:cubicBezTo>
                  <a:cubicBezTo>
                    <a:pt x="35559" y="9365"/>
                    <a:pt x="35698" y="9256"/>
                    <a:pt x="35844" y="9155"/>
                  </a:cubicBezTo>
                  <a:cubicBezTo>
                    <a:pt x="35988" y="9058"/>
                    <a:pt x="36075" y="8892"/>
                    <a:pt x="36075" y="8714"/>
                  </a:cubicBezTo>
                  <a:cubicBezTo>
                    <a:pt x="36075" y="8537"/>
                    <a:pt x="35988" y="8371"/>
                    <a:pt x="35839" y="8274"/>
                  </a:cubicBezTo>
                  <a:cubicBezTo>
                    <a:pt x="35623" y="8128"/>
                    <a:pt x="35398" y="8053"/>
                    <a:pt x="35162" y="8053"/>
                  </a:cubicBezTo>
                  <a:cubicBezTo>
                    <a:pt x="34785" y="8053"/>
                    <a:pt x="34500" y="8242"/>
                    <a:pt x="34292" y="8381"/>
                  </a:cubicBezTo>
                  <a:cubicBezTo>
                    <a:pt x="34259" y="8403"/>
                    <a:pt x="34216" y="8430"/>
                    <a:pt x="34178" y="8456"/>
                  </a:cubicBezTo>
                  <a:cubicBezTo>
                    <a:pt x="33474" y="7817"/>
                    <a:pt x="32685" y="7731"/>
                    <a:pt x="31998" y="7731"/>
                  </a:cubicBezTo>
                  <a:cubicBezTo>
                    <a:pt x="31852" y="7731"/>
                    <a:pt x="31708" y="7731"/>
                    <a:pt x="31562" y="7736"/>
                  </a:cubicBezTo>
                  <a:cubicBezTo>
                    <a:pt x="31428" y="7741"/>
                    <a:pt x="31289" y="7741"/>
                    <a:pt x="31153" y="7741"/>
                  </a:cubicBezTo>
                  <a:cubicBezTo>
                    <a:pt x="31031" y="7741"/>
                    <a:pt x="30902" y="7741"/>
                    <a:pt x="30778" y="7731"/>
                  </a:cubicBezTo>
                  <a:cubicBezTo>
                    <a:pt x="30746" y="7726"/>
                    <a:pt x="30709" y="7726"/>
                    <a:pt x="30670" y="7726"/>
                  </a:cubicBezTo>
                  <a:cubicBezTo>
                    <a:pt x="30558" y="7726"/>
                    <a:pt x="30444" y="7741"/>
                    <a:pt x="30348" y="7753"/>
                  </a:cubicBezTo>
                  <a:cubicBezTo>
                    <a:pt x="30290" y="7758"/>
                    <a:pt x="30235" y="7769"/>
                    <a:pt x="30181" y="7769"/>
                  </a:cubicBezTo>
                  <a:cubicBezTo>
                    <a:pt x="29935" y="7328"/>
                    <a:pt x="29613" y="7102"/>
                    <a:pt x="29219" y="7102"/>
                  </a:cubicBezTo>
                  <a:cubicBezTo>
                    <a:pt x="28892" y="7102"/>
                    <a:pt x="28624" y="7263"/>
                    <a:pt x="28388" y="7404"/>
                  </a:cubicBezTo>
                  <a:cubicBezTo>
                    <a:pt x="28339" y="7436"/>
                    <a:pt x="28285" y="7468"/>
                    <a:pt x="28237" y="7495"/>
                  </a:cubicBezTo>
                  <a:lnTo>
                    <a:pt x="28205" y="7511"/>
                  </a:lnTo>
                  <a:cubicBezTo>
                    <a:pt x="27340" y="7994"/>
                    <a:pt x="26813" y="8284"/>
                    <a:pt x="26459" y="8284"/>
                  </a:cubicBezTo>
                  <a:cubicBezTo>
                    <a:pt x="26061" y="8284"/>
                    <a:pt x="25545" y="7897"/>
                    <a:pt x="24525" y="7129"/>
                  </a:cubicBezTo>
                  <a:lnTo>
                    <a:pt x="24277" y="6941"/>
                  </a:lnTo>
                  <a:cubicBezTo>
                    <a:pt x="24235" y="6909"/>
                    <a:pt x="24191" y="6871"/>
                    <a:pt x="24154" y="6834"/>
                  </a:cubicBezTo>
                  <a:cubicBezTo>
                    <a:pt x="23987" y="6678"/>
                    <a:pt x="23756" y="6464"/>
                    <a:pt x="23417" y="6464"/>
                  </a:cubicBezTo>
                  <a:cubicBezTo>
                    <a:pt x="23144" y="6464"/>
                    <a:pt x="22902" y="6598"/>
                    <a:pt x="22693" y="6866"/>
                  </a:cubicBezTo>
                  <a:cubicBezTo>
                    <a:pt x="22612" y="6963"/>
                    <a:pt x="22554" y="7022"/>
                    <a:pt x="22515" y="7059"/>
                  </a:cubicBezTo>
                  <a:cubicBezTo>
                    <a:pt x="22467" y="6995"/>
                    <a:pt x="22392" y="6883"/>
                    <a:pt x="22279" y="6689"/>
                  </a:cubicBezTo>
                  <a:cubicBezTo>
                    <a:pt x="21587" y="5464"/>
                    <a:pt x="20280" y="4706"/>
                    <a:pt x="18879" y="4706"/>
                  </a:cubicBezTo>
                  <a:cubicBezTo>
                    <a:pt x="18250" y="4706"/>
                    <a:pt x="17622" y="4862"/>
                    <a:pt x="17074" y="5163"/>
                  </a:cubicBezTo>
                  <a:cubicBezTo>
                    <a:pt x="16832" y="5297"/>
                    <a:pt x="16596" y="5373"/>
                    <a:pt x="16423" y="5373"/>
                  </a:cubicBezTo>
                  <a:cubicBezTo>
                    <a:pt x="16370" y="5373"/>
                    <a:pt x="16326" y="5361"/>
                    <a:pt x="16294" y="5351"/>
                  </a:cubicBezTo>
                  <a:cubicBezTo>
                    <a:pt x="15215" y="4840"/>
                    <a:pt x="14087" y="4659"/>
                    <a:pt x="12996" y="4476"/>
                  </a:cubicBezTo>
                  <a:cubicBezTo>
                    <a:pt x="12808" y="4443"/>
                    <a:pt x="12619" y="4411"/>
                    <a:pt x="12432" y="4379"/>
                  </a:cubicBezTo>
                  <a:cubicBezTo>
                    <a:pt x="12222" y="4347"/>
                    <a:pt x="11981" y="4213"/>
                    <a:pt x="11910" y="4099"/>
                  </a:cubicBezTo>
                  <a:cubicBezTo>
                    <a:pt x="11900" y="4084"/>
                    <a:pt x="11890" y="4062"/>
                    <a:pt x="11910" y="4002"/>
                  </a:cubicBezTo>
                  <a:cubicBezTo>
                    <a:pt x="12136" y="3315"/>
                    <a:pt x="11975" y="2730"/>
                    <a:pt x="11835" y="2214"/>
                  </a:cubicBezTo>
                  <a:cubicBezTo>
                    <a:pt x="11766" y="1956"/>
                    <a:pt x="11701" y="1714"/>
                    <a:pt x="11696" y="1483"/>
                  </a:cubicBezTo>
                  <a:cubicBezTo>
                    <a:pt x="11659" y="581"/>
                    <a:pt x="11104" y="0"/>
                    <a:pt x="10288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4666025" y="2829850"/>
              <a:ext cx="4175" cy="3625"/>
            </a:xfrm>
            <a:custGeom>
              <a:rect b="b" l="l" r="r" t="t"/>
              <a:pathLst>
                <a:path extrusionOk="0" h="145" w="167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733450" y="1799325"/>
              <a:ext cx="871125" cy="1335825"/>
            </a:xfrm>
            <a:custGeom>
              <a:rect b="b" l="l" r="r" t="t"/>
              <a:pathLst>
                <a:path extrusionOk="0" h="53433" w="34845">
                  <a:moveTo>
                    <a:pt x="5458" y="1"/>
                  </a:moveTo>
                  <a:cubicBezTo>
                    <a:pt x="5324" y="33"/>
                    <a:pt x="5205" y="87"/>
                    <a:pt x="5108" y="151"/>
                  </a:cubicBezTo>
                  <a:cubicBezTo>
                    <a:pt x="4937" y="269"/>
                    <a:pt x="4818" y="425"/>
                    <a:pt x="4727" y="598"/>
                  </a:cubicBezTo>
                  <a:cubicBezTo>
                    <a:pt x="4808" y="828"/>
                    <a:pt x="4786" y="1134"/>
                    <a:pt x="4674" y="1558"/>
                  </a:cubicBezTo>
                  <a:cubicBezTo>
                    <a:pt x="3132" y="7548"/>
                    <a:pt x="1687" y="13566"/>
                    <a:pt x="161" y="19561"/>
                  </a:cubicBezTo>
                  <a:cubicBezTo>
                    <a:pt x="43" y="20034"/>
                    <a:pt x="0" y="20431"/>
                    <a:pt x="129" y="20759"/>
                  </a:cubicBezTo>
                  <a:cubicBezTo>
                    <a:pt x="134" y="20786"/>
                    <a:pt x="129" y="20801"/>
                    <a:pt x="139" y="20828"/>
                  </a:cubicBezTo>
                  <a:cubicBezTo>
                    <a:pt x="1875" y="25830"/>
                    <a:pt x="5604" y="30719"/>
                    <a:pt x="8659" y="35011"/>
                  </a:cubicBezTo>
                  <a:cubicBezTo>
                    <a:pt x="10422" y="37488"/>
                    <a:pt x="12539" y="39696"/>
                    <a:pt x="14381" y="42114"/>
                  </a:cubicBezTo>
                  <a:cubicBezTo>
                    <a:pt x="16035" y="44279"/>
                    <a:pt x="17255" y="46706"/>
                    <a:pt x="19045" y="48780"/>
                  </a:cubicBezTo>
                  <a:cubicBezTo>
                    <a:pt x="19055" y="48796"/>
                    <a:pt x="19071" y="48801"/>
                    <a:pt x="19087" y="48812"/>
                  </a:cubicBezTo>
                  <a:cubicBezTo>
                    <a:pt x="19174" y="48957"/>
                    <a:pt x="19291" y="49086"/>
                    <a:pt x="19464" y="49173"/>
                  </a:cubicBezTo>
                  <a:cubicBezTo>
                    <a:pt x="19539" y="49511"/>
                    <a:pt x="19678" y="49801"/>
                    <a:pt x="20000" y="49979"/>
                  </a:cubicBezTo>
                  <a:cubicBezTo>
                    <a:pt x="20081" y="50306"/>
                    <a:pt x="20221" y="50596"/>
                    <a:pt x="20528" y="50773"/>
                  </a:cubicBezTo>
                  <a:cubicBezTo>
                    <a:pt x="20533" y="51068"/>
                    <a:pt x="20769" y="51122"/>
                    <a:pt x="20984" y="51197"/>
                  </a:cubicBezTo>
                  <a:cubicBezTo>
                    <a:pt x="21252" y="51429"/>
                    <a:pt x="21462" y="51708"/>
                    <a:pt x="21623" y="52009"/>
                  </a:cubicBezTo>
                  <a:cubicBezTo>
                    <a:pt x="21720" y="52191"/>
                    <a:pt x="21795" y="52385"/>
                    <a:pt x="21859" y="52590"/>
                  </a:cubicBezTo>
                  <a:cubicBezTo>
                    <a:pt x="21869" y="52755"/>
                    <a:pt x="21879" y="52922"/>
                    <a:pt x="22076" y="52922"/>
                  </a:cubicBezTo>
                  <a:cubicBezTo>
                    <a:pt x="22095" y="52922"/>
                    <a:pt x="22116" y="52920"/>
                    <a:pt x="22139" y="52917"/>
                  </a:cubicBezTo>
                  <a:cubicBezTo>
                    <a:pt x="22192" y="53088"/>
                    <a:pt x="22236" y="53260"/>
                    <a:pt x="22268" y="53433"/>
                  </a:cubicBezTo>
                  <a:cubicBezTo>
                    <a:pt x="22311" y="53428"/>
                    <a:pt x="22348" y="53416"/>
                    <a:pt x="22385" y="53401"/>
                  </a:cubicBezTo>
                  <a:cubicBezTo>
                    <a:pt x="22385" y="53395"/>
                    <a:pt x="22385" y="53395"/>
                    <a:pt x="22391" y="53395"/>
                  </a:cubicBezTo>
                  <a:cubicBezTo>
                    <a:pt x="22547" y="53363"/>
                    <a:pt x="22687" y="53309"/>
                    <a:pt x="22816" y="53239"/>
                  </a:cubicBezTo>
                  <a:cubicBezTo>
                    <a:pt x="22993" y="52401"/>
                    <a:pt x="23213" y="51563"/>
                    <a:pt x="23272" y="50714"/>
                  </a:cubicBezTo>
                  <a:cubicBezTo>
                    <a:pt x="23251" y="50569"/>
                    <a:pt x="23256" y="50423"/>
                    <a:pt x="23288" y="50262"/>
                  </a:cubicBezTo>
                  <a:cubicBezTo>
                    <a:pt x="23288" y="50069"/>
                    <a:pt x="23278" y="49875"/>
                    <a:pt x="23256" y="49682"/>
                  </a:cubicBezTo>
                  <a:cubicBezTo>
                    <a:pt x="23116" y="48517"/>
                    <a:pt x="23664" y="47259"/>
                    <a:pt x="23127" y="46051"/>
                  </a:cubicBezTo>
                  <a:lnTo>
                    <a:pt x="23127" y="46051"/>
                  </a:lnTo>
                  <a:cubicBezTo>
                    <a:pt x="23159" y="46053"/>
                    <a:pt x="23192" y="46053"/>
                    <a:pt x="23224" y="46053"/>
                  </a:cubicBezTo>
                  <a:cubicBezTo>
                    <a:pt x="23662" y="46053"/>
                    <a:pt x="24123" y="45937"/>
                    <a:pt x="24559" y="45937"/>
                  </a:cubicBezTo>
                  <a:cubicBezTo>
                    <a:pt x="24576" y="45937"/>
                    <a:pt x="24593" y="45938"/>
                    <a:pt x="24610" y="45938"/>
                  </a:cubicBezTo>
                  <a:cubicBezTo>
                    <a:pt x="24787" y="45943"/>
                    <a:pt x="24964" y="45970"/>
                    <a:pt x="25137" y="46029"/>
                  </a:cubicBezTo>
                  <a:cubicBezTo>
                    <a:pt x="25249" y="46072"/>
                    <a:pt x="25362" y="46131"/>
                    <a:pt x="25464" y="46213"/>
                  </a:cubicBezTo>
                  <a:cubicBezTo>
                    <a:pt x="25626" y="46330"/>
                    <a:pt x="25775" y="46503"/>
                    <a:pt x="25910" y="46739"/>
                  </a:cubicBezTo>
                  <a:cubicBezTo>
                    <a:pt x="26004" y="46899"/>
                    <a:pt x="26086" y="46968"/>
                    <a:pt x="26164" y="46968"/>
                  </a:cubicBezTo>
                  <a:cubicBezTo>
                    <a:pt x="26301" y="46968"/>
                    <a:pt x="26425" y="46755"/>
                    <a:pt x="26576" y="46443"/>
                  </a:cubicBezTo>
                  <a:cubicBezTo>
                    <a:pt x="26716" y="46158"/>
                    <a:pt x="26807" y="45863"/>
                    <a:pt x="26883" y="45563"/>
                  </a:cubicBezTo>
                  <a:cubicBezTo>
                    <a:pt x="26947" y="45310"/>
                    <a:pt x="26995" y="45047"/>
                    <a:pt x="27049" y="44789"/>
                  </a:cubicBezTo>
                  <a:cubicBezTo>
                    <a:pt x="27076" y="44665"/>
                    <a:pt x="27097" y="44547"/>
                    <a:pt x="27129" y="44428"/>
                  </a:cubicBezTo>
                  <a:cubicBezTo>
                    <a:pt x="27253" y="43902"/>
                    <a:pt x="27425" y="43397"/>
                    <a:pt x="27785" y="42957"/>
                  </a:cubicBezTo>
                  <a:cubicBezTo>
                    <a:pt x="27817" y="42898"/>
                    <a:pt x="27833" y="42838"/>
                    <a:pt x="27828" y="42791"/>
                  </a:cubicBezTo>
                  <a:cubicBezTo>
                    <a:pt x="27994" y="42189"/>
                    <a:pt x="28113" y="41791"/>
                    <a:pt x="28263" y="41539"/>
                  </a:cubicBezTo>
                  <a:cubicBezTo>
                    <a:pt x="28313" y="41382"/>
                    <a:pt x="28364" y="41224"/>
                    <a:pt x="28410" y="41062"/>
                  </a:cubicBezTo>
                  <a:lnTo>
                    <a:pt x="28410" y="41062"/>
                  </a:lnTo>
                  <a:cubicBezTo>
                    <a:pt x="28415" y="41068"/>
                    <a:pt x="28420" y="41071"/>
                    <a:pt x="28423" y="41071"/>
                  </a:cubicBezTo>
                  <a:cubicBezTo>
                    <a:pt x="28427" y="41071"/>
                    <a:pt x="28428" y="41062"/>
                    <a:pt x="28418" y="41033"/>
                  </a:cubicBezTo>
                  <a:cubicBezTo>
                    <a:pt x="29203" y="38192"/>
                    <a:pt x="29166" y="34683"/>
                    <a:pt x="29751" y="31799"/>
                  </a:cubicBezTo>
                  <a:cubicBezTo>
                    <a:pt x="31373" y="23767"/>
                    <a:pt x="32878" y="15703"/>
                    <a:pt x="34468" y="7667"/>
                  </a:cubicBezTo>
                  <a:cubicBezTo>
                    <a:pt x="34537" y="7323"/>
                    <a:pt x="34543" y="7082"/>
                    <a:pt x="34457" y="6898"/>
                  </a:cubicBezTo>
                  <a:cubicBezTo>
                    <a:pt x="34549" y="6742"/>
                    <a:pt x="34671" y="6598"/>
                    <a:pt x="34844" y="6496"/>
                  </a:cubicBezTo>
                  <a:cubicBezTo>
                    <a:pt x="34817" y="6458"/>
                    <a:pt x="34785" y="6425"/>
                    <a:pt x="34753" y="6393"/>
                  </a:cubicBezTo>
                  <a:cubicBezTo>
                    <a:pt x="30250" y="5512"/>
                    <a:pt x="25743" y="4647"/>
                    <a:pt x="21237" y="3789"/>
                  </a:cubicBezTo>
                  <a:cubicBezTo>
                    <a:pt x="20747" y="3697"/>
                    <a:pt x="20479" y="3536"/>
                    <a:pt x="20350" y="3299"/>
                  </a:cubicBezTo>
                  <a:cubicBezTo>
                    <a:pt x="20151" y="3251"/>
                    <a:pt x="19952" y="3214"/>
                    <a:pt x="19747" y="3165"/>
                  </a:cubicBezTo>
                  <a:cubicBezTo>
                    <a:pt x="19710" y="3159"/>
                    <a:pt x="19673" y="3149"/>
                    <a:pt x="19635" y="3144"/>
                  </a:cubicBezTo>
                  <a:cubicBezTo>
                    <a:pt x="19507" y="3239"/>
                    <a:pt x="19349" y="3280"/>
                    <a:pt x="19154" y="3280"/>
                  </a:cubicBezTo>
                  <a:cubicBezTo>
                    <a:pt x="18998" y="3280"/>
                    <a:pt x="18817" y="3254"/>
                    <a:pt x="18609" y="3208"/>
                  </a:cubicBezTo>
                  <a:cubicBezTo>
                    <a:pt x="14210" y="2209"/>
                    <a:pt x="9826" y="1129"/>
                    <a:pt x="5458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4979500" y="3308650"/>
              <a:ext cx="518175" cy="716525"/>
            </a:xfrm>
            <a:custGeom>
              <a:rect b="b" l="l" r="r" t="t"/>
              <a:pathLst>
                <a:path extrusionOk="0" h="28661" w="20727">
                  <a:moveTo>
                    <a:pt x="14022" y="0"/>
                  </a:moveTo>
                  <a:cubicBezTo>
                    <a:pt x="9509" y="506"/>
                    <a:pt x="4991" y="903"/>
                    <a:pt x="467" y="1262"/>
                  </a:cubicBezTo>
                  <a:cubicBezTo>
                    <a:pt x="397" y="1300"/>
                    <a:pt x="344" y="1349"/>
                    <a:pt x="290" y="1397"/>
                  </a:cubicBezTo>
                  <a:cubicBezTo>
                    <a:pt x="317" y="1418"/>
                    <a:pt x="349" y="1440"/>
                    <a:pt x="377" y="1467"/>
                  </a:cubicBezTo>
                  <a:cubicBezTo>
                    <a:pt x="484" y="1574"/>
                    <a:pt x="558" y="1698"/>
                    <a:pt x="612" y="1827"/>
                  </a:cubicBezTo>
                  <a:cubicBezTo>
                    <a:pt x="473" y="1999"/>
                    <a:pt x="446" y="2251"/>
                    <a:pt x="451" y="2601"/>
                  </a:cubicBezTo>
                  <a:cubicBezTo>
                    <a:pt x="478" y="5571"/>
                    <a:pt x="456" y="8542"/>
                    <a:pt x="456" y="11513"/>
                  </a:cubicBezTo>
                  <a:cubicBezTo>
                    <a:pt x="489" y="12184"/>
                    <a:pt x="521" y="12856"/>
                    <a:pt x="521" y="13528"/>
                  </a:cubicBezTo>
                  <a:cubicBezTo>
                    <a:pt x="521" y="14199"/>
                    <a:pt x="489" y="14870"/>
                    <a:pt x="402" y="15542"/>
                  </a:cubicBezTo>
                  <a:cubicBezTo>
                    <a:pt x="258" y="18641"/>
                    <a:pt x="0" y="21742"/>
                    <a:pt x="451" y="24842"/>
                  </a:cubicBezTo>
                  <a:cubicBezTo>
                    <a:pt x="640" y="26114"/>
                    <a:pt x="833" y="27388"/>
                    <a:pt x="1010" y="28661"/>
                  </a:cubicBezTo>
                  <a:cubicBezTo>
                    <a:pt x="1015" y="28661"/>
                    <a:pt x="1015" y="28655"/>
                    <a:pt x="1021" y="28655"/>
                  </a:cubicBezTo>
                  <a:cubicBezTo>
                    <a:pt x="1074" y="28650"/>
                    <a:pt x="1128" y="28645"/>
                    <a:pt x="1176" y="28640"/>
                  </a:cubicBezTo>
                  <a:cubicBezTo>
                    <a:pt x="3561" y="28338"/>
                    <a:pt x="5953" y="27899"/>
                    <a:pt x="8354" y="27817"/>
                  </a:cubicBezTo>
                  <a:cubicBezTo>
                    <a:pt x="9202" y="27790"/>
                    <a:pt x="10047" y="27790"/>
                    <a:pt x="10890" y="27748"/>
                  </a:cubicBezTo>
                  <a:cubicBezTo>
                    <a:pt x="11502" y="27673"/>
                    <a:pt x="12109" y="27602"/>
                    <a:pt x="12722" y="27532"/>
                  </a:cubicBezTo>
                  <a:cubicBezTo>
                    <a:pt x="13323" y="27468"/>
                    <a:pt x="13930" y="27403"/>
                    <a:pt x="14537" y="27334"/>
                  </a:cubicBezTo>
                  <a:cubicBezTo>
                    <a:pt x="14892" y="27269"/>
                    <a:pt x="15241" y="27210"/>
                    <a:pt x="15606" y="27210"/>
                  </a:cubicBezTo>
                  <a:cubicBezTo>
                    <a:pt x="15616" y="27210"/>
                    <a:pt x="15628" y="27215"/>
                    <a:pt x="15638" y="27215"/>
                  </a:cubicBezTo>
                  <a:cubicBezTo>
                    <a:pt x="17186" y="27049"/>
                    <a:pt x="18733" y="26883"/>
                    <a:pt x="20280" y="26711"/>
                  </a:cubicBezTo>
                  <a:cubicBezTo>
                    <a:pt x="20344" y="26699"/>
                    <a:pt x="20414" y="26694"/>
                    <a:pt x="20484" y="26684"/>
                  </a:cubicBezTo>
                  <a:cubicBezTo>
                    <a:pt x="20570" y="26674"/>
                    <a:pt x="20645" y="26533"/>
                    <a:pt x="20726" y="26448"/>
                  </a:cubicBezTo>
                  <a:cubicBezTo>
                    <a:pt x="20409" y="26275"/>
                    <a:pt x="20307" y="25958"/>
                    <a:pt x="20205" y="25642"/>
                  </a:cubicBezTo>
                  <a:cubicBezTo>
                    <a:pt x="19539" y="24820"/>
                    <a:pt x="20484" y="23831"/>
                    <a:pt x="19947" y="22993"/>
                  </a:cubicBezTo>
                  <a:cubicBezTo>
                    <a:pt x="19678" y="22896"/>
                    <a:pt x="19684" y="22660"/>
                    <a:pt x="19667" y="22434"/>
                  </a:cubicBezTo>
                  <a:lnTo>
                    <a:pt x="19678" y="22434"/>
                  </a:lnTo>
                  <a:cubicBezTo>
                    <a:pt x="19072" y="21226"/>
                    <a:pt x="19608" y="20103"/>
                    <a:pt x="19952" y="18964"/>
                  </a:cubicBezTo>
                  <a:lnTo>
                    <a:pt x="19952" y="18964"/>
                  </a:lnTo>
                  <a:cubicBezTo>
                    <a:pt x="19947" y="18970"/>
                    <a:pt x="19942" y="18970"/>
                    <a:pt x="19936" y="18975"/>
                  </a:cubicBezTo>
                  <a:cubicBezTo>
                    <a:pt x="19947" y="18884"/>
                    <a:pt x="19958" y="18792"/>
                    <a:pt x="19968" y="18695"/>
                  </a:cubicBezTo>
                  <a:cubicBezTo>
                    <a:pt x="19910" y="18298"/>
                    <a:pt x="19856" y="17900"/>
                    <a:pt x="19802" y="17503"/>
                  </a:cubicBezTo>
                  <a:lnTo>
                    <a:pt x="19802" y="17498"/>
                  </a:lnTo>
                  <a:cubicBezTo>
                    <a:pt x="20054" y="17024"/>
                    <a:pt x="19291" y="16982"/>
                    <a:pt x="19399" y="16573"/>
                  </a:cubicBezTo>
                  <a:cubicBezTo>
                    <a:pt x="18658" y="16149"/>
                    <a:pt x="18711" y="15386"/>
                    <a:pt x="18599" y="14693"/>
                  </a:cubicBezTo>
                  <a:lnTo>
                    <a:pt x="18599" y="14693"/>
                  </a:lnTo>
                  <a:cubicBezTo>
                    <a:pt x="18604" y="14693"/>
                    <a:pt x="18609" y="14698"/>
                    <a:pt x="18609" y="14698"/>
                  </a:cubicBezTo>
                  <a:cubicBezTo>
                    <a:pt x="17481" y="12410"/>
                    <a:pt x="17057" y="9885"/>
                    <a:pt x="16251" y="7489"/>
                  </a:cubicBezTo>
                  <a:cubicBezTo>
                    <a:pt x="15564" y="5448"/>
                    <a:pt x="14956" y="3374"/>
                    <a:pt x="14381" y="1295"/>
                  </a:cubicBezTo>
                  <a:cubicBezTo>
                    <a:pt x="14301" y="999"/>
                    <a:pt x="14205" y="796"/>
                    <a:pt x="14069" y="655"/>
                  </a:cubicBezTo>
                  <a:cubicBezTo>
                    <a:pt x="14086" y="494"/>
                    <a:pt x="14129" y="339"/>
                    <a:pt x="14225" y="194"/>
                  </a:cubicBezTo>
                  <a:cubicBezTo>
                    <a:pt x="14242" y="172"/>
                    <a:pt x="14257" y="151"/>
                    <a:pt x="14274" y="129"/>
                  </a:cubicBezTo>
                  <a:cubicBezTo>
                    <a:pt x="14205" y="75"/>
                    <a:pt x="14113" y="38"/>
                    <a:pt x="14022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005675" y="3951800"/>
              <a:ext cx="1375725" cy="940325"/>
            </a:xfrm>
            <a:custGeom>
              <a:rect b="b" l="l" r="r" t="t"/>
              <a:pathLst>
                <a:path extrusionOk="0" h="37613" w="55029">
                  <a:moveTo>
                    <a:pt x="38118" y="1"/>
                  </a:moveTo>
                  <a:cubicBezTo>
                    <a:pt x="37965" y="1"/>
                    <a:pt x="37813" y="53"/>
                    <a:pt x="37660" y="174"/>
                  </a:cubicBezTo>
                  <a:cubicBezTo>
                    <a:pt x="37423" y="968"/>
                    <a:pt x="37977" y="1699"/>
                    <a:pt x="37859" y="2483"/>
                  </a:cubicBezTo>
                  <a:cubicBezTo>
                    <a:pt x="37826" y="2682"/>
                    <a:pt x="37923" y="2951"/>
                    <a:pt x="37864" y="3133"/>
                  </a:cubicBezTo>
                  <a:cubicBezTo>
                    <a:pt x="37789" y="3209"/>
                    <a:pt x="37692" y="3289"/>
                    <a:pt x="37558" y="3348"/>
                  </a:cubicBezTo>
                  <a:cubicBezTo>
                    <a:pt x="37517" y="3356"/>
                    <a:pt x="37477" y="3359"/>
                    <a:pt x="37438" y="3359"/>
                  </a:cubicBezTo>
                  <a:cubicBezTo>
                    <a:pt x="37154" y="3359"/>
                    <a:pt x="36910" y="3175"/>
                    <a:pt x="36773" y="2855"/>
                  </a:cubicBezTo>
                  <a:cubicBezTo>
                    <a:pt x="36346" y="2394"/>
                    <a:pt x="35910" y="2183"/>
                    <a:pt x="35261" y="2183"/>
                  </a:cubicBezTo>
                  <a:cubicBezTo>
                    <a:pt x="35159" y="2183"/>
                    <a:pt x="35053" y="2188"/>
                    <a:pt x="34941" y="2198"/>
                  </a:cubicBezTo>
                  <a:cubicBezTo>
                    <a:pt x="30611" y="2580"/>
                    <a:pt x="26277" y="2833"/>
                    <a:pt x="21935" y="3096"/>
                  </a:cubicBezTo>
                  <a:cubicBezTo>
                    <a:pt x="21724" y="3109"/>
                    <a:pt x="21483" y="3162"/>
                    <a:pt x="21256" y="3162"/>
                  </a:cubicBezTo>
                  <a:cubicBezTo>
                    <a:pt x="20939" y="3162"/>
                    <a:pt x="20648" y="3060"/>
                    <a:pt x="20495" y="2607"/>
                  </a:cubicBezTo>
                  <a:cubicBezTo>
                    <a:pt x="20044" y="2527"/>
                    <a:pt x="20275" y="1979"/>
                    <a:pt x="19974" y="1796"/>
                  </a:cubicBezTo>
                  <a:lnTo>
                    <a:pt x="19974" y="1806"/>
                  </a:lnTo>
                  <a:lnTo>
                    <a:pt x="19952" y="1786"/>
                  </a:lnTo>
                  <a:lnTo>
                    <a:pt x="19964" y="1786"/>
                  </a:lnTo>
                  <a:cubicBezTo>
                    <a:pt x="19830" y="1528"/>
                    <a:pt x="19657" y="1404"/>
                    <a:pt x="19464" y="1355"/>
                  </a:cubicBezTo>
                  <a:cubicBezTo>
                    <a:pt x="19469" y="1307"/>
                    <a:pt x="19475" y="1248"/>
                    <a:pt x="19475" y="1216"/>
                  </a:cubicBezTo>
                  <a:cubicBezTo>
                    <a:pt x="19384" y="1173"/>
                    <a:pt x="19303" y="1102"/>
                    <a:pt x="19250" y="1012"/>
                  </a:cubicBezTo>
                  <a:lnTo>
                    <a:pt x="19233" y="985"/>
                  </a:lnTo>
                  <a:cubicBezTo>
                    <a:pt x="17686" y="1157"/>
                    <a:pt x="16139" y="1323"/>
                    <a:pt x="14591" y="1489"/>
                  </a:cubicBezTo>
                  <a:cubicBezTo>
                    <a:pt x="14581" y="1489"/>
                    <a:pt x="14569" y="1484"/>
                    <a:pt x="14559" y="1484"/>
                  </a:cubicBezTo>
                  <a:cubicBezTo>
                    <a:pt x="14194" y="1484"/>
                    <a:pt x="13845" y="1543"/>
                    <a:pt x="13490" y="1608"/>
                  </a:cubicBezTo>
                  <a:cubicBezTo>
                    <a:pt x="12883" y="1677"/>
                    <a:pt x="12276" y="1742"/>
                    <a:pt x="11675" y="1806"/>
                  </a:cubicBezTo>
                  <a:cubicBezTo>
                    <a:pt x="11062" y="1876"/>
                    <a:pt x="10455" y="1947"/>
                    <a:pt x="9843" y="2022"/>
                  </a:cubicBezTo>
                  <a:cubicBezTo>
                    <a:pt x="9000" y="2064"/>
                    <a:pt x="8155" y="2064"/>
                    <a:pt x="7307" y="2091"/>
                  </a:cubicBezTo>
                  <a:cubicBezTo>
                    <a:pt x="4906" y="2173"/>
                    <a:pt x="2514" y="2612"/>
                    <a:pt x="129" y="2914"/>
                  </a:cubicBezTo>
                  <a:cubicBezTo>
                    <a:pt x="141" y="3011"/>
                    <a:pt x="151" y="3101"/>
                    <a:pt x="168" y="3198"/>
                  </a:cubicBezTo>
                  <a:cubicBezTo>
                    <a:pt x="108" y="3209"/>
                    <a:pt x="54" y="3214"/>
                    <a:pt x="0" y="3219"/>
                  </a:cubicBezTo>
                  <a:cubicBezTo>
                    <a:pt x="146" y="4293"/>
                    <a:pt x="285" y="5364"/>
                    <a:pt x="393" y="6443"/>
                  </a:cubicBezTo>
                  <a:cubicBezTo>
                    <a:pt x="419" y="6701"/>
                    <a:pt x="495" y="6846"/>
                    <a:pt x="597" y="6931"/>
                  </a:cubicBezTo>
                  <a:cubicBezTo>
                    <a:pt x="607" y="7023"/>
                    <a:pt x="612" y="7115"/>
                    <a:pt x="624" y="7201"/>
                  </a:cubicBezTo>
                  <a:cubicBezTo>
                    <a:pt x="629" y="7216"/>
                    <a:pt x="624" y="7233"/>
                    <a:pt x="624" y="7243"/>
                  </a:cubicBezTo>
                  <a:cubicBezTo>
                    <a:pt x="624" y="7254"/>
                    <a:pt x="629" y="7271"/>
                    <a:pt x="629" y="7281"/>
                  </a:cubicBezTo>
                  <a:lnTo>
                    <a:pt x="624" y="7523"/>
                  </a:lnTo>
                  <a:cubicBezTo>
                    <a:pt x="726" y="7549"/>
                    <a:pt x="833" y="7571"/>
                    <a:pt x="962" y="7571"/>
                  </a:cubicBezTo>
                  <a:cubicBezTo>
                    <a:pt x="1016" y="7571"/>
                    <a:pt x="1064" y="7566"/>
                    <a:pt x="1113" y="7566"/>
                  </a:cubicBezTo>
                  <a:cubicBezTo>
                    <a:pt x="1145" y="7566"/>
                    <a:pt x="1182" y="7561"/>
                    <a:pt x="1215" y="7561"/>
                  </a:cubicBezTo>
                  <a:cubicBezTo>
                    <a:pt x="1220" y="7561"/>
                    <a:pt x="1252" y="7561"/>
                    <a:pt x="1264" y="7566"/>
                  </a:cubicBezTo>
                  <a:cubicBezTo>
                    <a:pt x="1408" y="7630"/>
                    <a:pt x="1537" y="7662"/>
                    <a:pt x="1666" y="7662"/>
                  </a:cubicBezTo>
                  <a:cubicBezTo>
                    <a:pt x="1924" y="7662"/>
                    <a:pt x="2359" y="7544"/>
                    <a:pt x="2385" y="6760"/>
                  </a:cubicBezTo>
                  <a:cubicBezTo>
                    <a:pt x="2385" y="6723"/>
                    <a:pt x="2385" y="6685"/>
                    <a:pt x="2392" y="6653"/>
                  </a:cubicBezTo>
                  <a:cubicBezTo>
                    <a:pt x="2466" y="6453"/>
                    <a:pt x="2521" y="6249"/>
                    <a:pt x="2574" y="6056"/>
                  </a:cubicBezTo>
                  <a:cubicBezTo>
                    <a:pt x="2595" y="5976"/>
                    <a:pt x="2617" y="5895"/>
                    <a:pt x="2638" y="5815"/>
                  </a:cubicBezTo>
                  <a:cubicBezTo>
                    <a:pt x="2660" y="5905"/>
                    <a:pt x="2675" y="5992"/>
                    <a:pt x="2692" y="6083"/>
                  </a:cubicBezTo>
                  <a:cubicBezTo>
                    <a:pt x="2826" y="6782"/>
                    <a:pt x="3009" y="7732"/>
                    <a:pt x="3971" y="8114"/>
                  </a:cubicBezTo>
                  <a:cubicBezTo>
                    <a:pt x="4185" y="8194"/>
                    <a:pt x="4395" y="8238"/>
                    <a:pt x="4594" y="8238"/>
                  </a:cubicBezTo>
                  <a:cubicBezTo>
                    <a:pt x="5120" y="8238"/>
                    <a:pt x="5486" y="7968"/>
                    <a:pt x="5770" y="7625"/>
                  </a:cubicBezTo>
                  <a:cubicBezTo>
                    <a:pt x="5749" y="7603"/>
                    <a:pt x="5727" y="7576"/>
                    <a:pt x="5712" y="7549"/>
                  </a:cubicBezTo>
                  <a:cubicBezTo>
                    <a:pt x="5588" y="7367"/>
                    <a:pt x="5529" y="7087"/>
                    <a:pt x="5888" y="6755"/>
                  </a:cubicBezTo>
                  <a:cubicBezTo>
                    <a:pt x="5905" y="6738"/>
                    <a:pt x="5926" y="6723"/>
                    <a:pt x="5937" y="6706"/>
                  </a:cubicBezTo>
                  <a:cubicBezTo>
                    <a:pt x="6039" y="6604"/>
                    <a:pt x="6178" y="6550"/>
                    <a:pt x="6313" y="6550"/>
                  </a:cubicBezTo>
                  <a:cubicBezTo>
                    <a:pt x="6414" y="6550"/>
                    <a:pt x="6518" y="6582"/>
                    <a:pt x="6603" y="6636"/>
                  </a:cubicBezTo>
                  <a:cubicBezTo>
                    <a:pt x="6576" y="6792"/>
                    <a:pt x="6372" y="6931"/>
                    <a:pt x="6313" y="7087"/>
                  </a:cubicBezTo>
                  <a:cubicBezTo>
                    <a:pt x="6367" y="7136"/>
                    <a:pt x="6414" y="7184"/>
                    <a:pt x="6463" y="7233"/>
                  </a:cubicBezTo>
                  <a:cubicBezTo>
                    <a:pt x="6684" y="7233"/>
                    <a:pt x="6845" y="7169"/>
                    <a:pt x="6974" y="7072"/>
                  </a:cubicBezTo>
                  <a:lnTo>
                    <a:pt x="6974" y="7072"/>
                  </a:lnTo>
                  <a:cubicBezTo>
                    <a:pt x="7027" y="7243"/>
                    <a:pt x="6995" y="7437"/>
                    <a:pt x="6872" y="7581"/>
                  </a:cubicBezTo>
                  <a:cubicBezTo>
                    <a:pt x="6808" y="7652"/>
                    <a:pt x="6743" y="7705"/>
                    <a:pt x="6679" y="7754"/>
                  </a:cubicBezTo>
                  <a:cubicBezTo>
                    <a:pt x="7517" y="7641"/>
                    <a:pt x="7768" y="6872"/>
                    <a:pt x="7865" y="6572"/>
                  </a:cubicBezTo>
                  <a:cubicBezTo>
                    <a:pt x="7973" y="6244"/>
                    <a:pt x="8323" y="6239"/>
                    <a:pt x="8338" y="6239"/>
                  </a:cubicBezTo>
                  <a:cubicBezTo>
                    <a:pt x="8618" y="6641"/>
                    <a:pt x="8961" y="6846"/>
                    <a:pt x="9370" y="6846"/>
                  </a:cubicBezTo>
                  <a:cubicBezTo>
                    <a:pt x="9638" y="6846"/>
                    <a:pt x="9875" y="6750"/>
                    <a:pt x="10068" y="6674"/>
                  </a:cubicBezTo>
                  <a:cubicBezTo>
                    <a:pt x="10170" y="6636"/>
                    <a:pt x="10294" y="6588"/>
                    <a:pt x="10347" y="6588"/>
                  </a:cubicBezTo>
                  <a:cubicBezTo>
                    <a:pt x="10418" y="6604"/>
                    <a:pt x="10493" y="6609"/>
                    <a:pt x="10562" y="6609"/>
                  </a:cubicBezTo>
                  <a:cubicBezTo>
                    <a:pt x="10944" y="6609"/>
                    <a:pt x="11276" y="6427"/>
                    <a:pt x="11578" y="6266"/>
                  </a:cubicBezTo>
                  <a:cubicBezTo>
                    <a:pt x="11750" y="6169"/>
                    <a:pt x="11970" y="6051"/>
                    <a:pt x="12082" y="6051"/>
                  </a:cubicBezTo>
                  <a:cubicBezTo>
                    <a:pt x="12082" y="6051"/>
                    <a:pt x="12196" y="6110"/>
                    <a:pt x="12330" y="6485"/>
                  </a:cubicBezTo>
                  <a:cubicBezTo>
                    <a:pt x="12410" y="6701"/>
                    <a:pt x="12610" y="6835"/>
                    <a:pt x="12829" y="6835"/>
                  </a:cubicBezTo>
                  <a:cubicBezTo>
                    <a:pt x="12868" y="6835"/>
                    <a:pt x="12905" y="6835"/>
                    <a:pt x="12937" y="6824"/>
                  </a:cubicBezTo>
                  <a:cubicBezTo>
                    <a:pt x="12990" y="6814"/>
                    <a:pt x="13049" y="6808"/>
                    <a:pt x="13103" y="6808"/>
                  </a:cubicBezTo>
                  <a:cubicBezTo>
                    <a:pt x="13421" y="6808"/>
                    <a:pt x="13764" y="6996"/>
                    <a:pt x="14130" y="7189"/>
                  </a:cubicBezTo>
                  <a:cubicBezTo>
                    <a:pt x="14581" y="7437"/>
                    <a:pt x="15092" y="7710"/>
                    <a:pt x="15698" y="7710"/>
                  </a:cubicBezTo>
                  <a:cubicBezTo>
                    <a:pt x="16026" y="7710"/>
                    <a:pt x="16354" y="7630"/>
                    <a:pt x="16665" y="7469"/>
                  </a:cubicBezTo>
                  <a:cubicBezTo>
                    <a:pt x="16800" y="7506"/>
                    <a:pt x="17019" y="7635"/>
                    <a:pt x="17111" y="7727"/>
                  </a:cubicBezTo>
                  <a:cubicBezTo>
                    <a:pt x="17106" y="8640"/>
                    <a:pt x="17691" y="9000"/>
                    <a:pt x="18089" y="9237"/>
                  </a:cubicBezTo>
                  <a:cubicBezTo>
                    <a:pt x="18196" y="9301"/>
                    <a:pt x="18298" y="9361"/>
                    <a:pt x="18379" y="9425"/>
                  </a:cubicBezTo>
                  <a:cubicBezTo>
                    <a:pt x="18422" y="9462"/>
                    <a:pt x="18470" y="9495"/>
                    <a:pt x="18513" y="9532"/>
                  </a:cubicBezTo>
                  <a:cubicBezTo>
                    <a:pt x="18551" y="9554"/>
                    <a:pt x="18599" y="9591"/>
                    <a:pt x="18626" y="9612"/>
                  </a:cubicBezTo>
                  <a:cubicBezTo>
                    <a:pt x="18605" y="9914"/>
                    <a:pt x="18615" y="10321"/>
                    <a:pt x="18863" y="10628"/>
                  </a:cubicBezTo>
                  <a:cubicBezTo>
                    <a:pt x="21607" y="10764"/>
                    <a:pt x="24143" y="13721"/>
                    <a:pt x="27016" y="13721"/>
                  </a:cubicBezTo>
                  <a:cubicBezTo>
                    <a:pt x="28017" y="13721"/>
                    <a:pt x="29059" y="13362"/>
                    <a:pt x="30165" y="12401"/>
                  </a:cubicBezTo>
                  <a:cubicBezTo>
                    <a:pt x="30569" y="12384"/>
                    <a:pt x="30988" y="12358"/>
                    <a:pt x="31427" y="12320"/>
                  </a:cubicBezTo>
                  <a:cubicBezTo>
                    <a:pt x="31868" y="12282"/>
                    <a:pt x="32336" y="12229"/>
                    <a:pt x="32830" y="12170"/>
                  </a:cubicBezTo>
                  <a:cubicBezTo>
                    <a:pt x="33239" y="12287"/>
                    <a:pt x="33646" y="12406"/>
                    <a:pt x="34071" y="12513"/>
                  </a:cubicBezTo>
                  <a:cubicBezTo>
                    <a:pt x="34082" y="12530"/>
                    <a:pt x="34098" y="12552"/>
                    <a:pt x="34109" y="12567"/>
                  </a:cubicBezTo>
                  <a:cubicBezTo>
                    <a:pt x="34147" y="12621"/>
                    <a:pt x="34189" y="12681"/>
                    <a:pt x="34227" y="12723"/>
                  </a:cubicBezTo>
                  <a:cubicBezTo>
                    <a:pt x="35699" y="14479"/>
                    <a:pt x="36021" y="16199"/>
                    <a:pt x="35221" y="17987"/>
                  </a:cubicBezTo>
                  <a:cubicBezTo>
                    <a:pt x="34856" y="18805"/>
                    <a:pt x="35000" y="19546"/>
                    <a:pt x="35129" y="20201"/>
                  </a:cubicBezTo>
                  <a:cubicBezTo>
                    <a:pt x="35183" y="20469"/>
                    <a:pt x="35231" y="20722"/>
                    <a:pt x="35243" y="20970"/>
                  </a:cubicBezTo>
                  <a:cubicBezTo>
                    <a:pt x="35275" y="21550"/>
                    <a:pt x="35790" y="22038"/>
                    <a:pt x="36371" y="22038"/>
                  </a:cubicBezTo>
                  <a:cubicBezTo>
                    <a:pt x="36505" y="22038"/>
                    <a:pt x="36634" y="22017"/>
                    <a:pt x="36752" y="21964"/>
                  </a:cubicBezTo>
                  <a:cubicBezTo>
                    <a:pt x="37090" y="21823"/>
                    <a:pt x="37214" y="21603"/>
                    <a:pt x="37256" y="21441"/>
                  </a:cubicBezTo>
                  <a:cubicBezTo>
                    <a:pt x="37358" y="21093"/>
                    <a:pt x="37160" y="20819"/>
                    <a:pt x="37042" y="20658"/>
                  </a:cubicBezTo>
                  <a:cubicBezTo>
                    <a:pt x="37026" y="20625"/>
                    <a:pt x="37004" y="20603"/>
                    <a:pt x="36988" y="20578"/>
                  </a:cubicBezTo>
                  <a:cubicBezTo>
                    <a:pt x="36988" y="20571"/>
                    <a:pt x="36983" y="20566"/>
                    <a:pt x="36983" y="20561"/>
                  </a:cubicBezTo>
                  <a:lnTo>
                    <a:pt x="36983" y="20561"/>
                  </a:lnTo>
                  <a:cubicBezTo>
                    <a:pt x="37160" y="20727"/>
                    <a:pt x="37348" y="20765"/>
                    <a:pt x="37487" y="20765"/>
                  </a:cubicBezTo>
                  <a:cubicBezTo>
                    <a:pt x="37574" y="20765"/>
                    <a:pt x="37648" y="20754"/>
                    <a:pt x="37713" y="20732"/>
                  </a:cubicBezTo>
                  <a:lnTo>
                    <a:pt x="37713" y="20732"/>
                  </a:lnTo>
                  <a:cubicBezTo>
                    <a:pt x="37623" y="20953"/>
                    <a:pt x="37552" y="21178"/>
                    <a:pt x="37487" y="21404"/>
                  </a:cubicBezTo>
                  <a:cubicBezTo>
                    <a:pt x="37353" y="21840"/>
                    <a:pt x="37241" y="22222"/>
                    <a:pt x="36951" y="22463"/>
                  </a:cubicBezTo>
                  <a:cubicBezTo>
                    <a:pt x="36585" y="22763"/>
                    <a:pt x="36527" y="23075"/>
                    <a:pt x="36537" y="23285"/>
                  </a:cubicBezTo>
                  <a:cubicBezTo>
                    <a:pt x="36552" y="23553"/>
                    <a:pt x="36703" y="23789"/>
                    <a:pt x="36956" y="23956"/>
                  </a:cubicBezTo>
                  <a:cubicBezTo>
                    <a:pt x="37519" y="24317"/>
                    <a:pt x="37816" y="24902"/>
                    <a:pt x="38127" y="25520"/>
                  </a:cubicBezTo>
                  <a:cubicBezTo>
                    <a:pt x="38267" y="25799"/>
                    <a:pt x="38407" y="26090"/>
                    <a:pt x="38583" y="26368"/>
                  </a:cubicBezTo>
                  <a:cubicBezTo>
                    <a:pt x="38707" y="26561"/>
                    <a:pt x="39352" y="27540"/>
                    <a:pt x="40179" y="27540"/>
                  </a:cubicBezTo>
                  <a:cubicBezTo>
                    <a:pt x="40388" y="27540"/>
                    <a:pt x="40588" y="27476"/>
                    <a:pt x="40760" y="27352"/>
                  </a:cubicBezTo>
                  <a:cubicBezTo>
                    <a:pt x="40839" y="27298"/>
                    <a:pt x="40904" y="27255"/>
                    <a:pt x="40953" y="27233"/>
                  </a:cubicBezTo>
                  <a:cubicBezTo>
                    <a:pt x="40968" y="27292"/>
                    <a:pt x="40980" y="27362"/>
                    <a:pt x="40990" y="27416"/>
                  </a:cubicBezTo>
                  <a:cubicBezTo>
                    <a:pt x="41007" y="27496"/>
                    <a:pt x="41023" y="27572"/>
                    <a:pt x="41039" y="27642"/>
                  </a:cubicBezTo>
                  <a:cubicBezTo>
                    <a:pt x="41060" y="27739"/>
                    <a:pt x="41072" y="27862"/>
                    <a:pt x="41082" y="27991"/>
                  </a:cubicBezTo>
                  <a:cubicBezTo>
                    <a:pt x="41114" y="28383"/>
                    <a:pt x="41168" y="28979"/>
                    <a:pt x="41721" y="29306"/>
                  </a:cubicBezTo>
                  <a:cubicBezTo>
                    <a:pt x="42677" y="29876"/>
                    <a:pt x="43016" y="30806"/>
                    <a:pt x="43408" y="31885"/>
                  </a:cubicBezTo>
                  <a:lnTo>
                    <a:pt x="43521" y="32197"/>
                  </a:lnTo>
                  <a:cubicBezTo>
                    <a:pt x="43639" y="32509"/>
                    <a:pt x="43940" y="33330"/>
                    <a:pt x="44928" y="33347"/>
                  </a:cubicBezTo>
                  <a:cubicBezTo>
                    <a:pt x="45965" y="33368"/>
                    <a:pt x="46594" y="34002"/>
                    <a:pt x="47206" y="34959"/>
                  </a:cubicBezTo>
                  <a:cubicBezTo>
                    <a:pt x="47630" y="35614"/>
                    <a:pt x="48151" y="36248"/>
                    <a:pt x="49049" y="36474"/>
                  </a:cubicBezTo>
                  <a:cubicBezTo>
                    <a:pt x="49043" y="36484"/>
                    <a:pt x="49043" y="36489"/>
                    <a:pt x="49038" y="36501"/>
                  </a:cubicBezTo>
                  <a:cubicBezTo>
                    <a:pt x="49011" y="36559"/>
                    <a:pt x="48979" y="36623"/>
                    <a:pt x="48957" y="36688"/>
                  </a:cubicBezTo>
                  <a:cubicBezTo>
                    <a:pt x="49011" y="36554"/>
                    <a:pt x="49118" y="36447"/>
                    <a:pt x="49259" y="36392"/>
                  </a:cubicBezTo>
                  <a:cubicBezTo>
                    <a:pt x="49323" y="36372"/>
                    <a:pt x="49388" y="36360"/>
                    <a:pt x="49446" y="36360"/>
                  </a:cubicBezTo>
                  <a:cubicBezTo>
                    <a:pt x="49517" y="36360"/>
                    <a:pt x="49581" y="36372"/>
                    <a:pt x="49646" y="36398"/>
                  </a:cubicBezTo>
                  <a:cubicBezTo>
                    <a:pt x="49613" y="36554"/>
                    <a:pt x="49510" y="36732"/>
                    <a:pt x="49446" y="36893"/>
                  </a:cubicBezTo>
                  <a:cubicBezTo>
                    <a:pt x="49522" y="36957"/>
                    <a:pt x="49591" y="37022"/>
                    <a:pt x="49666" y="37086"/>
                  </a:cubicBezTo>
                  <a:cubicBezTo>
                    <a:pt x="49849" y="37086"/>
                    <a:pt x="50021" y="37064"/>
                    <a:pt x="50199" y="37037"/>
                  </a:cubicBezTo>
                  <a:lnTo>
                    <a:pt x="50199" y="37037"/>
                  </a:lnTo>
                  <a:cubicBezTo>
                    <a:pt x="50199" y="37081"/>
                    <a:pt x="50199" y="37124"/>
                    <a:pt x="50194" y="37166"/>
                  </a:cubicBezTo>
                  <a:cubicBezTo>
                    <a:pt x="50166" y="37344"/>
                    <a:pt x="50048" y="37500"/>
                    <a:pt x="49887" y="37575"/>
                  </a:cubicBezTo>
                  <a:lnTo>
                    <a:pt x="49795" y="37612"/>
                  </a:lnTo>
                  <a:cubicBezTo>
                    <a:pt x="50816" y="37575"/>
                    <a:pt x="51660" y="37145"/>
                    <a:pt x="52471" y="36726"/>
                  </a:cubicBezTo>
                  <a:cubicBezTo>
                    <a:pt x="52643" y="36640"/>
                    <a:pt x="52815" y="36548"/>
                    <a:pt x="52986" y="36469"/>
                  </a:cubicBezTo>
                  <a:cubicBezTo>
                    <a:pt x="53539" y="36199"/>
                    <a:pt x="53889" y="35839"/>
                    <a:pt x="54023" y="35405"/>
                  </a:cubicBezTo>
                  <a:cubicBezTo>
                    <a:pt x="54152" y="34986"/>
                    <a:pt x="54072" y="34518"/>
                    <a:pt x="53787" y="34019"/>
                  </a:cubicBezTo>
                  <a:cubicBezTo>
                    <a:pt x="53572" y="33637"/>
                    <a:pt x="53400" y="33105"/>
                    <a:pt x="53829" y="32745"/>
                  </a:cubicBezTo>
                  <a:cubicBezTo>
                    <a:pt x="55029" y="31735"/>
                    <a:pt x="54523" y="30575"/>
                    <a:pt x="54281" y="30010"/>
                  </a:cubicBezTo>
                  <a:cubicBezTo>
                    <a:pt x="54196" y="29807"/>
                    <a:pt x="54169" y="29629"/>
                    <a:pt x="54201" y="29398"/>
                  </a:cubicBezTo>
                  <a:cubicBezTo>
                    <a:pt x="54571" y="26637"/>
                    <a:pt x="53926" y="24295"/>
                    <a:pt x="52282" y="22447"/>
                  </a:cubicBezTo>
                  <a:cubicBezTo>
                    <a:pt x="51848" y="21952"/>
                    <a:pt x="51504" y="21356"/>
                    <a:pt x="51208" y="20556"/>
                  </a:cubicBezTo>
                  <a:cubicBezTo>
                    <a:pt x="51171" y="20459"/>
                    <a:pt x="51139" y="20367"/>
                    <a:pt x="51106" y="20276"/>
                  </a:cubicBezTo>
                  <a:cubicBezTo>
                    <a:pt x="50859" y="19594"/>
                    <a:pt x="50586" y="18820"/>
                    <a:pt x="49919" y="18262"/>
                  </a:cubicBezTo>
                  <a:cubicBezTo>
                    <a:pt x="49162" y="17623"/>
                    <a:pt x="49027" y="16645"/>
                    <a:pt x="49145" y="16006"/>
                  </a:cubicBezTo>
                  <a:cubicBezTo>
                    <a:pt x="49510" y="13963"/>
                    <a:pt x="48265" y="12809"/>
                    <a:pt x="47265" y="11875"/>
                  </a:cubicBezTo>
                  <a:lnTo>
                    <a:pt x="47222" y="11836"/>
                  </a:lnTo>
                  <a:cubicBezTo>
                    <a:pt x="46551" y="11203"/>
                    <a:pt x="45954" y="10477"/>
                    <a:pt x="45384" y="9768"/>
                  </a:cubicBezTo>
                  <a:cubicBezTo>
                    <a:pt x="44977" y="9264"/>
                    <a:pt x="44553" y="8742"/>
                    <a:pt x="44095" y="8253"/>
                  </a:cubicBezTo>
                  <a:cubicBezTo>
                    <a:pt x="43440" y="7549"/>
                    <a:pt x="43269" y="6636"/>
                    <a:pt x="43080" y="5669"/>
                  </a:cubicBezTo>
                  <a:cubicBezTo>
                    <a:pt x="42902" y="4745"/>
                    <a:pt x="42715" y="3795"/>
                    <a:pt x="42118" y="2946"/>
                  </a:cubicBezTo>
                  <a:cubicBezTo>
                    <a:pt x="42049" y="2849"/>
                    <a:pt x="41968" y="2758"/>
                    <a:pt x="41888" y="2672"/>
                  </a:cubicBezTo>
                  <a:cubicBezTo>
                    <a:pt x="41694" y="2456"/>
                    <a:pt x="41571" y="2307"/>
                    <a:pt x="41598" y="2178"/>
                  </a:cubicBezTo>
                  <a:cubicBezTo>
                    <a:pt x="41727" y="1409"/>
                    <a:pt x="41630" y="845"/>
                    <a:pt x="41291" y="447"/>
                  </a:cubicBezTo>
                  <a:cubicBezTo>
                    <a:pt x="41194" y="329"/>
                    <a:pt x="41077" y="232"/>
                    <a:pt x="40943" y="152"/>
                  </a:cubicBezTo>
                  <a:cubicBezTo>
                    <a:pt x="40910" y="222"/>
                    <a:pt x="40867" y="291"/>
                    <a:pt x="40819" y="356"/>
                  </a:cubicBezTo>
                  <a:cubicBezTo>
                    <a:pt x="40743" y="442"/>
                    <a:pt x="40663" y="512"/>
                    <a:pt x="40582" y="561"/>
                  </a:cubicBezTo>
                  <a:cubicBezTo>
                    <a:pt x="40359" y="456"/>
                    <a:pt x="40082" y="417"/>
                    <a:pt x="39770" y="417"/>
                  </a:cubicBezTo>
                  <a:cubicBezTo>
                    <a:pt x="39584" y="417"/>
                    <a:pt x="39386" y="430"/>
                    <a:pt x="39180" y="453"/>
                  </a:cubicBezTo>
                  <a:cubicBezTo>
                    <a:pt x="39135" y="457"/>
                    <a:pt x="39090" y="461"/>
                    <a:pt x="39045" y="461"/>
                  </a:cubicBezTo>
                  <a:cubicBezTo>
                    <a:pt x="38874" y="461"/>
                    <a:pt x="38713" y="411"/>
                    <a:pt x="38654" y="190"/>
                  </a:cubicBezTo>
                  <a:cubicBezTo>
                    <a:pt x="38476" y="73"/>
                    <a:pt x="38297" y="1"/>
                    <a:pt x="38118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1443900" y="1960100"/>
              <a:ext cx="764900" cy="972325"/>
            </a:xfrm>
            <a:custGeom>
              <a:rect b="b" l="l" r="r" t="t"/>
              <a:pathLst>
                <a:path extrusionOk="0" h="38893" w="30596">
                  <a:moveTo>
                    <a:pt x="20286" y="9036"/>
                  </a:moveTo>
                  <a:cubicBezTo>
                    <a:pt x="20314" y="9155"/>
                    <a:pt x="20366" y="9277"/>
                    <a:pt x="20463" y="9401"/>
                  </a:cubicBezTo>
                  <a:cubicBezTo>
                    <a:pt x="20684" y="9686"/>
                    <a:pt x="21103" y="9793"/>
                    <a:pt x="21430" y="9869"/>
                  </a:cubicBezTo>
                  <a:cubicBezTo>
                    <a:pt x="21371" y="9864"/>
                    <a:pt x="21318" y="9852"/>
                    <a:pt x="21259" y="9842"/>
                  </a:cubicBezTo>
                  <a:cubicBezTo>
                    <a:pt x="21253" y="9842"/>
                    <a:pt x="21248" y="9837"/>
                    <a:pt x="21242" y="9837"/>
                  </a:cubicBezTo>
                  <a:cubicBezTo>
                    <a:pt x="21194" y="9825"/>
                    <a:pt x="21145" y="9815"/>
                    <a:pt x="21097" y="9805"/>
                  </a:cubicBezTo>
                  <a:cubicBezTo>
                    <a:pt x="21087" y="9800"/>
                    <a:pt x="21070" y="9793"/>
                    <a:pt x="21060" y="9788"/>
                  </a:cubicBezTo>
                  <a:cubicBezTo>
                    <a:pt x="21023" y="9778"/>
                    <a:pt x="20979" y="9767"/>
                    <a:pt x="20941" y="9751"/>
                  </a:cubicBezTo>
                  <a:cubicBezTo>
                    <a:pt x="20931" y="9745"/>
                    <a:pt x="20914" y="9740"/>
                    <a:pt x="20899" y="9735"/>
                  </a:cubicBezTo>
                  <a:cubicBezTo>
                    <a:pt x="20855" y="9713"/>
                    <a:pt x="20807" y="9691"/>
                    <a:pt x="20765" y="9671"/>
                  </a:cubicBezTo>
                  <a:cubicBezTo>
                    <a:pt x="20765" y="9664"/>
                    <a:pt x="20758" y="9664"/>
                    <a:pt x="20753" y="9659"/>
                  </a:cubicBezTo>
                  <a:cubicBezTo>
                    <a:pt x="20706" y="9632"/>
                    <a:pt x="20662" y="9606"/>
                    <a:pt x="20614" y="9568"/>
                  </a:cubicBezTo>
                  <a:cubicBezTo>
                    <a:pt x="20604" y="9562"/>
                    <a:pt x="20592" y="9552"/>
                    <a:pt x="20582" y="9542"/>
                  </a:cubicBezTo>
                  <a:cubicBezTo>
                    <a:pt x="20550" y="9515"/>
                    <a:pt x="20517" y="9488"/>
                    <a:pt x="20485" y="9461"/>
                  </a:cubicBezTo>
                  <a:cubicBezTo>
                    <a:pt x="20468" y="9445"/>
                    <a:pt x="20458" y="9428"/>
                    <a:pt x="20443" y="9418"/>
                  </a:cubicBezTo>
                  <a:cubicBezTo>
                    <a:pt x="20415" y="9386"/>
                    <a:pt x="20388" y="9353"/>
                    <a:pt x="20361" y="9316"/>
                  </a:cubicBezTo>
                  <a:cubicBezTo>
                    <a:pt x="20346" y="9304"/>
                    <a:pt x="20334" y="9289"/>
                    <a:pt x="20324" y="9272"/>
                  </a:cubicBezTo>
                  <a:cubicBezTo>
                    <a:pt x="20286" y="9219"/>
                    <a:pt x="20249" y="9165"/>
                    <a:pt x="20217" y="9106"/>
                  </a:cubicBezTo>
                  <a:cubicBezTo>
                    <a:pt x="20238" y="9079"/>
                    <a:pt x="20259" y="9058"/>
                    <a:pt x="20286" y="9036"/>
                  </a:cubicBezTo>
                  <a:close/>
                  <a:moveTo>
                    <a:pt x="6544" y="1"/>
                  </a:moveTo>
                  <a:cubicBezTo>
                    <a:pt x="6501" y="21"/>
                    <a:pt x="6464" y="38"/>
                    <a:pt x="6426" y="65"/>
                  </a:cubicBezTo>
                  <a:cubicBezTo>
                    <a:pt x="6253" y="167"/>
                    <a:pt x="6131" y="311"/>
                    <a:pt x="6039" y="467"/>
                  </a:cubicBezTo>
                  <a:cubicBezTo>
                    <a:pt x="6125" y="651"/>
                    <a:pt x="6119" y="892"/>
                    <a:pt x="6050" y="1236"/>
                  </a:cubicBezTo>
                  <a:cubicBezTo>
                    <a:pt x="4460" y="9272"/>
                    <a:pt x="2955" y="17336"/>
                    <a:pt x="1333" y="25368"/>
                  </a:cubicBezTo>
                  <a:cubicBezTo>
                    <a:pt x="748" y="28252"/>
                    <a:pt x="0" y="34602"/>
                    <a:pt x="0" y="34602"/>
                  </a:cubicBezTo>
                  <a:cubicBezTo>
                    <a:pt x="81" y="34667"/>
                    <a:pt x="168" y="34721"/>
                    <a:pt x="258" y="34769"/>
                  </a:cubicBezTo>
                  <a:cubicBezTo>
                    <a:pt x="357" y="34738"/>
                    <a:pt x="471" y="34725"/>
                    <a:pt x="606" y="34725"/>
                  </a:cubicBezTo>
                  <a:cubicBezTo>
                    <a:pt x="925" y="34725"/>
                    <a:pt x="1361" y="34800"/>
                    <a:pt x="1988" y="34898"/>
                  </a:cubicBezTo>
                  <a:cubicBezTo>
                    <a:pt x="9585" y="36107"/>
                    <a:pt x="17181" y="37288"/>
                    <a:pt x="24782" y="38465"/>
                  </a:cubicBezTo>
                  <a:cubicBezTo>
                    <a:pt x="25537" y="38582"/>
                    <a:pt x="26586" y="38893"/>
                    <a:pt x="26773" y="38893"/>
                  </a:cubicBezTo>
                  <a:cubicBezTo>
                    <a:pt x="26785" y="38893"/>
                    <a:pt x="26793" y="38892"/>
                    <a:pt x="26798" y="38889"/>
                  </a:cubicBezTo>
                  <a:cubicBezTo>
                    <a:pt x="26808" y="38884"/>
                    <a:pt x="26818" y="38879"/>
                    <a:pt x="26835" y="38867"/>
                  </a:cubicBezTo>
                  <a:cubicBezTo>
                    <a:pt x="26840" y="38867"/>
                    <a:pt x="26850" y="38862"/>
                    <a:pt x="26857" y="38857"/>
                  </a:cubicBezTo>
                  <a:cubicBezTo>
                    <a:pt x="26969" y="38771"/>
                    <a:pt x="26899" y="38041"/>
                    <a:pt x="26954" y="37654"/>
                  </a:cubicBezTo>
                  <a:cubicBezTo>
                    <a:pt x="28108" y="29306"/>
                    <a:pt x="29236" y="20946"/>
                    <a:pt x="30316" y="12587"/>
                  </a:cubicBezTo>
                  <a:cubicBezTo>
                    <a:pt x="30364" y="12185"/>
                    <a:pt x="30455" y="11878"/>
                    <a:pt x="30596" y="11663"/>
                  </a:cubicBezTo>
                  <a:cubicBezTo>
                    <a:pt x="30547" y="11469"/>
                    <a:pt x="30467" y="11303"/>
                    <a:pt x="30359" y="11159"/>
                  </a:cubicBezTo>
                  <a:cubicBezTo>
                    <a:pt x="30354" y="11147"/>
                    <a:pt x="30343" y="11142"/>
                    <a:pt x="30338" y="11131"/>
                  </a:cubicBezTo>
                  <a:cubicBezTo>
                    <a:pt x="30274" y="11045"/>
                    <a:pt x="30192" y="10975"/>
                    <a:pt x="30112" y="10911"/>
                  </a:cubicBezTo>
                  <a:cubicBezTo>
                    <a:pt x="29984" y="10896"/>
                    <a:pt x="29855" y="10879"/>
                    <a:pt x="29731" y="10857"/>
                  </a:cubicBezTo>
                  <a:cubicBezTo>
                    <a:pt x="27759" y="10556"/>
                    <a:pt x="25793" y="10239"/>
                    <a:pt x="23827" y="9929"/>
                  </a:cubicBezTo>
                  <a:cubicBezTo>
                    <a:pt x="23601" y="9880"/>
                    <a:pt x="23376" y="9832"/>
                    <a:pt x="23150" y="9788"/>
                  </a:cubicBezTo>
                  <a:cubicBezTo>
                    <a:pt x="22677" y="9703"/>
                    <a:pt x="22188" y="9696"/>
                    <a:pt x="21715" y="9627"/>
                  </a:cubicBezTo>
                  <a:cubicBezTo>
                    <a:pt x="21435" y="9584"/>
                    <a:pt x="21167" y="9503"/>
                    <a:pt x="20909" y="9381"/>
                  </a:cubicBezTo>
                  <a:cubicBezTo>
                    <a:pt x="20604" y="9235"/>
                    <a:pt x="20528" y="9004"/>
                    <a:pt x="20533" y="8757"/>
                  </a:cubicBezTo>
                  <a:cubicBezTo>
                    <a:pt x="20539" y="8746"/>
                    <a:pt x="20539" y="8729"/>
                    <a:pt x="20544" y="8719"/>
                  </a:cubicBezTo>
                  <a:cubicBezTo>
                    <a:pt x="20765" y="7053"/>
                    <a:pt x="21157" y="5416"/>
                    <a:pt x="21511" y="3777"/>
                  </a:cubicBezTo>
                  <a:cubicBezTo>
                    <a:pt x="21474" y="3465"/>
                    <a:pt x="21366" y="3160"/>
                    <a:pt x="21157" y="2869"/>
                  </a:cubicBezTo>
                  <a:cubicBezTo>
                    <a:pt x="21135" y="2842"/>
                    <a:pt x="21113" y="2815"/>
                    <a:pt x="21092" y="2788"/>
                  </a:cubicBezTo>
                  <a:cubicBezTo>
                    <a:pt x="21003" y="2823"/>
                    <a:pt x="20903" y="2841"/>
                    <a:pt x="20789" y="2841"/>
                  </a:cubicBezTo>
                  <a:cubicBezTo>
                    <a:pt x="20620" y="2841"/>
                    <a:pt x="20422" y="2802"/>
                    <a:pt x="20185" y="2719"/>
                  </a:cubicBezTo>
                  <a:cubicBezTo>
                    <a:pt x="20019" y="2794"/>
                    <a:pt x="19856" y="2822"/>
                    <a:pt x="19696" y="2822"/>
                  </a:cubicBezTo>
                  <a:cubicBezTo>
                    <a:pt x="19299" y="2822"/>
                    <a:pt x="18913" y="2651"/>
                    <a:pt x="18519" y="2605"/>
                  </a:cubicBezTo>
                  <a:cubicBezTo>
                    <a:pt x="18492" y="2605"/>
                    <a:pt x="18465" y="2600"/>
                    <a:pt x="18438" y="2600"/>
                  </a:cubicBezTo>
                  <a:lnTo>
                    <a:pt x="18405" y="2600"/>
                  </a:lnTo>
                  <a:cubicBezTo>
                    <a:pt x="17428" y="1794"/>
                    <a:pt x="16181" y="1913"/>
                    <a:pt x="15053" y="1687"/>
                  </a:cubicBezTo>
                  <a:cubicBezTo>
                    <a:pt x="12223" y="1117"/>
                    <a:pt x="9380" y="559"/>
                    <a:pt x="6544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68925" y="552725"/>
              <a:ext cx="921350" cy="673125"/>
            </a:xfrm>
            <a:custGeom>
              <a:rect b="b" l="l" r="r" t="t"/>
              <a:pathLst>
                <a:path extrusionOk="0" h="26925" w="36854">
                  <a:moveTo>
                    <a:pt x="11647" y="0"/>
                  </a:moveTo>
                  <a:cubicBezTo>
                    <a:pt x="11518" y="0"/>
                    <a:pt x="11394" y="43"/>
                    <a:pt x="11297" y="129"/>
                  </a:cubicBezTo>
                  <a:cubicBezTo>
                    <a:pt x="11163" y="248"/>
                    <a:pt x="11094" y="419"/>
                    <a:pt x="11114" y="597"/>
                  </a:cubicBezTo>
                  <a:cubicBezTo>
                    <a:pt x="11131" y="741"/>
                    <a:pt x="11109" y="908"/>
                    <a:pt x="11089" y="1091"/>
                  </a:cubicBezTo>
                  <a:cubicBezTo>
                    <a:pt x="11034" y="1493"/>
                    <a:pt x="10938" y="2246"/>
                    <a:pt x="11706" y="2573"/>
                  </a:cubicBezTo>
                  <a:cubicBezTo>
                    <a:pt x="11937" y="2675"/>
                    <a:pt x="11996" y="2762"/>
                    <a:pt x="11996" y="2777"/>
                  </a:cubicBezTo>
                  <a:cubicBezTo>
                    <a:pt x="12001" y="2831"/>
                    <a:pt x="11920" y="2971"/>
                    <a:pt x="11803" y="3057"/>
                  </a:cubicBezTo>
                  <a:cubicBezTo>
                    <a:pt x="10712" y="3846"/>
                    <a:pt x="11040" y="4743"/>
                    <a:pt x="11260" y="5340"/>
                  </a:cubicBezTo>
                  <a:cubicBezTo>
                    <a:pt x="11292" y="5437"/>
                    <a:pt x="11330" y="5529"/>
                    <a:pt x="11357" y="5625"/>
                  </a:cubicBezTo>
                  <a:cubicBezTo>
                    <a:pt x="11426" y="5834"/>
                    <a:pt x="11513" y="6044"/>
                    <a:pt x="11593" y="6243"/>
                  </a:cubicBezTo>
                  <a:cubicBezTo>
                    <a:pt x="11867" y="6925"/>
                    <a:pt x="12023" y="7366"/>
                    <a:pt x="11818" y="7753"/>
                  </a:cubicBezTo>
                  <a:cubicBezTo>
                    <a:pt x="11582" y="8209"/>
                    <a:pt x="11282" y="8633"/>
                    <a:pt x="10965" y="9085"/>
                  </a:cubicBezTo>
                  <a:cubicBezTo>
                    <a:pt x="10621" y="9568"/>
                    <a:pt x="10266" y="10057"/>
                    <a:pt x="9986" y="10615"/>
                  </a:cubicBezTo>
                  <a:cubicBezTo>
                    <a:pt x="9998" y="10562"/>
                    <a:pt x="10003" y="10513"/>
                    <a:pt x="10013" y="10465"/>
                  </a:cubicBezTo>
                  <a:cubicBezTo>
                    <a:pt x="10132" y="9804"/>
                    <a:pt x="10244" y="9176"/>
                    <a:pt x="10578" y="8584"/>
                  </a:cubicBezTo>
                  <a:cubicBezTo>
                    <a:pt x="10900" y="8016"/>
                    <a:pt x="10965" y="7258"/>
                    <a:pt x="10744" y="6667"/>
                  </a:cubicBezTo>
                  <a:cubicBezTo>
                    <a:pt x="10566" y="6194"/>
                    <a:pt x="10223" y="5845"/>
                    <a:pt x="9772" y="5683"/>
                  </a:cubicBezTo>
                  <a:cubicBezTo>
                    <a:pt x="7478" y="4845"/>
                    <a:pt x="5441" y="3610"/>
                    <a:pt x="3589" y="2402"/>
                  </a:cubicBezTo>
                  <a:cubicBezTo>
                    <a:pt x="3514" y="2353"/>
                    <a:pt x="3417" y="2267"/>
                    <a:pt x="3314" y="2176"/>
                  </a:cubicBezTo>
                  <a:cubicBezTo>
                    <a:pt x="3041" y="1924"/>
                    <a:pt x="2696" y="1612"/>
                    <a:pt x="2240" y="1612"/>
                  </a:cubicBezTo>
                  <a:cubicBezTo>
                    <a:pt x="2031" y="1612"/>
                    <a:pt x="1831" y="1676"/>
                    <a:pt x="1649" y="1805"/>
                  </a:cubicBezTo>
                  <a:cubicBezTo>
                    <a:pt x="1010" y="2261"/>
                    <a:pt x="940" y="3181"/>
                    <a:pt x="940" y="3836"/>
                  </a:cubicBezTo>
                  <a:cubicBezTo>
                    <a:pt x="945" y="4394"/>
                    <a:pt x="1074" y="4884"/>
                    <a:pt x="1198" y="5291"/>
                  </a:cubicBezTo>
                  <a:lnTo>
                    <a:pt x="1230" y="5393"/>
                  </a:lnTo>
                  <a:cubicBezTo>
                    <a:pt x="1434" y="6033"/>
                    <a:pt x="1622" y="6640"/>
                    <a:pt x="1461" y="7193"/>
                  </a:cubicBezTo>
                  <a:cubicBezTo>
                    <a:pt x="1278" y="7822"/>
                    <a:pt x="1337" y="8418"/>
                    <a:pt x="1397" y="8993"/>
                  </a:cubicBezTo>
                  <a:cubicBezTo>
                    <a:pt x="1456" y="9595"/>
                    <a:pt x="1509" y="10121"/>
                    <a:pt x="1278" y="10605"/>
                  </a:cubicBezTo>
                  <a:cubicBezTo>
                    <a:pt x="1144" y="10884"/>
                    <a:pt x="1129" y="11142"/>
                    <a:pt x="1219" y="11378"/>
                  </a:cubicBezTo>
                  <a:cubicBezTo>
                    <a:pt x="1364" y="11733"/>
                    <a:pt x="1697" y="11857"/>
                    <a:pt x="1918" y="11943"/>
                  </a:cubicBezTo>
                  <a:cubicBezTo>
                    <a:pt x="1934" y="11948"/>
                    <a:pt x="1950" y="11953"/>
                    <a:pt x="1972" y="11964"/>
                  </a:cubicBezTo>
                  <a:lnTo>
                    <a:pt x="1907" y="11986"/>
                  </a:lnTo>
                  <a:cubicBezTo>
                    <a:pt x="1397" y="12152"/>
                    <a:pt x="1058" y="12265"/>
                    <a:pt x="956" y="12652"/>
                  </a:cubicBezTo>
                  <a:cubicBezTo>
                    <a:pt x="849" y="13032"/>
                    <a:pt x="1085" y="13302"/>
                    <a:pt x="1434" y="13704"/>
                  </a:cubicBezTo>
                  <a:lnTo>
                    <a:pt x="1461" y="13731"/>
                  </a:lnTo>
                  <a:cubicBezTo>
                    <a:pt x="1612" y="13909"/>
                    <a:pt x="1644" y="14252"/>
                    <a:pt x="1526" y="14569"/>
                  </a:cubicBezTo>
                  <a:cubicBezTo>
                    <a:pt x="1456" y="14768"/>
                    <a:pt x="1310" y="14988"/>
                    <a:pt x="1117" y="15021"/>
                  </a:cubicBezTo>
                  <a:cubicBezTo>
                    <a:pt x="1085" y="15026"/>
                    <a:pt x="1052" y="15026"/>
                    <a:pt x="1020" y="15026"/>
                  </a:cubicBezTo>
                  <a:cubicBezTo>
                    <a:pt x="859" y="15037"/>
                    <a:pt x="370" y="15058"/>
                    <a:pt x="209" y="15623"/>
                  </a:cubicBezTo>
                  <a:cubicBezTo>
                    <a:pt x="0" y="16347"/>
                    <a:pt x="521" y="16643"/>
                    <a:pt x="806" y="16778"/>
                  </a:cubicBezTo>
                  <a:cubicBezTo>
                    <a:pt x="827" y="16783"/>
                    <a:pt x="844" y="16793"/>
                    <a:pt x="859" y="16804"/>
                  </a:cubicBezTo>
                  <a:cubicBezTo>
                    <a:pt x="1107" y="16917"/>
                    <a:pt x="1348" y="17041"/>
                    <a:pt x="1590" y="17180"/>
                  </a:cubicBezTo>
                  <a:cubicBezTo>
                    <a:pt x="1843" y="17218"/>
                    <a:pt x="2133" y="17326"/>
                    <a:pt x="2450" y="17508"/>
                  </a:cubicBezTo>
                  <a:cubicBezTo>
                    <a:pt x="2977" y="17812"/>
                    <a:pt x="3347" y="18428"/>
                    <a:pt x="4034" y="18428"/>
                  </a:cubicBezTo>
                  <a:cubicBezTo>
                    <a:pt x="4074" y="18428"/>
                    <a:pt x="4116" y="18426"/>
                    <a:pt x="4158" y="18422"/>
                  </a:cubicBezTo>
                  <a:cubicBezTo>
                    <a:pt x="4297" y="18637"/>
                    <a:pt x="4476" y="18722"/>
                    <a:pt x="4687" y="18722"/>
                  </a:cubicBezTo>
                  <a:cubicBezTo>
                    <a:pt x="4771" y="18722"/>
                    <a:pt x="4860" y="18709"/>
                    <a:pt x="4953" y="18685"/>
                  </a:cubicBezTo>
                  <a:lnTo>
                    <a:pt x="4953" y="18685"/>
                  </a:lnTo>
                  <a:cubicBezTo>
                    <a:pt x="4856" y="19228"/>
                    <a:pt x="5066" y="19749"/>
                    <a:pt x="5007" y="20317"/>
                  </a:cubicBezTo>
                  <a:cubicBezTo>
                    <a:pt x="4937" y="20989"/>
                    <a:pt x="4663" y="21774"/>
                    <a:pt x="5222" y="22407"/>
                  </a:cubicBezTo>
                  <a:cubicBezTo>
                    <a:pt x="5227" y="22585"/>
                    <a:pt x="5319" y="22677"/>
                    <a:pt x="5495" y="22687"/>
                  </a:cubicBezTo>
                  <a:cubicBezTo>
                    <a:pt x="5709" y="23030"/>
                    <a:pt x="5994" y="23234"/>
                    <a:pt x="6384" y="23234"/>
                  </a:cubicBezTo>
                  <a:cubicBezTo>
                    <a:pt x="6445" y="23234"/>
                    <a:pt x="6509" y="23228"/>
                    <a:pt x="6576" y="23218"/>
                  </a:cubicBezTo>
                  <a:cubicBezTo>
                    <a:pt x="6571" y="23214"/>
                    <a:pt x="6570" y="23210"/>
                    <a:pt x="6567" y="23208"/>
                  </a:cubicBezTo>
                  <a:lnTo>
                    <a:pt x="6567" y="23208"/>
                  </a:lnTo>
                  <a:cubicBezTo>
                    <a:pt x="8587" y="23664"/>
                    <a:pt x="10691" y="23483"/>
                    <a:pt x="12700" y="24051"/>
                  </a:cubicBezTo>
                  <a:cubicBezTo>
                    <a:pt x="12833" y="24186"/>
                    <a:pt x="12980" y="24226"/>
                    <a:pt x="13134" y="24226"/>
                  </a:cubicBezTo>
                  <a:cubicBezTo>
                    <a:pt x="13357" y="24226"/>
                    <a:pt x="13594" y="24141"/>
                    <a:pt x="13819" y="24141"/>
                  </a:cubicBezTo>
                  <a:cubicBezTo>
                    <a:pt x="13835" y="24141"/>
                    <a:pt x="13850" y="24142"/>
                    <a:pt x="13866" y="24143"/>
                  </a:cubicBezTo>
                  <a:cubicBezTo>
                    <a:pt x="13898" y="24143"/>
                    <a:pt x="13930" y="24148"/>
                    <a:pt x="13963" y="24153"/>
                  </a:cubicBezTo>
                  <a:cubicBezTo>
                    <a:pt x="14027" y="24165"/>
                    <a:pt x="14091" y="24192"/>
                    <a:pt x="14151" y="24229"/>
                  </a:cubicBezTo>
                  <a:cubicBezTo>
                    <a:pt x="14177" y="24244"/>
                    <a:pt x="14209" y="24266"/>
                    <a:pt x="14236" y="24293"/>
                  </a:cubicBezTo>
                  <a:cubicBezTo>
                    <a:pt x="14526" y="24293"/>
                    <a:pt x="14811" y="24293"/>
                    <a:pt x="15101" y="24288"/>
                  </a:cubicBezTo>
                  <a:cubicBezTo>
                    <a:pt x="15203" y="24551"/>
                    <a:pt x="15391" y="24728"/>
                    <a:pt x="15654" y="24830"/>
                  </a:cubicBezTo>
                  <a:lnTo>
                    <a:pt x="15654" y="24814"/>
                  </a:lnTo>
                  <a:cubicBezTo>
                    <a:pt x="16087" y="24992"/>
                    <a:pt x="16519" y="25169"/>
                    <a:pt x="16933" y="25169"/>
                  </a:cubicBezTo>
                  <a:cubicBezTo>
                    <a:pt x="17320" y="25169"/>
                    <a:pt x="17691" y="25014"/>
                    <a:pt x="18029" y="24556"/>
                  </a:cubicBezTo>
                  <a:cubicBezTo>
                    <a:pt x="18579" y="24606"/>
                    <a:pt x="19130" y="24692"/>
                    <a:pt x="19681" y="24692"/>
                  </a:cubicBezTo>
                  <a:cubicBezTo>
                    <a:pt x="20024" y="24692"/>
                    <a:pt x="20367" y="24659"/>
                    <a:pt x="20710" y="24562"/>
                  </a:cubicBezTo>
                  <a:cubicBezTo>
                    <a:pt x="20853" y="24786"/>
                    <a:pt x="21044" y="24830"/>
                    <a:pt x="21246" y="24830"/>
                  </a:cubicBezTo>
                  <a:cubicBezTo>
                    <a:pt x="21377" y="24830"/>
                    <a:pt x="21513" y="24812"/>
                    <a:pt x="21644" y="24812"/>
                  </a:cubicBezTo>
                  <a:cubicBezTo>
                    <a:pt x="21688" y="24812"/>
                    <a:pt x="21731" y="24814"/>
                    <a:pt x="21773" y="24819"/>
                  </a:cubicBezTo>
                  <a:cubicBezTo>
                    <a:pt x="21891" y="25037"/>
                    <a:pt x="22095" y="25129"/>
                    <a:pt x="22281" y="25129"/>
                  </a:cubicBezTo>
                  <a:cubicBezTo>
                    <a:pt x="22385" y="25129"/>
                    <a:pt x="22483" y="25100"/>
                    <a:pt x="22557" y="25050"/>
                  </a:cubicBezTo>
                  <a:cubicBezTo>
                    <a:pt x="22908" y="24823"/>
                    <a:pt x="23252" y="24742"/>
                    <a:pt x="23592" y="24742"/>
                  </a:cubicBezTo>
                  <a:cubicBezTo>
                    <a:pt x="24189" y="24742"/>
                    <a:pt x="24773" y="24990"/>
                    <a:pt x="25351" y="25120"/>
                  </a:cubicBezTo>
                  <a:cubicBezTo>
                    <a:pt x="27811" y="25685"/>
                    <a:pt x="30224" y="26458"/>
                    <a:pt x="32722" y="26888"/>
                  </a:cubicBezTo>
                  <a:cubicBezTo>
                    <a:pt x="32727" y="26899"/>
                    <a:pt x="32733" y="26915"/>
                    <a:pt x="32738" y="26925"/>
                  </a:cubicBezTo>
                  <a:cubicBezTo>
                    <a:pt x="32824" y="26893"/>
                    <a:pt x="32904" y="26850"/>
                    <a:pt x="32980" y="26791"/>
                  </a:cubicBezTo>
                  <a:cubicBezTo>
                    <a:pt x="32985" y="26490"/>
                    <a:pt x="32985" y="26184"/>
                    <a:pt x="32990" y="25883"/>
                  </a:cubicBezTo>
                  <a:cubicBezTo>
                    <a:pt x="33377" y="25529"/>
                    <a:pt x="33377" y="25179"/>
                    <a:pt x="32990" y="24830"/>
                  </a:cubicBezTo>
                  <a:lnTo>
                    <a:pt x="32990" y="24019"/>
                  </a:lnTo>
                  <a:cubicBezTo>
                    <a:pt x="33484" y="23885"/>
                    <a:pt x="33420" y="23433"/>
                    <a:pt x="33501" y="23074"/>
                  </a:cubicBezTo>
                  <a:cubicBezTo>
                    <a:pt x="34393" y="19045"/>
                    <a:pt x="35279" y="15010"/>
                    <a:pt x="36171" y="10981"/>
                  </a:cubicBezTo>
                  <a:cubicBezTo>
                    <a:pt x="36020" y="10438"/>
                    <a:pt x="36095" y="9923"/>
                    <a:pt x="36224" y="9417"/>
                  </a:cubicBezTo>
                  <a:cubicBezTo>
                    <a:pt x="36300" y="9117"/>
                    <a:pt x="36397" y="8810"/>
                    <a:pt x="36482" y="8510"/>
                  </a:cubicBezTo>
                  <a:cubicBezTo>
                    <a:pt x="36853" y="8338"/>
                    <a:pt x="36751" y="8016"/>
                    <a:pt x="36724" y="7714"/>
                  </a:cubicBezTo>
                  <a:cubicBezTo>
                    <a:pt x="36735" y="7704"/>
                    <a:pt x="36746" y="7693"/>
                    <a:pt x="36757" y="7682"/>
                  </a:cubicBezTo>
                  <a:cubicBezTo>
                    <a:pt x="33942" y="6650"/>
                    <a:pt x="31240" y="5683"/>
                    <a:pt x="28257" y="5050"/>
                  </a:cubicBezTo>
                  <a:cubicBezTo>
                    <a:pt x="24788" y="4314"/>
                    <a:pt x="21429" y="3347"/>
                    <a:pt x="18260" y="1773"/>
                  </a:cubicBezTo>
                  <a:cubicBezTo>
                    <a:pt x="17529" y="1574"/>
                    <a:pt x="16799" y="1376"/>
                    <a:pt x="16073" y="1182"/>
                  </a:cubicBezTo>
                  <a:cubicBezTo>
                    <a:pt x="14650" y="796"/>
                    <a:pt x="13221" y="409"/>
                    <a:pt x="11786" y="17"/>
                  </a:cubicBezTo>
                  <a:cubicBezTo>
                    <a:pt x="11738" y="5"/>
                    <a:pt x="11689" y="0"/>
                    <a:pt x="11647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732625" y="1132775"/>
              <a:ext cx="425" cy="275"/>
            </a:xfrm>
            <a:custGeom>
              <a:rect b="b" l="l" r="r" t="t"/>
              <a:pathLst>
                <a:path extrusionOk="0" h="11" w="17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6717925" y="1652675"/>
              <a:ext cx="321850" cy="185225"/>
            </a:xfrm>
            <a:custGeom>
              <a:rect b="b" l="l" r="r" t="t"/>
              <a:pathLst>
                <a:path extrusionOk="0" h="7409" w="12874">
                  <a:moveTo>
                    <a:pt x="12653" y="0"/>
                  </a:moveTo>
                  <a:cubicBezTo>
                    <a:pt x="12673" y="102"/>
                    <a:pt x="12673" y="204"/>
                    <a:pt x="12641" y="301"/>
                  </a:cubicBezTo>
                  <a:cubicBezTo>
                    <a:pt x="12571" y="506"/>
                    <a:pt x="12390" y="645"/>
                    <a:pt x="12174" y="662"/>
                  </a:cubicBezTo>
                  <a:lnTo>
                    <a:pt x="12164" y="662"/>
                  </a:lnTo>
                  <a:cubicBezTo>
                    <a:pt x="12222" y="575"/>
                    <a:pt x="12271" y="489"/>
                    <a:pt x="12303" y="409"/>
                  </a:cubicBezTo>
                  <a:lnTo>
                    <a:pt x="12303" y="409"/>
                  </a:lnTo>
                  <a:cubicBezTo>
                    <a:pt x="10729" y="538"/>
                    <a:pt x="9144" y="558"/>
                    <a:pt x="7580" y="855"/>
                  </a:cubicBezTo>
                  <a:cubicBezTo>
                    <a:pt x="6496" y="1113"/>
                    <a:pt x="5405" y="1371"/>
                    <a:pt x="4315" y="1622"/>
                  </a:cubicBezTo>
                  <a:cubicBezTo>
                    <a:pt x="4186" y="1654"/>
                    <a:pt x="4057" y="1676"/>
                    <a:pt x="3923" y="1698"/>
                  </a:cubicBezTo>
                  <a:cubicBezTo>
                    <a:pt x="3858" y="1676"/>
                    <a:pt x="3794" y="1654"/>
                    <a:pt x="3739" y="1622"/>
                  </a:cubicBezTo>
                  <a:cubicBezTo>
                    <a:pt x="3712" y="1666"/>
                    <a:pt x="3687" y="1703"/>
                    <a:pt x="3654" y="1741"/>
                  </a:cubicBezTo>
                  <a:cubicBezTo>
                    <a:pt x="2482" y="1902"/>
                    <a:pt x="1123" y="1929"/>
                    <a:pt x="608" y="2574"/>
                  </a:cubicBezTo>
                  <a:cubicBezTo>
                    <a:pt x="419" y="2547"/>
                    <a:pt x="238" y="2499"/>
                    <a:pt x="65" y="2423"/>
                  </a:cubicBezTo>
                  <a:cubicBezTo>
                    <a:pt x="55" y="2434"/>
                    <a:pt x="44" y="2450"/>
                    <a:pt x="38" y="2467"/>
                  </a:cubicBezTo>
                  <a:cubicBezTo>
                    <a:pt x="102" y="2911"/>
                    <a:pt x="97" y="3369"/>
                    <a:pt x="70" y="3826"/>
                  </a:cubicBezTo>
                  <a:cubicBezTo>
                    <a:pt x="0" y="5023"/>
                    <a:pt x="87" y="6206"/>
                    <a:pt x="238" y="7382"/>
                  </a:cubicBezTo>
                  <a:cubicBezTo>
                    <a:pt x="291" y="7398"/>
                    <a:pt x="345" y="7409"/>
                    <a:pt x="404" y="7409"/>
                  </a:cubicBezTo>
                  <a:lnTo>
                    <a:pt x="436" y="7409"/>
                  </a:lnTo>
                  <a:cubicBezTo>
                    <a:pt x="506" y="7173"/>
                    <a:pt x="618" y="6990"/>
                    <a:pt x="786" y="6839"/>
                  </a:cubicBezTo>
                  <a:cubicBezTo>
                    <a:pt x="1633" y="6703"/>
                    <a:pt x="2424" y="6258"/>
                    <a:pt x="3301" y="6258"/>
                  </a:cubicBezTo>
                  <a:cubicBezTo>
                    <a:pt x="3357" y="6258"/>
                    <a:pt x="3414" y="6260"/>
                    <a:pt x="3471" y="6264"/>
                  </a:cubicBezTo>
                  <a:cubicBezTo>
                    <a:pt x="3466" y="6308"/>
                    <a:pt x="3476" y="6360"/>
                    <a:pt x="3455" y="6393"/>
                  </a:cubicBezTo>
                  <a:cubicBezTo>
                    <a:pt x="3412" y="6464"/>
                    <a:pt x="3348" y="6522"/>
                    <a:pt x="3293" y="6586"/>
                  </a:cubicBezTo>
                  <a:cubicBezTo>
                    <a:pt x="3912" y="6360"/>
                    <a:pt x="4530" y="6141"/>
                    <a:pt x="5142" y="5921"/>
                  </a:cubicBezTo>
                  <a:cubicBezTo>
                    <a:pt x="6189" y="5582"/>
                    <a:pt x="7258" y="5319"/>
                    <a:pt x="8371" y="5152"/>
                  </a:cubicBezTo>
                  <a:cubicBezTo>
                    <a:pt x="8403" y="5168"/>
                    <a:pt x="8440" y="5185"/>
                    <a:pt x="8478" y="5206"/>
                  </a:cubicBezTo>
                  <a:cubicBezTo>
                    <a:pt x="8495" y="5179"/>
                    <a:pt x="8510" y="5157"/>
                    <a:pt x="8527" y="5130"/>
                  </a:cubicBezTo>
                  <a:cubicBezTo>
                    <a:pt x="8639" y="5115"/>
                    <a:pt x="8752" y="5093"/>
                    <a:pt x="8865" y="5083"/>
                  </a:cubicBezTo>
                  <a:cubicBezTo>
                    <a:pt x="9462" y="4781"/>
                    <a:pt x="10106" y="4684"/>
                    <a:pt x="10481" y="3997"/>
                  </a:cubicBezTo>
                  <a:cubicBezTo>
                    <a:pt x="10746" y="3519"/>
                    <a:pt x="11062" y="3052"/>
                    <a:pt x="11423" y="2638"/>
                  </a:cubicBezTo>
                  <a:cubicBezTo>
                    <a:pt x="11470" y="2584"/>
                    <a:pt x="11519" y="2536"/>
                    <a:pt x="11567" y="2487"/>
                  </a:cubicBezTo>
                  <a:cubicBezTo>
                    <a:pt x="11540" y="2407"/>
                    <a:pt x="11535" y="2311"/>
                    <a:pt x="11545" y="2209"/>
                  </a:cubicBezTo>
                  <a:cubicBezTo>
                    <a:pt x="11616" y="2177"/>
                    <a:pt x="11691" y="2160"/>
                    <a:pt x="11766" y="2160"/>
                  </a:cubicBezTo>
                  <a:cubicBezTo>
                    <a:pt x="11830" y="2160"/>
                    <a:pt x="11889" y="2170"/>
                    <a:pt x="11949" y="2192"/>
                  </a:cubicBezTo>
                  <a:cubicBezTo>
                    <a:pt x="11943" y="2187"/>
                    <a:pt x="11964" y="2187"/>
                    <a:pt x="11991" y="2182"/>
                  </a:cubicBezTo>
                  <a:cubicBezTo>
                    <a:pt x="12029" y="2177"/>
                    <a:pt x="12061" y="2170"/>
                    <a:pt x="12099" y="2165"/>
                  </a:cubicBezTo>
                  <a:lnTo>
                    <a:pt x="12125" y="2068"/>
                  </a:lnTo>
                  <a:cubicBezTo>
                    <a:pt x="12212" y="1730"/>
                    <a:pt x="12303" y="1376"/>
                    <a:pt x="12470" y="1155"/>
                  </a:cubicBezTo>
                  <a:cubicBezTo>
                    <a:pt x="12583" y="999"/>
                    <a:pt x="12717" y="816"/>
                    <a:pt x="12797" y="613"/>
                  </a:cubicBezTo>
                  <a:cubicBezTo>
                    <a:pt x="12873" y="441"/>
                    <a:pt x="12846" y="243"/>
                    <a:pt x="12738" y="97"/>
                  </a:cubicBezTo>
                  <a:cubicBezTo>
                    <a:pt x="12712" y="59"/>
                    <a:pt x="12685" y="32"/>
                    <a:pt x="12653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6929850" y="1705975"/>
              <a:ext cx="252550" cy="202025"/>
            </a:xfrm>
            <a:custGeom>
              <a:rect b="b" l="l" r="r" t="t"/>
              <a:pathLst>
                <a:path extrusionOk="0" h="8081" w="10102">
                  <a:moveTo>
                    <a:pt x="4003" y="1"/>
                  </a:moveTo>
                  <a:cubicBezTo>
                    <a:pt x="3886" y="1"/>
                    <a:pt x="3757" y="12"/>
                    <a:pt x="3622" y="33"/>
                  </a:cubicBezTo>
                  <a:cubicBezTo>
                    <a:pt x="3584" y="38"/>
                    <a:pt x="3552" y="45"/>
                    <a:pt x="3514" y="50"/>
                  </a:cubicBezTo>
                  <a:cubicBezTo>
                    <a:pt x="3487" y="55"/>
                    <a:pt x="3466" y="55"/>
                    <a:pt x="3472" y="60"/>
                  </a:cubicBezTo>
                  <a:cubicBezTo>
                    <a:pt x="3412" y="38"/>
                    <a:pt x="3353" y="28"/>
                    <a:pt x="3289" y="28"/>
                  </a:cubicBezTo>
                  <a:cubicBezTo>
                    <a:pt x="3214" y="28"/>
                    <a:pt x="3139" y="45"/>
                    <a:pt x="3068" y="77"/>
                  </a:cubicBezTo>
                  <a:cubicBezTo>
                    <a:pt x="3058" y="179"/>
                    <a:pt x="3063" y="275"/>
                    <a:pt x="3090" y="355"/>
                  </a:cubicBezTo>
                  <a:cubicBezTo>
                    <a:pt x="3042" y="404"/>
                    <a:pt x="2993" y="452"/>
                    <a:pt x="2946" y="506"/>
                  </a:cubicBezTo>
                  <a:cubicBezTo>
                    <a:pt x="2585" y="920"/>
                    <a:pt x="2269" y="1387"/>
                    <a:pt x="2004" y="1865"/>
                  </a:cubicBezTo>
                  <a:cubicBezTo>
                    <a:pt x="1629" y="2552"/>
                    <a:pt x="985" y="2649"/>
                    <a:pt x="388" y="2951"/>
                  </a:cubicBezTo>
                  <a:cubicBezTo>
                    <a:pt x="275" y="2961"/>
                    <a:pt x="162" y="2983"/>
                    <a:pt x="50" y="2998"/>
                  </a:cubicBezTo>
                  <a:cubicBezTo>
                    <a:pt x="33" y="3025"/>
                    <a:pt x="18" y="3047"/>
                    <a:pt x="1" y="3074"/>
                  </a:cubicBezTo>
                  <a:cubicBezTo>
                    <a:pt x="152" y="3154"/>
                    <a:pt x="291" y="3283"/>
                    <a:pt x="409" y="3461"/>
                  </a:cubicBezTo>
                  <a:cubicBezTo>
                    <a:pt x="259" y="3896"/>
                    <a:pt x="511" y="4486"/>
                    <a:pt x="662" y="5041"/>
                  </a:cubicBezTo>
                  <a:cubicBezTo>
                    <a:pt x="898" y="5911"/>
                    <a:pt x="1097" y="6786"/>
                    <a:pt x="1285" y="7523"/>
                  </a:cubicBezTo>
                  <a:cubicBezTo>
                    <a:pt x="1248" y="7710"/>
                    <a:pt x="1178" y="7877"/>
                    <a:pt x="1064" y="8022"/>
                  </a:cubicBezTo>
                  <a:cubicBezTo>
                    <a:pt x="1124" y="8049"/>
                    <a:pt x="1183" y="8071"/>
                    <a:pt x="1253" y="8076"/>
                  </a:cubicBezTo>
                  <a:cubicBezTo>
                    <a:pt x="1322" y="8076"/>
                    <a:pt x="1392" y="8081"/>
                    <a:pt x="1456" y="8081"/>
                  </a:cubicBezTo>
                  <a:cubicBezTo>
                    <a:pt x="2569" y="8081"/>
                    <a:pt x="2919" y="7419"/>
                    <a:pt x="3058" y="6807"/>
                  </a:cubicBezTo>
                  <a:cubicBezTo>
                    <a:pt x="3095" y="6839"/>
                    <a:pt x="3139" y="6861"/>
                    <a:pt x="3192" y="6883"/>
                  </a:cubicBezTo>
                  <a:cubicBezTo>
                    <a:pt x="3256" y="6910"/>
                    <a:pt x="3321" y="6921"/>
                    <a:pt x="3390" y="6921"/>
                  </a:cubicBezTo>
                  <a:cubicBezTo>
                    <a:pt x="3519" y="6921"/>
                    <a:pt x="3655" y="6872"/>
                    <a:pt x="3757" y="6775"/>
                  </a:cubicBezTo>
                  <a:cubicBezTo>
                    <a:pt x="3971" y="6571"/>
                    <a:pt x="4176" y="6367"/>
                    <a:pt x="4369" y="6174"/>
                  </a:cubicBezTo>
                  <a:cubicBezTo>
                    <a:pt x="4809" y="5733"/>
                    <a:pt x="5190" y="5357"/>
                    <a:pt x="5614" y="5066"/>
                  </a:cubicBezTo>
                  <a:cubicBezTo>
                    <a:pt x="5792" y="4954"/>
                    <a:pt x="5905" y="4766"/>
                    <a:pt x="6023" y="4573"/>
                  </a:cubicBezTo>
                  <a:cubicBezTo>
                    <a:pt x="6040" y="4551"/>
                    <a:pt x="6055" y="4525"/>
                    <a:pt x="6077" y="4498"/>
                  </a:cubicBezTo>
                  <a:cubicBezTo>
                    <a:pt x="6098" y="4546"/>
                    <a:pt x="6125" y="4600"/>
                    <a:pt x="6152" y="4669"/>
                  </a:cubicBezTo>
                  <a:cubicBezTo>
                    <a:pt x="6259" y="4938"/>
                    <a:pt x="6502" y="5105"/>
                    <a:pt x="6775" y="5105"/>
                  </a:cubicBezTo>
                  <a:cubicBezTo>
                    <a:pt x="7097" y="5105"/>
                    <a:pt x="7362" y="4880"/>
                    <a:pt x="7555" y="4680"/>
                  </a:cubicBezTo>
                  <a:cubicBezTo>
                    <a:pt x="7888" y="4332"/>
                    <a:pt x="8193" y="4138"/>
                    <a:pt x="8505" y="4074"/>
                  </a:cubicBezTo>
                  <a:cubicBezTo>
                    <a:pt x="9263" y="3918"/>
                    <a:pt x="9725" y="3611"/>
                    <a:pt x="9913" y="3139"/>
                  </a:cubicBezTo>
                  <a:cubicBezTo>
                    <a:pt x="10101" y="2661"/>
                    <a:pt x="9978" y="2113"/>
                    <a:pt x="9526" y="1463"/>
                  </a:cubicBezTo>
                  <a:cubicBezTo>
                    <a:pt x="9430" y="1317"/>
                    <a:pt x="9263" y="1237"/>
                    <a:pt x="9091" y="1237"/>
                  </a:cubicBezTo>
                  <a:lnTo>
                    <a:pt x="9048" y="1237"/>
                  </a:lnTo>
                  <a:cubicBezTo>
                    <a:pt x="8860" y="1247"/>
                    <a:pt x="8693" y="1360"/>
                    <a:pt x="8607" y="1532"/>
                  </a:cubicBezTo>
                  <a:cubicBezTo>
                    <a:pt x="8285" y="2187"/>
                    <a:pt x="7866" y="2552"/>
                    <a:pt x="7436" y="2552"/>
                  </a:cubicBezTo>
                  <a:cubicBezTo>
                    <a:pt x="7033" y="2552"/>
                    <a:pt x="6593" y="2236"/>
                    <a:pt x="6190" y="1667"/>
                  </a:cubicBezTo>
                  <a:cubicBezTo>
                    <a:pt x="6130" y="1580"/>
                    <a:pt x="6077" y="1495"/>
                    <a:pt x="6018" y="1409"/>
                  </a:cubicBezTo>
                  <a:cubicBezTo>
                    <a:pt x="5599" y="779"/>
                    <a:pt x="5078" y="1"/>
                    <a:pt x="4003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6615700" y="1275950"/>
              <a:ext cx="225675" cy="441075"/>
            </a:xfrm>
            <a:custGeom>
              <a:rect b="b" l="l" r="r" t="t"/>
              <a:pathLst>
                <a:path extrusionOk="0" h="17643" w="9027">
                  <a:moveTo>
                    <a:pt x="8409" y="1"/>
                  </a:moveTo>
                  <a:cubicBezTo>
                    <a:pt x="7845" y="135"/>
                    <a:pt x="7275" y="274"/>
                    <a:pt x="6700" y="408"/>
                  </a:cubicBezTo>
                  <a:cubicBezTo>
                    <a:pt x="5428" y="710"/>
                    <a:pt x="4106" y="1016"/>
                    <a:pt x="2800" y="1338"/>
                  </a:cubicBezTo>
                  <a:cubicBezTo>
                    <a:pt x="1361" y="1692"/>
                    <a:pt x="598" y="1940"/>
                    <a:pt x="254" y="2451"/>
                  </a:cubicBezTo>
                  <a:cubicBezTo>
                    <a:pt x="60" y="2729"/>
                    <a:pt x="1" y="3095"/>
                    <a:pt x="18" y="3594"/>
                  </a:cubicBezTo>
                  <a:cubicBezTo>
                    <a:pt x="50" y="4040"/>
                    <a:pt x="254" y="4604"/>
                    <a:pt x="689" y="4953"/>
                  </a:cubicBezTo>
                  <a:cubicBezTo>
                    <a:pt x="695" y="5823"/>
                    <a:pt x="1297" y="6602"/>
                    <a:pt x="1060" y="7511"/>
                  </a:cubicBezTo>
                  <a:cubicBezTo>
                    <a:pt x="759" y="8650"/>
                    <a:pt x="1081" y="9649"/>
                    <a:pt x="1763" y="10562"/>
                  </a:cubicBezTo>
                  <a:cubicBezTo>
                    <a:pt x="1790" y="11151"/>
                    <a:pt x="1545" y="11910"/>
                    <a:pt x="2549" y="11910"/>
                  </a:cubicBezTo>
                  <a:cubicBezTo>
                    <a:pt x="2552" y="11910"/>
                    <a:pt x="2556" y="11910"/>
                    <a:pt x="2559" y="11910"/>
                  </a:cubicBezTo>
                  <a:cubicBezTo>
                    <a:pt x="2559" y="12136"/>
                    <a:pt x="2569" y="12356"/>
                    <a:pt x="2832" y="12448"/>
                  </a:cubicBezTo>
                  <a:cubicBezTo>
                    <a:pt x="3160" y="13586"/>
                    <a:pt x="2715" y="14903"/>
                    <a:pt x="3623" y="15907"/>
                  </a:cubicBezTo>
                  <a:cubicBezTo>
                    <a:pt x="3553" y="16235"/>
                    <a:pt x="3569" y="16530"/>
                    <a:pt x="3901" y="16718"/>
                  </a:cubicBezTo>
                  <a:cubicBezTo>
                    <a:pt x="4004" y="16966"/>
                    <a:pt x="4074" y="17213"/>
                    <a:pt x="4111" y="17471"/>
                  </a:cubicBezTo>
                  <a:cubicBezTo>
                    <a:pt x="4127" y="17476"/>
                    <a:pt x="4138" y="17487"/>
                    <a:pt x="4154" y="17492"/>
                  </a:cubicBezTo>
                  <a:cubicBezTo>
                    <a:pt x="4327" y="17568"/>
                    <a:pt x="4508" y="17616"/>
                    <a:pt x="4697" y="17643"/>
                  </a:cubicBezTo>
                  <a:cubicBezTo>
                    <a:pt x="5212" y="16998"/>
                    <a:pt x="6571" y="16971"/>
                    <a:pt x="7743" y="16810"/>
                  </a:cubicBezTo>
                  <a:cubicBezTo>
                    <a:pt x="7776" y="16772"/>
                    <a:pt x="7801" y="16735"/>
                    <a:pt x="7828" y="16691"/>
                  </a:cubicBezTo>
                  <a:cubicBezTo>
                    <a:pt x="7647" y="16601"/>
                    <a:pt x="7518" y="16477"/>
                    <a:pt x="7415" y="16343"/>
                  </a:cubicBezTo>
                  <a:cubicBezTo>
                    <a:pt x="7486" y="16150"/>
                    <a:pt x="7442" y="15897"/>
                    <a:pt x="7415" y="15627"/>
                  </a:cubicBezTo>
                  <a:cubicBezTo>
                    <a:pt x="7362" y="15134"/>
                    <a:pt x="7357" y="14640"/>
                    <a:pt x="7313" y="14134"/>
                  </a:cubicBezTo>
                  <a:cubicBezTo>
                    <a:pt x="7243" y="13302"/>
                    <a:pt x="7152" y="12507"/>
                    <a:pt x="6985" y="11685"/>
                  </a:cubicBezTo>
                  <a:cubicBezTo>
                    <a:pt x="6867" y="11083"/>
                    <a:pt x="6990" y="10492"/>
                    <a:pt x="7152" y="9907"/>
                  </a:cubicBezTo>
                  <a:cubicBezTo>
                    <a:pt x="7206" y="9445"/>
                    <a:pt x="7292" y="8982"/>
                    <a:pt x="7426" y="8526"/>
                  </a:cubicBezTo>
                  <a:cubicBezTo>
                    <a:pt x="7506" y="8263"/>
                    <a:pt x="7560" y="8005"/>
                    <a:pt x="7593" y="7747"/>
                  </a:cubicBezTo>
                  <a:cubicBezTo>
                    <a:pt x="7593" y="7688"/>
                    <a:pt x="7587" y="7628"/>
                    <a:pt x="7582" y="7569"/>
                  </a:cubicBezTo>
                  <a:cubicBezTo>
                    <a:pt x="7533" y="7075"/>
                    <a:pt x="7174" y="6436"/>
                    <a:pt x="7345" y="5925"/>
                  </a:cubicBezTo>
                  <a:cubicBezTo>
                    <a:pt x="7415" y="5722"/>
                    <a:pt x="7523" y="5560"/>
                    <a:pt x="7652" y="5426"/>
                  </a:cubicBezTo>
                  <a:cubicBezTo>
                    <a:pt x="7662" y="5319"/>
                    <a:pt x="7721" y="5265"/>
                    <a:pt x="7828" y="5255"/>
                  </a:cubicBezTo>
                  <a:cubicBezTo>
                    <a:pt x="7856" y="5228"/>
                    <a:pt x="7888" y="5206"/>
                    <a:pt x="7920" y="5179"/>
                  </a:cubicBezTo>
                  <a:cubicBezTo>
                    <a:pt x="7937" y="5050"/>
                    <a:pt x="8017" y="4985"/>
                    <a:pt x="8156" y="4980"/>
                  </a:cubicBezTo>
                  <a:cubicBezTo>
                    <a:pt x="8156" y="4980"/>
                    <a:pt x="8156" y="4985"/>
                    <a:pt x="8162" y="4985"/>
                  </a:cubicBezTo>
                  <a:cubicBezTo>
                    <a:pt x="8168" y="4980"/>
                    <a:pt x="8173" y="4975"/>
                    <a:pt x="8178" y="4970"/>
                  </a:cubicBezTo>
                  <a:cubicBezTo>
                    <a:pt x="8251" y="4795"/>
                    <a:pt x="8346" y="4658"/>
                    <a:pt x="8497" y="4658"/>
                  </a:cubicBezTo>
                  <a:cubicBezTo>
                    <a:pt x="8500" y="4658"/>
                    <a:pt x="8503" y="4658"/>
                    <a:pt x="8505" y="4658"/>
                  </a:cubicBezTo>
                  <a:cubicBezTo>
                    <a:pt x="8602" y="4551"/>
                    <a:pt x="8688" y="4437"/>
                    <a:pt x="8753" y="4320"/>
                  </a:cubicBezTo>
                  <a:cubicBezTo>
                    <a:pt x="8812" y="4024"/>
                    <a:pt x="8924" y="3740"/>
                    <a:pt x="9006" y="3455"/>
                  </a:cubicBezTo>
                  <a:cubicBezTo>
                    <a:pt x="9026" y="3180"/>
                    <a:pt x="9000" y="2895"/>
                    <a:pt x="8919" y="2590"/>
                  </a:cubicBezTo>
                  <a:cubicBezTo>
                    <a:pt x="8882" y="2439"/>
                    <a:pt x="8850" y="2289"/>
                    <a:pt x="8828" y="2139"/>
                  </a:cubicBezTo>
                  <a:cubicBezTo>
                    <a:pt x="8602" y="1881"/>
                    <a:pt x="8672" y="1548"/>
                    <a:pt x="8704" y="1226"/>
                  </a:cubicBezTo>
                  <a:cubicBezTo>
                    <a:pt x="8678" y="1010"/>
                    <a:pt x="8634" y="790"/>
                    <a:pt x="8575" y="581"/>
                  </a:cubicBezTo>
                  <a:cubicBezTo>
                    <a:pt x="8565" y="559"/>
                    <a:pt x="8554" y="542"/>
                    <a:pt x="8532" y="522"/>
                  </a:cubicBezTo>
                  <a:cubicBezTo>
                    <a:pt x="8500" y="532"/>
                    <a:pt x="8463" y="537"/>
                    <a:pt x="8431" y="549"/>
                  </a:cubicBezTo>
                  <a:cubicBezTo>
                    <a:pt x="8431" y="371"/>
                    <a:pt x="8425" y="188"/>
                    <a:pt x="842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6787350" y="1213100"/>
              <a:ext cx="247425" cy="482050"/>
            </a:xfrm>
            <a:custGeom>
              <a:rect b="b" l="l" r="r" t="t"/>
              <a:pathLst>
                <a:path extrusionOk="0" h="19282" w="9897">
                  <a:moveTo>
                    <a:pt x="2811" y="1"/>
                  </a:moveTo>
                  <a:cubicBezTo>
                    <a:pt x="2698" y="1"/>
                    <a:pt x="2574" y="16"/>
                    <a:pt x="2450" y="48"/>
                  </a:cubicBezTo>
                  <a:cubicBezTo>
                    <a:pt x="1795" y="210"/>
                    <a:pt x="1483" y="698"/>
                    <a:pt x="1527" y="1516"/>
                  </a:cubicBezTo>
                  <a:cubicBezTo>
                    <a:pt x="1543" y="1848"/>
                    <a:pt x="1554" y="2186"/>
                    <a:pt x="1559" y="2515"/>
                  </a:cubicBezTo>
                  <a:cubicBezTo>
                    <a:pt x="1559" y="2702"/>
                    <a:pt x="1565" y="2885"/>
                    <a:pt x="1565" y="3063"/>
                  </a:cubicBezTo>
                  <a:cubicBezTo>
                    <a:pt x="1597" y="3051"/>
                    <a:pt x="1634" y="3046"/>
                    <a:pt x="1666" y="3036"/>
                  </a:cubicBezTo>
                  <a:cubicBezTo>
                    <a:pt x="1688" y="3056"/>
                    <a:pt x="1699" y="3073"/>
                    <a:pt x="1709" y="3095"/>
                  </a:cubicBezTo>
                  <a:cubicBezTo>
                    <a:pt x="1768" y="3304"/>
                    <a:pt x="1812" y="3524"/>
                    <a:pt x="1838" y="3740"/>
                  </a:cubicBezTo>
                  <a:cubicBezTo>
                    <a:pt x="1806" y="4062"/>
                    <a:pt x="1736" y="4395"/>
                    <a:pt x="1962" y="4653"/>
                  </a:cubicBezTo>
                  <a:cubicBezTo>
                    <a:pt x="1984" y="4803"/>
                    <a:pt x="2016" y="4953"/>
                    <a:pt x="2053" y="5104"/>
                  </a:cubicBezTo>
                  <a:cubicBezTo>
                    <a:pt x="2134" y="5409"/>
                    <a:pt x="2160" y="5694"/>
                    <a:pt x="2140" y="5969"/>
                  </a:cubicBezTo>
                  <a:cubicBezTo>
                    <a:pt x="2058" y="6254"/>
                    <a:pt x="1946" y="6538"/>
                    <a:pt x="1887" y="6834"/>
                  </a:cubicBezTo>
                  <a:cubicBezTo>
                    <a:pt x="1822" y="6951"/>
                    <a:pt x="1736" y="7065"/>
                    <a:pt x="1639" y="7172"/>
                  </a:cubicBezTo>
                  <a:cubicBezTo>
                    <a:pt x="1637" y="7172"/>
                    <a:pt x="1634" y="7172"/>
                    <a:pt x="1631" y="7172"/>
                  </a:cubicBezTo>
                  <a:cubicBezTo>
                    <a:pt x="1480" y="7172"/>
                    <a:pt x="1385" y="7309"/>
                    <a:pt x="1312" y="7484"/>
                  </a:cubicBezTo>
                  <a:cubicBezTo>
                    <a:pt x="1307" y="7489"/>
                    <a:pt x="1302" y="7494"/>
                    <a:pt x="1296" y="7499"/>
                  </a:cubicBezTo>
                  <a:cubicBezTo>
                    <a:pt x="1290" y="7499"/>
                    <a:pt x="1290" y="7494"/>
                    <a:pt x="1290" y="7494"/>
                  </a:cubicBezTo>
                  <a:cubicBezTo>
                    <a:pt x="1151" y="7499"/>
                    <a:pt x="1071" y="7564"/>
                    <a:pt x="1054" y="7693"/>
                  </a:cubicBezTo>
                  <a:cubicBezTo>
                    <a:pt x="1022" y="7720"/>
                    <a:pt x="990" y="7742"/>
                    <a:pt x="962" y="7769"/>
                  </a:cubicBezTo>
                  <a:cubicBezTo>
                    <a:pt x="855" y="7779"/>
                    <a:pt x="796" y="7833"/>
                    <a:pt x="786" y="7940"/>
                  </a:cubicBezTo>
                  <a:cubicBezTo>
                    <a:pt x="657" y="8074"/>
                    <a:pt x="549" y="8236"/>
                    <a:pt x="479" y="8439"/>
                  </a:cubicBezTo>
                  <a:cubicBezTo>
                    <a:pt x="308" y="8950"/>
                    <a:pt x="667" y="9589"/>
                    <a:pt x="716" y="10083"/>
                  </a:cubicBezTo>
                  <a:cubicBezTo>
                    <a:pt x="721" y="10142"/>
                    <a:pt x="727" y="10202"/>
                    <a:pt x="727" y="10261"/>
                  </a:cubicBezTo>
                  <a:cubicBezTo>
                    <a:pt x="694" y="10519"/>
                    <a:pt x="640" y="10777"/>
                    <a:pt x="560" y="11040"/>
                  </a:cubicBezTo>
                  <a:cubicBezTo>
                    <a:pt x="426" y="11496"/>
                    <a:pt x="340" y="11959"/>
                    <a:pt x="286" y="12421"/>
                  </a:cubicBezTo>
                  <a:cubicBezTo>
                    <a:pt x="124" y="13006"/>
                    <a:pt x="1" y="13597"/>
                    <a:pt x="119" y="14199"/>
                  </a:cubicBezTo>
                  <a:cubicBezTo>
                    <a:pt x="286" y="15021"/>
                    <a:pt x="377" y="15816"/>
                    <a:pt x="447" y="16648"/>
                  </a:cubicBezTo>
                  <a:cubicBezTo>
                    <a:pt x="491" y="17154"/>
                    <a:pt x="496" y="17648"/>
                    <a:pt x="549" y="18141"/>
                  </a:cubicBezTo>
                  <a:cubicBezTo>
                    <a:pt x="576" y="18411"/>
                    <a:pt x="620" y="18664"/>
                    <a:pt x="549" y="18857"/>
                  </a:cubicBezTo>
                  <a:cubicBezTo>
                    <a:pt x="652" y="18991"/>
                    <a:pt x="781" y="19115"/>
                    <a:pt x="962" y="19205"/>
                  </a:cubicBezTo>
                  <a:cubicBezTo>
                    <a:pt x="1017" y="19237"/>
                    <a:pt x="1081" y="19259"/>
                    <a:pt x="1146" y="19281"/>
                  </a:cubicBezTo>
                  <a:cubicBezTo>
                    <a:pt x="1280" y="19259"/>
                    <a:pt x="1409" y="19237"/>
                    <a:pt x="1538" y="19205"/>
                  </a:cubicBezTo>
                  <a:cubicBezTo>
                    <a:pt x="2628" y="18954"/>
                    <a:pt x="3719" y="18696"/>
                    <a:pt x="4803" y="18438"/>
                  </a:cubicBezTo>
                  <a:cubicBezTo>
                    <a:pt x="6367" y="18141"/>
                    <a:pt x="7952" y="18121"/>
                    <a:pt x="9526" y="17992"/>
                  </a:cubicBezTo>
                  <a:lnTo>
                    <a:pt x="9526" y="17992"/>
                  </a:lnTo>
                  <a:cubicBezTo>
                    <a:pt x="9494" y="18072"/>
                    <a:pt x="9445" y="18158"/>
                    <a:pt x="9387" y="18245"/>
                  </a:cubicBezTo>
                  <a:lnTo>
                    <a:pt x="9397" y="18245"/>
                  </a:lnTo>
                  <a:cubicBezTo>
                    <a:pt x="9613" y="18228"/>
                    <a:pt x="9794" y="18089"/>
                    <a:pt x="9864" y="17884"/>
                  </a:cubicBezTo>
                  <a:cubicBezTo>
                    <a:pt x="9896" y="17787"/>
                    <a:pt x="9896" y="17685"/>
                    <a:pt x="9876" y="17583"/>
                  </a:cubicBezTo>
                  <a:cubicBezTo>
                    <a:pt x="9849" y="17481"/>
                    <a:pt x="9794" y="17390"/>
                    <a:pt x="9714" y="17315"/>
                  </a:cubicBezTo>
                  <a:cubicBezTo>
                    <a:pt x="9677" y="17283"/>
                    <a:pt x="9613" y="17137"/>
                    <a:pt x="9574" y="17046"/>
                  </a:cubicBezTo>
                  <a:cubicBezTo>
                    <a:pt x="9489" y="16859"/>
                    <a:pt x="9392" y="16670"/>
                    <a:pt x="9301" y="16487"/>
                  </a:cubicBezTo>
                  <a:lnTo>
                    <a:pt x="9155" y="16197"/>
                  </a:lnTo>
                  <a:cubicBezTo>
                    <a:pt x="9070" y="16304"/>
                    <a:pt x="8951" y="16375"/>
                    <a:pt x="8812" y="16396"/>
                  </a:cubicBezTo>
                  <a:cubicBezTo>
                    <a:pt x="8790" y="16396"/>
                    <a:pt x="8763" y="16401"/>
                    <a:pt x="8742" y="16401"/>
                  </a:cubicBezTo>
                  <a:cubicBezTo>
                    <a:pt x="8710" y="16401"/>
                    <a:pt x="8683" y="16391"/>
                    <a:pt x="8651" y="16385"/>
                  </a:cubicBezTo>
                  <a:cubicBezTo>
                    <a:pt x="8527" y="16128"/>
                    <a:pt x="8420" y="15870"/>
                    <a:pt x="8344" y="15585"/>
                  </a:cubicBezTo>
                  <a:cubicBezTo>
                    <a:pt x="7936" y="14032"/>
                    <a:pt x="7592" y="12463"/>
                    <a:pt x="6878" y="11018"/>
                  </a:cubicBezTo>
                  <a:cubicBezTo>
                    <a:pt x="6856" y="10970"/>
                    <a:pt x="6861" y="10928"/>
                    <a:pt x="6878" y="10889"/>
                  </a:cubicBezTo>
                  <a:cubicBezTo>
                    <a:pt x="5745" y="7677"/>
                    <a:pt x="4600" y="4464"/>
                    <a:pt x="3504" y="1236"/>
                  </a:cubicBezTo>
                  <a:cubicBezTo>
                    <a:pt x="3392" y="908"/>
                    <a:pt x="3263" y="678"/>
                    <a:pt x="3047" y="581"/>
                  </a:cubicBezTo>
                  <a:cubicBezTo>
                    <a:pt x="2998" y="408"/>
                    <a:pt x="2966" y="210"/>
                    <a:pt x="3015" y="16"/>
                  </a:cubicBezTo>
                  <a:cubicBezTo>
                    <a:pt x="2951" y="6"/>
                    <a:pt x="2886" y="1"/>
                    <a:pt x="2811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6861500" y="787075"/>
              <a:ext cx="521375" cy="836050"/>
            </a:xfrm>
            <a:custGeom>
              <a:rect b="b" l="l" r="r" t="t"/>
              <a:pathLst>
                <a:path extrusionOk="0" h="33442" w="20855">
                  <a:moveTo>
                    <a:pt x="5464" y="1"/>
                  </a:moveTo>
                  <a:cubicBezTo>
                    <a:pt x="5164" y="1"/>
                    <a:pt x="4867" y="135"/>
                    <a:pt x="4674" y="242"/>
                  </a:cubicBezTo>
                  <a:cubicBezTo>
                    <a:pt x="4202" y="516"/>
                    <a:pt x="4073" y="973"/>
                    <a:pt x="3976" y="1312"/>
                  </a:cubicBezTo>
                  <a:cubicBezTo>
                    <a:pt x="3965" y="1360"/>
                    <a:pt x="3949" y="1402"/>
                    <a:pt x="3933" y="1451"/>
                  </a:cubicBezTo>
                  <a:cubicBezTo>
                    <a:pt x="3590" y="2569"/>
                    <a:pt x="3230" y="3702"/>
                    <a:pt x="2875" y="4798"/>
                  </a:cubicBezTo>
                  <a:lnTo>
                    <a:pt x="2585" y="5706"/>
                  </a:lnTo>
                  <a:cubicBezTo>
                    <a:pt x="2332" y="6480"/>
                    <a:pt x="2020" y="7447"/>
                    <a:pt x="2913" y="8376"/>
                  </a:cubicBezTo>
                  <a:cubicBezTo>
                    <a:pt x="2940" y="8403"/>
                    <a:pt x="2933" y="8461"/>
                    <a:pt x="2933" y="8483"/>
                  </a:cubicBezTo>
                  <a:cubicBezTo>
                    <a:pt x="2928" y="8564"/>
                    <a:pt x="2886" y="8644"/>
                    <a:pt x="2848" y="8671"/>
                  </a:cubicBezTo>
                  <a:cubicBezTo>
                    <a:pt x="1934" y="9348"/>
                    <a:pt x="2149" y="10197"/>
                    <a:pt x="2295" y="10761"/>
                  </a:cubicBezTo>
                  <a:cubicBezTo>
                    <a:pt x="2316" y="10841"/>
                    <a:pt x="2338" y="10928"/>
                    <a:pt x="2353" y="11008"/>
                  </a:cubicBezTo>
                  <a:cubicBezTo>
                    <a:pt x="2440" y="11406"/>
                    <a:pt x="2434" y="11820"/>
                    <a:pt x="2424" y="12260"/>
                  </a:cubicBezTo>
                  <a:cubicBezTo>
                    <a:pt x="2424" y="12490"/>
                    <a:pt x="2418" y="12733"/>
                    <a:pt x="2429" y="12974"/>
                  </a:cubicBezTo>
                  <a:cubicBezTo>
                    <a:pt x="2440" y="13243"/>
                    <a:pt x="2300" y="13469"/>
                    <a:pt x="2069" y="13807"/>
                  </a:cubicBezTo>
                  <a:cubicBezTo>
                    <a:pt x="1768" y="14248"/>
                    <a:pt x="1360" y="14860"/>
                    <a:pt x="1671" y="15698"/>
                  </a:cubicBezTo>
                  <a:cubicBezTo>
                    <a:pt x="1736" y="15881"/>
                    <a:pt x="1730" y="16031"/>
                    <a:pt x="1644" y="16160"/>
                  </a:cubicBezTo>
                  <a:cubicBezTo>
                    <a:pt x="1554" y="16294"/>
                    <a:pt x="1376" y="16397"/>
                    <a:pt x="1215" y="16402"/>
                  </a:cubicBezTo>
                  <a:cubicBezTo>
                    <a:pt x="845" y="16412"/>
                    <a:pt x="393" y="16467"/>
                    <a:pt x="156" y="16821"/>
                  </a:cubicBezTo>
                  <a:cubicBezTo>
                    <a:pt x="103" y="16901"/>
                    <a:pt x="71" y="16982"/>
                    <a:pt x="49" y="17057"/>
                  </a:cubicBezTo>
                  <a:cubicBezTo>
                    <a:pt x="0" y="17251"/>
                    <a:pt x="32" y="17449"/>
                    <a:pt x="81" y="17622"/>
                  </a:cubicBezTo>
                  <a:cubicBezTo>
                    <a:pt x="297" y="17719"/>
                    <a:pt x="426" y="17949"/>
                    <a:pt x="538" y="18277"/>
                  </a:cubicBezTo>
                  <a:cubicBezTo>
                    <a:pt x="1634" y="21505"/>
                    <a:pt x="2779" y="24718"/>
                    <a:pt x="3912" y="27930"/>
                  </a:cubicBezTo>
                  <a:cubicBezTo>
                    <a:pt x="3895" y="27969"/>
                    <a:pt x="3890" y="28011"/>
                    <a:pt x="3912" y="28059"/>
                  </a:cubicBezTo>
                  <a:cubicBezTo>
                    <a:pt x="4626" y="29504"/>
                    <a:pt x="4970" y="31073"/>
                    <a:pt x="5378" y="32626"/>
                  </a:cubicBezTo>
                  <a:cubicBezTo>
                    <a:pt x="5454" y="32911"/>
                    <a:pt x="5561" y="33169"/>
                    <a:pt x="5685" y="33426"/>
                  </a:cubicBezTo>
                  <a:cubicBezTo>
                    <a:pt x="5717" y="33432"/>
                    <a:pt x="5744" y="33442"/>
                    <a:pt x="5776" y="33442"/>
                  </a:cubicBezTo>
                  <a:cubicBezTo>
                    <a:pt x="5797" y="33442"/>
                    <a:pt x="5824" y="33437"/>
                    <a:pt x="5846" y="33437"/>
                  </a:cubicBezTo>
                  <a:cubicBezTo>
                    <a:pt x="5985" y="33416"/>
                    <a:pt x="6104" y="33345"/>
                    <a:pt x="6189" y="33238"/>
                  </a:cubicBezTo>
                  <a:cubicBezTo>
                    <a:pt x="6253" y="33158"/>
                    <a:pt x="6302" y="33055"/>
                    <a:pt x="6307" y="32943"/>
                  </a:cubicBezTo>
                  <a:cubicBezTo>
                    <a:pt x="6313" y="32878"/>
                    <a:pt x="6318" y="32814"/>
                    <a:pt x="6324" y="32739"/>
                  </a:cubicBezTo>
                  <a:cubicBezTo>
                    <a:pt x="6335" y="32653"/>
                    <a:pt x="6340" y="32561"/>
                    <a:pt x="6350" y="32459"/>
                  </a:cubicBezTo>
                  <a:cubicBezTo>
                    <a:pt x="6421" y="31503"/>
                    <a:pt x="6764" y="30632"/>
                    <a:pt x="7130" y="29709"/>
                  </a:cubicBezTo>
                  <a:cubicBezTo>
                    <a:pt x="7312" y="29252"/>
                    <a:pt x="7500" y="28775"/>
                    <a:pt x="7651" y="28285"/>
                  </a:cubicBezTo>
                  <a:cubicBezTo>
                    <a:pt x="7666" y="28247"/>
                    <a:pt x="7699" y="28183"/>
                    <a:pt x="7736" y="28118"/>
                  </a:cubicBezTo>
                  <a:cubicBezTo>
                    <a:pt x="7860" y="27893"/>
                    <a:pt x="8085" y="27468"/>
                    <a:pt x="7833" y="27002"/>
                  </a:cubicBezTo>
                  <a:cubicBezTo>
                    <a:pt x="7775" y="26893"/>
                    <a:pt x="7710" y="26737"/>
                    <a:pt x="7753" y="26630"/>
                  </a:cubicBezTo>
                  <a:cubicBezTo>
                    <a:pt x="7795" y="26518"/>
                    <a:pt x="7968" y="26394"/>
                    <a:pt x="8199" y="26313"/>
                  </a:cubicBezTo>
                  <a:cubicBezTo>
                    <a:pt x="9161" y="25964"/>
                    <a:pt x="9863" y="25577"/>
                    <a:pt x="10342" y="25126"/>
                  </a:cubicBezTo>
                  <a:cubicBezTo>
                    <a:pt x="10508" y="24971"/>
                    <a:pt x="10734" y="24825"/>
                    <a:pt x="10976" y="24674"/>
                  </a:cubicBezTo>
                  <a:cubicBezTo>
                    <a:pt x="11636" y="24262"/>
                    <a:pt x="12539" y="23697"/>
                    <a:pt x="12507" y="22386"/>
                  </a:cubicBezTo>
                  <a:cubicBezTo>
                    <a:pt x="12501" y="22021"/>
                    <a:pt x="12561" y="21409"/>
                    <a:pt x="13055" y="21354"/>
                  </a:cubicBezTo>
                  <a:cubicBezTo>
                    <a:pt x="13964" y="21253"/>
                    <a:pt x="14490" y="20855"/>
                    <a:pt x="14769" y="20060"/>
                  </a:cubicBezTo>
                  <a:cubicBezTo>
                    <a:pt x="14871" y="19749"/>
                    <a:pt x="15214" y="19524"/>
                    <a:pt x="15338" y="19507"/>
                  </a:cubicBezTo>
                  <a:cubicBezTo>
                    <a:pt x="15526" y="19549"/>
                    <a:pt x="15709" y="19571"/>
                    <a:pt x="15886" y="19571"/>
                  </a:cubicBezTo>
                  <a:cubicBezTo>
                    <a:pt x="16902" y="19571"/>
                    <a:pt x="17460" y="18894"/>
                    <a:pt x="17906" y="18352"/>
                  </a:cubicBezTo>
                  <a:cubicBezTo>
                    <a:pt x="18137" y="18073"/>
                    <a:pt x="18352" y="17804"/>
                    <a:pt x="18599" y="17664"/>
                  </a:cubicBezTo>
                  <a:cubicBezTo>
                    <a:pt x="18916" y="17481"/>
                    <a:pt x="19109" y="17171"/>
                    <a:pt x="19276" y="16896"/>
                  </a:cubicBezTo>
                  <a:cubicBezTo>
                    <a:pt x="19346" y="16784"/>
                    <a:pt x="19448" y="16628"/>
                    <a:pt x="19508" y="16568"/>
                  </a:cubicBezTo>
                  <a:cubicBezTo>
                    <a:pt x="20088" y="16445"/>
                    <a:pt x="20705" y="16262"/>
                    <a:pt x="20785" y="15720"/>
                  </a:cubicBezTo>
                  <a:cubicBezTo>
                    <a:pt x="20855" y="15230"/>
                    <a:pt x="20448" y="14935"/>
                    <a:pt x="19947" y="14656"/>
                  </a:cubicBezTo>
                  <a:cubicBezTo>
                    <a:pt x="19952" y="14645"/>
                    <a:pt x="19959" y="14634"/>
                    <a:pt x="19964" y="14624"/>
                  </a:cubicBezTo>
                  <a:cubicBezTo>
                    <a:pt x="20222" y="14054"/>
                    <a:pt x="20205" y="13484"/>
                    <a:pt x="19932" y="13055"/>
                  </a:cubicBezTo>
                  <a:cubicBezTo>
                    <a:pt x="19701" y="12701"/>
                    <a:pt x="19308" y="12497"/>
                    <a:pt x="18857" y="12497"/>
                  </a:cubicBezTo>
                  <a:cubicBezTo>
                    <a:pt x="18685" y="12497"/>
                    <a:pt x="18502" y="12523"/>
                    <a:pt x="18315" y="12587"/>
                  </a:cubicBezTo>
                  <a:cubicBezTo>
                    <a:pt x="18115" y="12652"/>
                    <a:pt x="17986" y="12663"/>
                    <a:pt x="17911" y="12663"/>
                  </a:cubicBezTo>
                  <a:cubicBezTo>
                    <a:pt x="17772" y="12663"/>
                    <a:pt x="17654" y="12663"/>
                    <a:pt x="17552" y="11959"/>
                  </a:cubicBezTo>
                  <a:cubicBezTo>
                    <a:pt x="17396" y="10874"/>
                    <a:pt x="16703" y="10132"/>
                    <a:pt x="15645" y="9934"/>
                  </a:cubicBezTo>
                  <a:cubicBezTo>
                    <a:pt x="15166" y="9842"/>
                    <a:pt x="15080" y="9601"/>
                    <a:pt x="14909" y="9021"/>
                  </a:cubicBezTo>
                  <a:lnTo>
                    <a:pt x="14882" y="8912"/>
                  </a:lnTo>
                  <a:cubicBezTo>
                    <a:pt x="14537" y="7737"/>
                    <a:pt x="14205" y="6539"/>
                    <a:pt x="13887" y="5378"/>
                  </a:cubicBezTo>
                  <a:cubicBezTo>
                    <a:pt x="13662" y="4556"/>
                    <a:pt x="13436" y="3729"/>
                    <a:pt x="13205" y="2907"/>
                  </a:cubicBezTo>
                  <a:cubicBezTo>
                    <a:pt x="12685" y="1064"/>
                    <a:pt x="11514" y="11"/>
                    <a:pt x="10004" y="11"/>
                  </a:cubicBezTo>
                  <a:cubicBezTo>
                    <a:pt x="9268" y="11"/>
                    <a:pt x="8494" y="264"/>
                    <a:pt x="7710" y="752"/>
                  </a:cubicBezTo>
                  <a:cubicBezTo>
                    <a:pt x="7614" y="817"/>
                    <a:pt x="7517" y="876"/>
                    <a:pt x="7420" y="941"/>
                  </a:cubicBezTo>
                  <a:cubicBezTo>
                    <a:pt x="7188" y="1091"/>
                    <a:pt x="6974" y="1236"/>
                    <a:pt x="6754" y="1327"/>
                  </a:cubicBezTo>
                  <a:cubicBezTo>
                    <a:pt x="6560" y="1414"/>
                    <a:pt x="6421" y="1553"/>
                    <a:pt x="6307" y="1666"/>
                  </a:cubicBezTo>
                  <a:cubicBezTo>
                    <a:pt x="6302" y="1666"/>
                    <a:pt x="6297" y="1672"/>
                    <a:pt x="6292" y="1677"/>
                  </a:cubicBezTo>
                  <a:cubicBezTo>
                    <a:pt x="6055" y="1461"/>
                    <a:pt x="6104" y="1349"/>
                    <a:pt x="6136" y="1268"/>
                  </a:cubicBezTo>
                  <a:lnTo>
                    <a:pt x="6163" y="1209"/>
                  </a:lnTo>
                  <a:cubicBezTo>
                    <a:pt x="6238" y="1042"/>
                    <a:pt x="6377" y="732"/>
                    <a:pt x="6216" y="409"/>
                  </a:cubicBezTo>
                  <a:cubicBezTo>
                    <a:pt x="6141" y="269"/>
                    <a:pt x="5990" y="87"/>
                    <a:pt x="5668" y="23"/>
                  </a:cubicBezTo>
                  <a:cubicBezTo>
                    <a:pt x="5604" y="6"/>
                    <a:pt x="5534" y="1"/>
                    <a:pt x="5464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255075" y="1300525"/>
              <a:ext cx="732750" cy="777250"/>
            </a:xfrm>
            <a:custGeom>
              <a:rect b="b" l="l" r="r" t="t"/>
              <a:pathLst>
                <a:path extrusionOk="0" h="31090" w="29310">
                  <a:moveTo>
                    <a:pt x="9143" y="0"/>
                  </a:moveTo>
                  <a:cubicBezTo>
                    <a:pt x="8891" y="0"/>
                    <a:pt x="8675" y="87"/>
                    <a:pt x="8509" y="161"/>
                  </a:cubicBezTo>
                  <a:cubicBezTo>
                    <a:pt x="8117" y="350"/>
                    <a:pt x="7725" y="526"/>
                    <a:pt x="7327" y="709"/>
                  </a:cubicBezTo>
                  <a:cubicBezTo>
                    <a:pt x="7080" y="823"/>
                    <a:pt x="6833" y="935"/>
                    <a:pt x="6580" y="1049"/>
                  </a:cubicBezTo>
                  <a:cubicBezTo>
                    <a:pt x="6344" y="1156"/>
                    <a:pt x="6124" y="1290"/>
                    <a:pt x="5908" y="1419"/>
                  </a:cubicBezTo>
                  <a:cubicBezTo>
                    <a:pt x="5489" y="1671"/>
                    <a:pt x="5135" y="1887"/>
                    <a:pt x="4748" y="1887"/>
                  </a:cubicBezTo>
                  <a:cubicBezTo>
                    <a:pt x="4663" y="1887"/>
                    <a:pt x="4577" y="1875"/>
                    <a:pt x="4490" y="1854"/>
                  </a:cubicBezTo>
                  <a:cubicBezTo>
                    <a:pt x="4393" y="1832"/>
                    <a:pt x="4314" y="1816"/>
                    <a:pt x="4227" y="1805"/>
                  </a:cubicBezTo>
                  <a:cubicBezTo>
                    <a:pt x="4083" y="1778"/>
                    <a:pt x="3947" y="1763"/>
                    <a:pt x="3825" y="1763"/>
                  </a:cubicBezTo>
                  <a:cubicBezTo>
                    <a:pt x="3669" y="1763"/>
                    <a:pt x="3528" y="1783"/>
                    <a:pt x="3411" y="1816"/>
                  </a:cubicBezTo>
                  <a:cubicBezTo>
                    <a:pt x="3367" y="1848"/>
                    <a:pt x="3330" y="1887"/>
                    <a:pt x="3287" y="1919"/>
                  </a:cubicBezTo>
                  <a:cubicBezTo>
                    <a:pt x="2836" y="2306"/>
                    <a:pt x="2717" y="2762"/>
                    <a:pt x="2734" y="3331"/>
                  </a:cubicBezTo>
                  <a:cubicBezTo>
                    <a:pt x="2766" y="4438"/>
                    <a:pt x="2739" y="5539"/>
                    <a:pt x="2734" y="6645"/>
                  </a:cubicBezTo>
                  <a:cubicBezTo>
                    <a:pt x="2561" y="6823"/>
                    <a:pt x="2385" y="6995"/>
                    <a:pt x="2207" y="7173"/>
                  </a:cubicBezTo>
                  <a:cubicBezTo>
                    <a:pt x="1993" y="7188"/>
                    <a:pt x="1762" y="7188"/>
                    <a:pt x="1665" y="7441"/>
                  </a:cubicBezTo>
                  <a:cubicBezTo>
                    <a:pt x="1450" y="7456"/>
                    <a:pt x="1224" y="7456"/>
                    <a:pt x="1128" y="7704"/>
                  </a:cubicBezTo>
                  <a:cubicBezTo>
                    <a:pt x="910" y="7721"/>
                    <a:pt x="687" y="7731"/>
                    <a:pt x="593" y="7985"/>
                  </a:cubicBezTo>
                  <a:lnTo>
                    <a:pt x="593" y="7985"/>
                  </a:lnTo>
                  <a:cubicBezTo>
                    <a:pt x="85" y="8485"/>
                    <a:pt x="399" y="9202"/>
                    <a:pt x="139" y="9794"/>
                  </a:cubicBezTo>
                  <a:cubicBezTo>
                    <a:pt x="0" y="10113"/>
                    <a:pt x="322" y="10417"/>
                    <a:pt x="754" y="10417"/>
                  </a:cubicBezTo>
                  <a:cubicBezTo>
                    <a:pt x="789" y="10417"/>
                    <a:pt x="824" y="10416"/>
                    <a:pt x="859" y="10412"/>
                  </a:cubicBezTo>
                  <a:cubicBezTo>
                    <a:pt x="859" y="10954"/>
                    <a:pt x="939" y="11486"/>
                    <a:pt x="934" y="12034"/>
                  </a:cubicBezTo>
                  <a:cubicBezTo>
                    <a:pt x="917" y="13447"/>
                    <a:pt x="569" y="14897"/>
                    <a:pt x="1143" y="16288"/>
                  </a:cubicBezTo>
                  <a:lnTo>
                    <a:pt x="1122" y="16268"/>
                  </a:lnTo>
                  <a:lnTo>
                    <a:pt x="1122" y="16268"/>
                  </a:lnTo>
                  <a:cubicBezTo>
                    <a:pt x="1209" y="16450"/>
                    <a:pt x="1312" y="16600"/>
                    <a:pt x="1491" y="16600"/>
                  </a:cubicBezTo>
                  <a:cubicBezTo>
                    <a:pt x="1544" y="16600"/>
                    <a:pt x="1603" y="16587"/>
                    <a:pt x="1670" y="16558"/>
                  </a:cubicBezTo>
                  <a:cubicBezTo>
                    <a:pt x="2020" y="17181"/>
                    <a:pt x="2965" y="16918"/>
                    <a:pt x="3270" y="17605"/>
                  </a:cubicBezTo>
                  <a:cubicBezTo>
                    <a:pt x="4217" y="18212"/>
                    <a:pt x="5420" y="18512"/>
                    <a:pt x="5710" y="19861"/>
                  </a:cubicBezTo>
                  <a:cubicBezTo>
                    <a:pt x="5752" y="20049"/>
                    <a:pt x="6210" y="20146"/>
                    <a:pt x="6478" y="20285"/>
                  </a:cubicBezTo>
                  <a:cubicBezTo>
                    <a:pt x="6761" y="20525"/>
                    <a:pt x="7004" y="20833"/>
                    <a:pt x="7407" y="20833"/>
                  </a:cubicBezTo>
                  <a:cubicBezTo>
                    <a:pt x="7448" y="20833"/>
                    <a:pt x="7492" y="20830"/>
                    <a:pt x="7537" y="20823"/>
                  </a:cubicBezTo>
                  <a:cubicBezTo>
                    <a:pt x="7626" y="21185"/>
                    <a:pt x="7830" y="21378"/>
                    <a:pt x="8163" y="21378"/>
                  </a:cubicBezTo>
                  <a:cubicBezTo>
                    <a:pt x="8211" y="21378"/>
                    <a:pt x="8262" y="21374"/>
                    <a:pt x="8316" y="21366"/>
                  </a:cubicBezTo>
                  <a:lnTo>
                    <a:pt x="8316" y="21366"/>
                  </a:lnTo>
                  <a:cubicBezTo>
                    <a:pt x="8154" y="21666"/>
                    <a:pt x="8423" y="21752"/>
                    <a:pt x="8601" y="21881"/>
                  </a:cubicBezTo>
                  <a:cubicBezTo>
                    <a:pt x="8611" y="22316"/>
                    <a:pt x="8568" y="22767"/>
                    <a:pt x="8648" y="23186"/>
                  </a:cubicBezTo>
                  <a:cubicBezTo>
                    <a:pt x="8713" y="23525"/>
                    <a:pt x="8702" y="23734"/>
                    <a:pt x="8568" y="23863"/>
                  </a:cubicBezTo>
                  <a:cubicBezTo>
                    <a:pt x="8589" y="24031"/>
                    <a:pt x="8606" y="24202"/>
                    <a:pt x="8611" y="24374"/>
                  </a:cubicBezTo>
                  <a:cubicBezTo>
                    <a:pt x="8869" y="24557"/>
                    <a:pt x="8896" y="24906"/>
                    <a:pt x="9132" y="25083"/>
                  </a:cubicBezTo>
                  <a:lnTo>
                    <a:pt x="9132" y="25078"/>
                  </a:lnTo>
                  <a:lnTo>
                    <a:pt x="9154" y="25094"/>
                  </a:lnTo>
                  <a:cubicBezTo>
                    <a:pt x="9143" y="25094"/>
                    <a:pt x="9143" y="25088"/>
                    <a:pt x="9132" y="25083"/>
                  </a:cubicBezTo>
                  <a:lnTo>
                    <a:pt x="9132" y="25083"/>
                  </a:lnTo>
                  <a:cubicBezTo>
                    <a:pt x="9229" y="25276"/>
                    <a:pt x="9372" y="25371"/>
                    <a:pt x="9563" y="25371"/>
                  </a:cubicBezTo>
                  <a:cubicBezTo>
                    <a:pt x="9595" y="25371"/>
                    <a:pt x="9629" y="25368"/>
                    <a:pt x="9664" y="25363"/>
                  </a:cubicBezTo>
                  <a:lnTo>
                    <a:pt x="9664" y="25336"/>
                  </a:lnTo>
                  <a:lnTo>
                    <a:pt x="9696" y="25363"/>
                  </a:lnTo>
                  <a:lnTo>
                    <a:pt x="9664" y="25363"/>
                  </a:lnTo>
                  <a:lnTo>
                    <a:pt x="9664" y="25883"/>
                  </a:lnTo>
                  <a:lnTo>
                    <a:pt x="9691" y="25856"/>
                  </a:lnTo>
                  <a:lnTo>
                    <a:pt x="9691" y="25856"/>
                  </a:lnTo>
                  <a:cubicBezTo>
                    <a:pt x="8584" y="26990"/>
                    <a:pt x="9342" y="29134"/>
                    <a:pt x="11013" y="29628"/>
                  </a:cubicBezTo>
                  <a:cubicBezTo>
                    <a:pt x="11006" y="29623"/>
                    <a:pt x="11001" y="29623"/>
                    <a:pt x="11001" y="29617"/>
                  </a:cubicBezTo>
                  <a:lnTo>
                    <a:pt x="11001" y="29617"/>
                  </a:lnTo>
                  <a:lnTo>
                    <a:pt x="11028" y="29633"/>
                  </a:lnTo>
                  <a:cubicBezTo>
                    <a:pt x="11018" y="29633"/>
                    <a:pt x="11018" y="29628"/>
                    <a:pt x="11013" y="29628"/>
                  </a:cubicBezTo>
                  <a:lnTo>
                    <a:pt x="11013" y="29628"/>
                  </a:lnTo>
                  <a:cubicBezTo>
                    <a:pt x="11174" y="29827"/>
                    <a:pt x="11370" y="29930"/>
                    <a:pt x="11603" y="29930"/>
                  </a:cubicBezTo>
                  <a:cubicBezTo>
                    <a:pt x="11672" y="29930"/>
                    <a:pt x="11744" y="29921"/>
                    <a:pt x="11819" y="29902"/>
                  </a:cubicBezTo>
                  <a:cubicBezTo>
                    <a:pt x="11819" y="29891"/>
                    <a:pt x="11819" y="29886"/>
                    <a:pt x="11812" y="29875"/>
                  </a:cubicBezTo>
                  <a:lnTo>
                    <a:pt x="11812" y="29875"/>
                  </a:lnTo>
                  <a:cubicBezTo>
                    <a:pt x="11816" y="29879"/>
                    <a:pt x="11819" y="29881"/>
                    <a:pt x="11822" y="29884"/>
                  </a:cubicBezTo>
                  <a:lnTo>
                    <a:pt x="11822" y="29884"/>
                  </a:lnTo>
                  <a:lnTo>
                    <a:pt x="11834" y="29902"/>
                  </a:lnTo>
                  <a:cubicBezTo>
                    <a:pt x="11834" y="29902"/>
                    <a:pt x="11833" y="29900"/>
                    <a:pt x="11831" y="29896"/>
                  </a:cubicBezTo>
                  <a:lnTo>
                    <a:pt x="11831" y="29896"/>
                  </a:lnTo>
                  <a:cubicBezTo>
                    <a:pt x="11832" y="29898"/>
                    <a:pt x="11833" y="29900"/>
                    <a:pt x="11834" y="29902"/>
                  </a:cubicBezTo>
                  <a:lnTo>
                    <a:pt x="11819" y="29902"/>
                  </a:lnTo>
                  <a:cubicBezTo>
                    <a:pt x="11834" y="30245"/>
                    <a:pt x="11915" y="30542"/>
                    <a:pt x="12065" y="30800"/>
                  </a:cubicBezTo>
                  <a:cubicBezTo>
                    <a:pt x="12345" y="30961"/>
                    <a:pt x="12657" y="31051"/>
                    <a:pt x="13016" y="31090"/>
                  </a:cubicBezTo>
                  <a:cubicBezTo>
                    <a:pt x="13123" y="30971"/>
                    <a:pt x="13301" y="30922"/>
                    <a:pt x="13548" y="30907"/>
                  </a:cubicBezTo>
                  <a:cubicBezTo>
                    <a:pt x="17626" y="30676"/>
                    <a:pt x="21703" y="30418"/>
                    <a:pt x="25781" y="30176"/>
                  </a:cubicBezTo>
                  <a:cubicBezTo>
                    <a:pt x="25858" y="30173"/>
                    <a:pt x="26186" y="30166"/>
                    <a:pt x="26478" y="30166"/>
                  </a:cubicBezTo>
                  <a:cubicBezTo>
                    <a:pt x="26694" y="30166"/>
                    <a:pt x="26889" y="30170"/>
                    <a:pt x="26946" y="30181"/>
                  </a:cubicBezTo>
                  <a:cubicBezTo>
                    <a:pt x="27043" y="30123"/>
                    <a:pt x="26758" y="27495"/>
                    <a:pt x="26634" y="27195"/>
                  </a:cubicBezTo>
                  <a:cubicBezTo>
                    <a:pt x="26597" y="27098"/>
                    <a:pt x="26560" y="27006"/>
                    <a:pt x="26527" y="26905"/>
                  </a:cubicBezTo>
                  <a:cubicBezTo>
                    <a:pt x="26485" y="26776"/>
                    <a:pt x="26436" y="26647"/>
                    <a:pt x="26388" y="26513"/>
                  </a:cubicBezTo>
                  <a:cubicBezTo>
                    <a:pt x="26049" y="25571"/>
                    <a:pt x="25673" y="24508"/>
                    <a:pt x="26049" y="23907"/>
                  </a:cubicBezTo>
                  <a:cubicBezTo>
                    <a:pt x="26683" y="22903"/>
                    <a:pt x="26592" y="21812"/>
                    <a:pt x="26517" y="20845"/>
                  </a:cubicBezTo>
                  <a:cubicBezTo>
                    <a:pt x="26425" y="19754"/>
                    <a:pt x="26361" y="18894"/>
                    <a:pt x="27129" y="18180"/>
                  </a:cubicBezTo>
                  <a:cubicBezTo>
                    <a:pt x="27258" y="18061"/>
                    <a:pt x="27316" y="17890"/>
                    <a:pt x="27296" y="17718"/>
                  </a:cubicBezTo>
                  <a:cubicBezTo>
                    <a:pt x="27177" y="16821"/>
                    <a:pt x="27494" y="15993"/>
                    <a:pt x="27822" y="15112"/>
                  </a:cubicBezTo>
                  <a:cubicBezTo>
                    <a:pt x="28075" y="14457"/>
                    <a:pt x="28327" y="13774"/>
                    <a:pt x="28412" y="13039"/>
                  </a:cubicBezTo>
                  <a:cubicBezTo>
                    <a:pt x="28445" y="12990"/>
                    <a:pt x="28477" y="12936"/>
                    <a:pt x="28509" y="12888"/>
                  </a:cubicBezTo>
                  <a:cubicBezTo>
                    <a:pt x="28870" y="12362"/>
                    <a:pt x="29310" y="11706"/>
                    <a:pt x="29181" y="10804"/>
                  </a:cubicBezTo>
                  <a:cubicBezTo>
                    <a:pt x="29160" y="10664"/>
                    <a:pt x="29084" y="10535"/>
                    <a:pt x="28972" y="10449"/>
                  </a:cubicBezTo>
                  <a:cubicBezTo>
                    <a:pt x="28875" y="10379"/>
                    <a:pt x="28767" y="10347"/>
                    <a:pt x="28655" y="10347"/>
                  </a:cubicBezTo>
                  <a:cubicBezTo>
                    <a:pt x="28623" y="10347"/>
                    <a:pt x="28595" y="10347"/>
                    <a:pt x="28568" y="10352"/>
                  </a:cubicBezTo>
                  <a:cubicBezTo>
                    <a:pt x="27349" y="10551"/>
                    <a:pt x="27323" y="11486"/>
                    <a:pt x="27311" y="11937"/>
                  </a:cubicBezTo>
                  <a:cubicBezTo>
                    <a:pt x="27306" y="12077"/>
                    <a:pt x="27301" y="12266"/>
                    <a:pt x="27264" y="12335"/>
                  </a:cubicBezTo>
                  <a:lnTo>
                    <a:pt x="24491" y="15123"/>
                  </a:lnTo>
                  <a:cubicBezTo>
                    <a:pt x="24653" y="14258"/>
                    <a:pt x="24975" y="13652"/>
                    <a:pt x="25511" y="13129"/>
                  </a:cubicBezTo>
                  <a:cubicBezTo>
                    <a:pt x="25555" y="13092"/>
                    <a:pt x="25598" y="13055"/>
                    <a:pt x="25640" y="13017"/>
                  </a:cubicBezTo>
                  <a:cubicBezTo>
                    <a:pt x="25856" y="12834"/>
                    <a:pt x="26151" y="12582"/>
                    <a:pt x="26173" y="12169"/>
                  </a:cubicBezTo>
                  <a:cubicBezTo>
                    <a:pt x="26173" y="12130"/>
                    <a:pt x="26168" y="12098"/>
                    <a:pt x="26162" y="12066"/>
                  </a:cubicBezTo>
                  <a:cubicBezTo>
                    <a:pt x="26001" y="12227"/>
                    <a:pt x="25759" y="12244"/>
                    <a:pt x="25614" y="12249"/>
                  </a:cubicBezTo>
                  <a:cubicBezTo>
                    <a:pt x="25667" y="12110"/>
                    <a:pt x="25635" y="11943"/>
                    <a:pt x="25421" y="11728"/>
                  </a:cubicBezTo>
                  <a:lnTo>
                    <a:pt x="25437" y="11728"/>
                  </a:lnTo>
                  <a:cubicBezTo>
                    <a:pt x="25206" y="11453"/>
                    <a:pt x="25195" y="11002"/>
                    <a:pt x="25034" y="10664"/>
                  </a:cubicBezTo>
                  <a:cubicBezTo>
                    <a:pt x="25039" y="10637"/>
                    <a:pt x="25039" y="10610"/>
                    <a:pt x="25045" y="10590"/>
                  </a:cubicBezTo>
                  <a:cubicBezTo>
                    <a:pt x="25028" y="10583"/>
                    <a:pt x="25007" y="10578"/>
                    <a:pt x="24985" y="10573"/>
                  </a:cubicBezTo>
                  <a:cubicBezTo>
                    <a:pt x="24853" y="10356"/>
                    <a:pt x="24638" y="10196"/>
                    <a:pt x="24216" y="10196"/>
                  </a:cubicBezTo>
                  <a:cubicBezTo>
                    <a:pt x="24210" y="10196"/>
                    <a:pt x="24203" y="10196"/>
                    <a:pt x="24196" y="10196"/>
                  </a:cubicBezTo>
                  <a:cubicBezTo>
                    <a:pt x="24045" y="10196"/>
                    <a:pt x="24196" y="9558"/>
                    <a:pt x="24276" y="9224"/>
                  </a:cubicBezTo>
                  <a:cubicBezTo>
                    <a:pt x="24459" y="8467"/>
                    <a:pt x="23959" y="8172"/>
                    <a:pt x="23567" y="7607"/>
                  </a:cubicBezTo>
                  <a:cubicBezTo>
                    <a:pt x="22407" y="5942"/>
                    <a:pt x="20656" y="6732"/>
                    <a:pt x="19307" y="6125"/>
                  </a:cubicBezTo>
                  <a:lnTo>
                    <a:pt x="19307" y="6135"/>
                  </a:lnTo>
                  <a:cubicBezTo>
                    <a:pt x="19065" y="6028"/>
                    <a:pt x="18931" y="5872"/>
                    <a:pt x="19012" y="5604"/>
                  </a:cubicBezTo>
                  <a:lnTo>
                    <a:pt x="19012" y="5604"/>
                  </a:lnTo>
                  <a:cubicBezTo>
                    <a:pt x="18983" y="5611"/>
                    <a:pt x="18958" y="5614"/>
                    <a:pt x="18935" y="5614"/>
                  </a:cubicBezTo>
                  <a:cubicBezTo>
                    <a:pt x="18790" y="5614"/>
                    <a:pt x="18752" y="5476"/>
                    <a:pt x="18705" y="5346"/>
                  </a:cubicBezTo>
                  <a:cubicBezTo>
                    <a:pt x="17872" y="5227"/>
                    <a:pt x="17034" y="5110"/>
                    <a:pt x="16202" y="4991"/>
                  </a:cubicBezTo>
                  <a:cubicBezTo>
                    <a:pt x="15471" y="4857"/>
                    <a:pt x="14740" y="4723"/>
                    <a:pt x="14011" y="4594"/>
                  </a:cubicBezTo>
                  <a:cubicBezTo>
                    <a:pt x="13521" y="4503"/>
                    <a:pt x="13059" y="4384"/>
                    <a:pt x="13145" y="3729"/>
                  </a:cubicBezTo>
                  <a:cubicBezTo>
                    <a:pt x="12823" y="3665"/>
                    <a:pt x="12839" y="3427"/>
                    <a:pt x="12876" y="3186"/>
                  </a:cubicBezTo>
                  <a:lnTo>
                    <a:pt x="12876" y="3186"/>
                  </a:lnTo>
                  <a:cubicBezTo>
                    <a:pt x="12762" y="3199"/>
                    <a:pt x="12650" y="3207"/>
                    <a:pt x="12539" y="3207"/>
                  </a:cubicBezTo>
                  <a:cubicBezTo>
                    <a:pt x="12249" y="3207"/>
                    <a:pt x="11969" y="3152"/>
                    <a:pt x="11705" y="2993"/>
                  </a:cubicBezTo>
                  <a:cubicBezTo>
                    <a:pt x="11700" y="2988"/>
                    <a:pt x="11695" y="2983"/>
                    <a:pt x="11695" y="2976"/>
                  </a:cubicBezTo>
                  <a:cubicBezTo>
                    <a:pt x="11625" y="2847"/>
                    <a:pt x="11609" y="2703"/>
                    <a:pt x="11651" y="2569"/>
                  </a:cubicBezTo>
                  <a:cubicBezTo>
                    <a:pt x="11673" y="2499"/>
                    <a:pt x="11705" y="2440"/>
                    <a:pt x="11748" y="2391"/>
                  </a:cubicBezTo>
                  <a:cubicBezTo>
                    <a:pt x="11259" y="2095"/>
                    <a:pt x="10787" y="1951"/>
                    <a:pt x="10309" y="1951"/>
                  </a:cubicBezTo>
                  <a:cubicBezTo>
                    <a:pt x="10088" y="1951"/>
                    <a:pt x="9868" y="1977"/>
                    <a:pt x="9642" y="2041"/>
                  </a:cubicBezTo>
                  <a:cubicBezTo>
                    <a:pt x="9707" y="1854"/>
                    <a:pt x="9771" y="1693"/>
                    <a:pt x="9841" y="1542"/>
                  </a:cubicBezTo>
                  <a:cubicBezTo>
                    <a:pt x="9858" y="1515"/>
                    <a:pt x="9878" y="1493"/>
                    <a:pt x="9895" y="1473"/>
                  </a:cubicBezTo>
                  <a:cubicBezTo>
                    <a:pt x="10357" y="893"/>
                    <a:pt x="10056" y="468"/>
                    <a:pt x="9836" y="268"/>
                  </a:cubicBezTo>
                  <a:cubicBezTo>
                    <a:pt x="9637" y="92"/>
                    <a:pt x="9401" y="0"/>
                    <a:pt x="9143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469975" y="2837225"/>
              <a:ext cx="1216675" cy="526650"/>
            </a:xfrm>
            <a:custGeom>
              <a:rect b="b" l="l" r="r" t="t"/>
              <a:pathLst>
                <a:path extrusionOk="0" h="21066" w="48667">
                  <a:moveTo>
                    <a:pt x="12097" y="15407"/>
                  </a:moveTo>
                  <a:lnTo>
                    <a:pt x="12097" y="15407"/>
                  </a:lnTo>
                  <a:cubicBezTo>
                    <a:pt x="12096" y="15407"/>
                    <a:pt x="12095" y="15408"/>
                    <a:pt x="12093" y="15408"/>
                  </a:cubicBezTo>
                  <a:cubicBezTo>
                    <a:pt x="12095" y="15408"/>
                    <a:pt x="12096" y="15408"/>
                    <a:pt x="12097" y="15407"/>
                  </a:cubicBezTo>
                  <a:close/>
                  <a:moveTo>
                    <a:pt x="45766" y="1"/>
                  </a:moveTo>
                  <a:cubicBezTo>
                    <a:pt x="45551" y="103"/>
                    <a:pt x="45321" y="140"/>
                    <a:pt x="45127" y="172"/>
                  </a:cubicBezTo>
                  <a:cubicBezTo>
                    <a:pt x="45073" y="184"/>
                    <a:pt x="45014" y="189"/>
                    <a:pt x="44960" y="199"/>
                  </a:cubicBezTo>
                  <a:cubicBezTo>
                    <a:pt x="44789" y="145"/>
                    <a:pt x="44605" y="113"/>
                    <a:pt x="44398" y="113"/>
                  </a:cubicBezTo>
                  <a:cubicBezTo>
                    <a:pt x="44235" y="113"/>
                    <a:pt x="44058" y="133"/>
                    <a:pt x="43864" y="179"/>
                  </a:cubicBezTo>
                  <a:cubicBezTo>
                    <a:pt x="37783" y="1623"/>
                    <a:pt x="31691" y="3026"/>
                    <a:pt x="25475" y="3799"/>
                  </a:cubicBezTo>
                  <a:cubicBezTo>
                    <a:pt x="21784" y="4256"/>
                    <a:pt x="18142" y="5072"/>
                    <a:pt x="14414" y="5163"/>
                  </a:cubicBezTo>
                  <a:cubicBezTo>
                    <a:pt x="13990" y="5175"/>
                    <a:pt x="13715" y="5319"/>
                    <a:pt x="13559" y="5567"/>
                  </a:cubicBezTo>
                  <a:cubicBezTo>
                    <a:pt x="13356" y="5599"/>
                    <a:pt x="13145" y="5631"/>
                    <a:pt x="12942" y="5664"/>
                  </a:cubicBezTo>
                  <a:cubicBezTo>
                    <a:pt x="13006" y="5716"/>
                    <a:pt x="13060" y="5803"/>
                    <a:pt x="13098" y="5942"/>
                  </a:cubicBezTo>
                  <a:cubicBezTo>
                    <a:pt x="13254" y="6475"/>
                    <a:pt x="13313" y="7102"/>
                    <a:pt x="12565" y="7372"/>
                  </a:cubicBezTo>
                  <a:cubicBezTo>
                    <a:pt x="12469" y="7404"/>
                    <a:pt x="12416" y="7543"/>
                    <a:pt x="12340" y="7645"/>
                  </a:cubicBezTo>
                  <a:cubicBezTo>
                    <a:pt x="12077" y="7737"/>
                    <a:pt x="12077" y="7962"/>
                    <a:pt x="12066" y="8183"/>
                  </a:cubicBezTo>
                  <a:cubicBezTo>
                    <a:pt x="11808" y="8280"/>
                    <a:pt x="11814" y="8510"/>
                    <a:pt x="11798" y="8731"/>
                  </a:cubicBezTo>
                  <a:cubicBezTo>
                    <a:pt x="11464" y="9172"/>
                    <a:pt x="10787" y="8768"/>
                    <a:pt x="10470" y="9247"/>
                  </a:cubicBezTo>
                  <a:cubicBezTo>
                    <a:pt x="10321" y="9274"/>
                    <a:pt x="10122" y="9252"/>
                    <a:pt x="10186" y="9499"/>
                  </a:cubicBezTo>
                  <a:cubicBezTo>
                    <a:pt x="10128" y="9476"/>
                    <a:pt x="10075" y="9466"/>
                    <a:pt x="10028" y="9466"/>
                  </a:cubicBezTo>
                  <a:cubicBezTo>
                    <a:pt x="9851" y="9466"/>
                    <a:pt x="9750" y="9611"/>
                    <a:pt x="9664" y="9789"/>
                  </a:cubicBezTo>
                  <a:cubicBezTo>
                    <a:pt x="9106" y="10246"/>
                    <a:pt x="8037" y="9827"/>
                    <a:pt x="7801" y="10841"/>
                  </a:cubicBezTo>
                  <a:cubicBezTo>
                    <a:pt x="7749" y="10833"/>
                    <a:pt x="7698" y="10827"/>
                    <a:pt x="7649" y="10827"/>
                  </a:cubicBezTo>
                  <a:cubicBezTo>
                    <a:pt x="7467" y="10827"/>
                    <a:pt x="7322" y="10902"/>
                    <a:pt x="7258" y="11132"/>
                  </a:cubicBezTo>
                  <a:cubicBezTo>
                    <a:pt x="6995" y="11438"/>
                    <a:pt x="6651" y="11701"/>
                    <a:pt x="6721" y="12180"/>
                  </a:cubicBezTo>
                  <a:cubicBezTo>
                    <a:pt x="6667" y="12175"/>
                    <a:pt x="6615" y="12173"/>
                    <a:pt x="6563" y="12173"/>
                  </a:cubicBezTo>
                  <a:cubicBezTo>
                    <a:pt x="6173" y="12173"/>
                    <a:pt x="5853" y="12308"/>
                    <a:pt x="5667" y="12711"/>
                  </a:cubicBezTo>
                  <a:cubicBezTo>
                    <a:pt x="5616" y="12694"/>
                    <a:pt x="5569" y="12686"/>
                    <a:pt x="5526" y="12686"/>
                  </a:cubicBezTo>
                  <a:cubicBezTo>
                    <a:pt x="5340" y="12686"/>
                    <a:pt x="5224" y="12830"/>
                    <a:pt x="5119" y="12996"/>
                  </a:cubicBezTo>
                  <a:lnTo>
                    <a:pt x="5126" y="12996"/>
                  </a:lnTo>
                  <a:cubicBezTo>
                    <a:pt x="5039" y="13082"/>
                    <a:pt x="4958" y="13162"/>
                    <a:pt x="4873" y="13249"/>
                  </a:cubicBezTo>
                  <a:cubicBezTo>
                    <a:pt x="4256" y="13459"/>
                    <a:pt x="3616" y="13641"/>
                    <a:pt x="3014" y="13898"/>
                  </a:cubicBezTo>
                  <a:cubicBezTo>
                    <a:pt x="2434" y="14146"/>
                    <a:pt x="1687" y="14258"/>
                    <a:pt x="1655" y="15123"/>
                  </a:cubicBezTo>
                  <a:cubicBezTo>
                    <a:pt x="1231" y="15361"/>
                    <a:pt x="1499" y="15683"/>
                    <a:pt x="1553" y="15973"/>
                  </a:cubicBezTo>
                  <a:cubicBezTo>
                    <a:pt x="1542" y="16063"/>
                    <a:pt x="1531" y="16150"/>
                    <a:pt x="1521" y="16236"/>
                  </a:cubicBezTo>
                  <a:cubicBezTo>
                    <a:pt x="1462" y="16241"/>
                    <a:pt x="1407" y="16251"/>
                    <a:pt x="1355" y="16268"/>
                  </a:cubicBezTo>
                  <a:cubicBezTo>
                    <a:pt x="1333" y="16273"/>
                    <a:pt x="1311" y="16284"/>
                    <a:pt x="1290" y="16289"/>
                  </a:cubicBezTo>
                  <a:cubicBezTo>
                    <a:pt x="1263" y="16306"/>
                    <a:pt x="1231" y="16316"/>
                    <a:pt x="1204" y="16333"/>
                  </a:cubicBezTo>
                  <a:cubicBezTo>
                    <a:pt x="1166" y="16348"/>
                    <a:pt x="1139" y="16370"/>
                    <a:pt x="1107" y="16392"/>
                  </a:cubicBezTo>
                  <a:cubicBezTo>
                    <a:pt x="1090" y="16397"/>
                    <a:pt x="1080" y="16407"/>
                    <a:pt x="1064" y="16418"/>
                  </a:cubicBezTo>
                  <a:cubicBezTo>
                    <a:pt x="1058" y="16418"/>
                    <a:pt x="1058" y="16424"/>
                    <a:pt x="1053" y="16424"/>
                  </a:cubicBezTo>
                  <a:cubicBezTo>
                    <a:pt x="844" y="16585"/>
                    <a:pt x="666" y="16799"/>
                    <a:pt x="440" y="16933"/>
                  </a:cubicBezTo>
                  <a:cubicBezTo>
                    <a:pt x="301" y="17198"/>
                    <a:pt x="167" y="17449"/>
                    <a:pt x="1" y="17659"/>
                  </a:cubicBezTo>
                  <a:cubicBezTo>
                    <a:pt x="38" y="17761"/>
                    <a:pt x="81" y="17858"/>
                    <a:pt x="135" y="17939"/>
                  </a:cubicBezTo>
                  <a:cubicBezTo>
                    <a:pt x="167" y="17992"/>
                    <a:pt x="199" y="18041"/>
                    <a:pt x="242" y="18084"/>
                  </a:cubicBezTo>
                  <a:cubicBezTo>
                    <a:pt x="388" y="18240"/>
                    <a:pt x="575" y="18336"/>
                    <a:pt x="800" y="18390"/>
                  </a:cubicBezTo>
                  <a:cubicBezTo>
                    <a:pt x="3036" y="18094"/>
                    <a:pt x="5265" y="17788"/>
                    <a:pt x="7500" y="17476"/>
                  </a:cubicBezTo>
                  <a:cubicBezTo>
                    <a:pt x="7586" y="17465"/>
                    <a:pt x="7664" y="17459"/>
                    <a:pt x="7735" y="17459"/>
                  </a:cubicBezTo>
                  <a:cubicBezTo>
                    <a:pt x="7860" y="17459"/>
                    <a:pt x="7962" y="17477"/>
                    <a:pt x="8047" y="17514"/>
                  </a:cubicBezTo>
                  <a:cubicBezTo>
                    <a:pt x="8069" y="17509"/>
                    <a:pt x="8085" y="17509"/>
                    <a:pt x="8107" y="17503"/>
                  </a:cubicBezTo>
                  <a:cubicBezTo>
                    <a:pt x="8144" y="17449"/>
                    <a:pt x="8176" y="17396"/>
                    <a:pt x="8214" y="17337"/>
                  </a:cubicBezTo>
                  <a:cubicBezTo>
                    <a:pt x="8290" y="17203"/>
                    <a:pt x="8381" y="17057"/>
                    <a:pt x="8483" y="16918"/>
                  </a:cubicBezTo>
                  <a:cubicBezTo>
                    <a:pt x="8821" y="16869"/>
                    <a:pt x="9160" y="16826"/>
                    <a:pt x="9498" y="16784"/>
                  </a:cubicBezTo>
                  <a:cubicBezTo>
                    <a:pt x="9912" y="16611"/>
                    <a:pt x="10326" y="16440"/>
                    <a:pt x="10740" y="16273"/>
                  </a:cubicBezTo>
                  <a:cubicBezTo>
                    <a:pt x="10779" y="16026"/>
                    <a:pt x="10885" y="15890"/>
                    <a:pt x="11072" y="15890"/>
                  </a:cubicBezTo>
                  <a:cubicBezTo>
                    <a:pt x="11133" y="15890"/>
                    <a:pt x="11203" y="15904"/>
                    <a:pt x="11282" y="15934"/>
                  </a:cubicBezTo>
                  <a:cubicBezTo>
                    <a:pt x="11349" y="15508"/>
                    <a:pt x="11618" y="15393"/>
                    <a:pt x="11970" y="15393"/>
                  </a:cubicBezTo>
                  <a:cubicBezTo>
                    <a:pt x="12012" y="15393"/>
                    <a:pt x="12055" y="15395"/>
                    <a:pt x="12099" y="15398"/>
                  </a:cubicBezTo>
                  <a:cubicBezTo>
                    <a:pt x="12099" y="15401"/>
                    <a:pt x="12099" y="15405"/>
                    <a:pt x="12097" y="15407"/>
                  </a:cubicBezTo>
                  <a:lnTo>
                    <a:pt x="12097" y="15407"/>
                  </a:lnTo>
                  <a:cubicBezTo>
                    <a:pt x="13170" y="14982"/>
                    <a:pt x="14273" y="14809"/>
                    <a:pt x="15396" y="14809"/>
                  </a:cubicBezTo>
                  <a:cubicBezTo>
                    <a:pt x="15847" y="14809"/>
                    <a:pt x="16300" y="14836"/>
                    <a:pt x="16756" y="14887"/>
                  </a:cubicBezTo>
                  <a:cubicBezTo>
                    <a:pt x="17154" y="14791"/>
                    <a:pt x="17551" y="14699"/>
                    <a:pt x="17948" y="14602"/>
                  </a:cubicBezTo>
                  <a:cubicBezTo>
                    <a:pt x="18330" y="14522"/>
                    <a:pt x="18722" y="14409"/>
                    <a:pt x="19098" y="14355"/>
                  </a:cubicBezTo>
                  <a:cubicBezTo>
                    <a:pt x="19356" y="14399"/>
                    <a:pt x="19624" y="14431"/>
                    <a:pt x="19899" y="14468"/>
                  </a:cubicBezTo>
                  <a:cubicBezTo>
                    <a:pt x="20018" y="14479"/>
                    <a:pt x="20135" y="14495"/>
                    <a:pt x="20259" y="14511"/>
                  </a:cubicBezTo>
                  <a:cubicBezTo>
                    <a:pt x="20479" y="14635"/>
                    <a:pt x="20688" y="14833"/>
                    <a:pt x="20881" y="15135"/>
                  </a:cubicBezTo>
                  <a:cubicBezTo>
                    <a:pt x="20946" y="15111"/>
                    <a:pt x="21004" y="15100"/>
                    <a:pt x="21057" y="15100"/>
                  </a:cubicBezTo>
                  <a:cubicBezTo>
                    <a:pt x="21235" y="15100"/>
                    <a:pt x="21352" y="15225"/>
                    <a:pt x="21436" y="15419"/>
                  </a:cubicBezTo>
                  <a:cubicBezTo>
                    <a:pt x="21429" y="15419"/>
                    <a:pt x="21424" y="15425"/>
                    <a:pt x="21424" y="15425"/>
                  </a:cubicBezTo>
                  <a:cubicBezTo>
                    <a:pt x="21585" y="15763"/>
                    <a:pt x="21790" y="15999"/>
                    <a:pt x="22032" y="16144"/>
                  </a:cubicBezTo>
                  <a:cubicBezTo>
                    <a:pt x="22037" y="16155"/>
                    <a:pt x="22037" y="16160"/>
                    <a:pt x="22042" y="16172"/>
                  </a:cubicBezTo>
                  <a:lnTo>
                    <a:pt x="22081" y="16172"/>
                  </a:lnTo>
                  <a:cubicBezTo>
                    <a:pt x="22276" y="16278"/>
                    <a:pt x="22496" y="16329"/>
                    <a:pt x="22737" y="16329"/>
                  </a:cubicBezTo>
                  <a:cubicBezTo>
                    <a:pt x="22959" y="16329"/>
                    <a:pt x="23198" y="16286"/>
                    <a:pt x="23455" y="16204"/>
                  </a:cubicBezTo>
                  <a:cubicBezTo>
                    <a:pt x="23637" y="16144"/>
                    <a:pt x="23836" y="16065"/>
                    <a:pt x="24035" y="16065"/>
                  </a:cubicBezTo>
                  <a:cubicBezTo>
                    <a:pt x="24177" y="16065"/>
                    <a:pt x="24320" y="16106"/>
                    <a:pt x="24454" y="16224"/>
                  </a:cubicBezTo>
                  <a:cubicBezTo>
                    <a:pt x="24577" y="16253"/>
                    <a:pt x="24696" y="16265"/>
                    <a:pt x="24811" y="16265"/>
                  </a:cubicBezTo>
                  <a:cubicBezTo>
                    <a:pt x="25002" y="16265"/>
                    <a:pt x="25185" y="16231"/>
                    <a:pt x="25362" y="16177"/>
                  </a:cubicBezTo>
                  <a:cubicBezTo>
                    <a:pt x="25459" y="16144"/>
                    <a:pt x="25555" y="16112"/>
                    <a:pt x="25647" y="16075"/>
                  </a:cubicBezTo>
                  <a:cubicBezTo>
                    <a:pt x="25787" y="16021"/>
                    <a:pt x="25927" y="15961"/>
                    <a:pt x="26066" y="15902"/>
                  </a:cubicBezTo>
                  <a:cubicBezTo>
                    <a:pt x="26297" y="15805"/>
                    <a:pt x="26534" y="15715"/>
                    <a:pt x="26775" y="15666"/>
                  </a:cubicBezTo>
                  <a:cubicBezTo>
                    <a:pt x="27098" y="15623"/>
                    <a:pt x="27454" y="15388"/>
                    <a:pt x="27768" y="15388"/>
                  </a:cubicBezTo>
                  <a:cubicBezTo>
                    <a:pt x="27998" y="15388"/>
                    <a:pt x="28205" y="15514"/>
                    <a:pt x="28360" y="15934"/>
                  </a:cubicBezTo>
                  <a:cubicBezTo>
                    <a:pt x="28428" y="15921"/>
                    <a:pt x="28491" y="15915"/>
                    <a:pt x="28550" y="15915"/>
                  </a:cubicBezTo>
                  <a:cubicBezTo>
                    <a:pt x="28879" y="15915"/>
                    <a:pt x="29075" y="16112"/>
                    <a:pt x="29165" y="16467"/>
                  </a:cubicBezTo>
                  <a:cubicBezTo>
                    <a:pt x="29221" y="16452"/>
                    <a:pt x="29274" y="16444"/>
                    <a:pt x="29323" y="16444"/>
                  </a:cubicBezTo>
                  <a:cubicBezTo>
                    <a:pt x="29499" y="16444"/>
                    <a:pt x="29627" y="16542"/>
                    <a:pt x="29703" y="16735"/>
                  </a:cubicBezTo>
                  <a:cubicBezTo>
                    <a:pt x="29983" y="16816"/>
                    <a:pt x="30300" y="16848"/>
                    <a:pt x="30236" y="17267"/>
                  </a:cubicBezTo>
                  <a:cubicBezTo>
                    <a:pt x="30301" y="17255"/>
                    <a:pt x="30363" y="17249"/>
                    <a:pt x="30421" y="17249"/>
                  </a:cubicBezTo>
                  <a:cubicBezTo>
                    <a:pt x="30748" y="17249"/>
                    <a:pt x="30944" y="17442"/>
                    <a:pt x="31035" y="17799"/>
                  </a:cubicBezTo>
                  <a:cubicBezTo>
                    <a:pt x="31089" y="17785"/>
                    <a:pt x="31140" y="17778"/>
                    <a:pt x="31188" y="17778"/>
                  </a:cubicBezTo>
                  <a:cubicBezTo>
                    <a:pt x="31365" y="17778"/>
                    <a:pt x="31492" y="17874"/>
                    <a:pt x="31573" y="18073"/>
                  </a:cubicBezTo>
                  <a:cubicBezTo>
                    <a:pt x="31847" y="18148"/>
                    <a:pt x="32170" y="18185"/>
                    <a:pt x="32105" y="18604"/>
                  </a:cubicBezTo>
                  <a:cubicBezTo>
                    <a:pt x="32172" y="18591"/>
                    <a:pt x="32235" y="18585"/>
                    <a:pt x="32293" y="18585"/>
                  </a:cubicBezTo>
                  <a:cubicBezTo>
                    <a:pt x="32618" y="18585"/>
                    <a:pt x="32814" y="18782"/>
                    <a:pt x="32904" y="19137"/>
                  </a:cubicBezTo>
                  <a:cubicBezTo>
                    <a:pt x="32961" y="19122"/>
                    <a:pt x="33013" y="19114"/>
                    <a:pt x="33062" y="19114"/>
                  </a:cubicBezTo>
                  <a:cubicBezTo>
                    <a:pt x="33236" y="19114"/>
                    <a:pt x="33362" y="19212"/>
                    <a:pt x="33442" y="19405"/>
                  </a:cubicBezTo>
                  <a:cubicBezTo>
                    <a:pt x="33717" y="19486"/>
                    <a:pt x="34039" y="19524"/>
                    <a:pt x="33975" y="19938"/>
                  </a:cubicBezTo>
                  <a:cubicBezTo>
                    <a:pt x="34042" y="19924"/>
                    <a:pt x="34106" y="19918"/>
                    <a:pt x="34165" y="19918"/>
                  </a:cubicBezTo>
                  <a:cubicBezTo>
                    <a:pt x="34489" y="19918"/>
                    <a:pt x="34683" y="20114"/>
                    <a:pt x="34769" y="20469"/>
                  </a:cubicBezTo>
                  <a:cubicBezTo>
                    <a:pt x="34974" y="20506"/>
                    <a:pt x="35167" y="20523"/>
                    <a:pt x="35366" y="20523"/>
                  </a:cubicBezTo>
                  <a:cubicBezTo>
                    <a:pt x="35413" y="20679"/>
                    <a:pt x="35446" y="20866"/>
                    <a:pt x="35381" y="21059"/>
                  </a:cubicBezTo>
                  <a:cubicBezTo>
                    <a:pt x="35393" y="21059"/>
                    <a:pt x="35403" y="21066"/>
                    <a:pt x="35413" y="21066"/>
                  </a:cubicBezTo>
                  <a:cubicBezTo>
                    <a:pt x="36021" y="21066"/>
                    <a:pt x="36601" y="20937"/>
                    <a:pt x="37166" y="20813"/>
                  </a:cubicBezTo>
                  <a:cubicBezTo>
                    <a:pt x="37353" y="20776"/>
                    <a:pt x="37536" y="20732"/>
                    <a:pt x="37724" y="20700"/>
                  </a:cubicBezTo>
                  <a:cubicBezTo>
                    <a:pt x="38492" y="20555"/>
                    <a:pt x="39029" y="19975"/>
                    <a:pt x="39029" y="19287"/>
                  </a:cubicBezTo>
                  <a:cubicBezTo>
                    <a:pt x="39035" y="17751"/>
                    <a:pt x="39926" y="16762"/>
                    <a:pt x="40958" y="15618"/>
                  </a:cubicBezTo>
                  <a:cubicBezTo>
                    <a:pt x="41076" y="15489"/>
                    <a:pt x="41188" y="15366"/>
                    <a:pt x="41302" y="15237"/>
                  </a:cubicBezTo>
                  <a:cubicBezTo>
                    <a:pt x="42366" y="14039"/>
                    <a:pt x="43300" y="13104"/>
                    <a:pt x="44853" y="12948"/>
                  </a:cubicBezTo>
                  <a:cubicBezTo>
                    <a:pt x="45782" y="12851"/>
                    <a:pt x="46384" y="12061"/>
                    <a:pt x="46454" y="10831"/>
                  </a:cubicBezTo>
                  <a:cubicBezTo>
                    <a:pt x="46464" y="10654"/>
                    <a:pt x="46384" y="10482"/>
                    <a:pt x="46239" y="10375"/>
                  </a:cubicBezTo>
                  <a:cubicBezTo>
                    <a:pt x="46142" y="10305"/>
                    <a:pt x="46035" y="10268"/>
                    <a:pt x="45922" y="10268"/>
                  </a:cubicBezTo>
                  <a:cubicBezTo>
                    <a:pt x="45857" y="10268"/>
                    <a:pt x="45793" y="10278"/>
                    <a:pt x="45733" y="10300"/>
                  </a:cubicBezTo>
                  <a:cubicBezTo>
                    <a:pt x="45470" y="10402"/>
                    <a:pt x="45218" y="10504"/>
                    <a:pt x="44971" y="10611"/>
                  </a:cubicBezTo>
                  <a:cubicBezTo>
                    <a:pt x="44799" y="10687"/>
                    <a:pt x="44627" y="10756"/>
                    <a:pt x="44466" y="10821"/>
                  </a:cubicBezTo>
                  <a:cubicBezTo>
                    <a:pt x="44761" y="10288"/>
                    <a:pt x="44944" y="9450"/>
                    <a:pt x="44837" y="9058"/>
                  </a:cubicBezTo>
                  <a:cubicBezTo>
                    <a:pt x="44766" y="8817"/>
                    <a:pt x="44605" y="8709"/>
                    <a:pt x="44515" y="8666"/>
                  </a:cubicBezTo>
                  <a:cubicBezTo>
                    <a:pt x="44203" y="8516"/>
                    <a:pt x="44154" y="8495"/>
                    <a:pt x="44272" y="8188"/>
                  </a:cubicBezTo>
                  <a:lnTo>
                    <a:pt x="44272" y="8188"/>
                  </a:lnTo>
                  <a:cubicBezTo>
                    <a:pt x="44644" y="8430"/>
                    <a:pt x="45063" y="8473"/>
                    <a:pt x="45411" y="8478"/>
                  </a:cubicBezTo>
                  <a:cubicBezTo>
                    <a:pt x="46346" y="8478"/>
                    <a:pt x="47319" y="7839"/>
                    <a:pt x="47952" y="6819"/>
                  </a:cubicBezTo>
                  <a:cubicBezTo>
                    <a:pt x="48544" y="5862"/>
                    <a:pt x="48666" y="4831"/>
                    <a:pt x="48280" y="4057"/>
                  </a:cubicBezTo>
                  <a:cubicBezTo>
                    <a:pt x="48022" y="3546"/>
                    <a:pt x="47694" y="3439"/>
                    <a:pt x="47458" y="3439"/>
                  </a:cubicBezTo>
                  <a:cubicBezTo>
                    <a:pt x="47211" y="3439"/>
                    <a:pt x="46856" y="3563"/>
                    <a:pt x="46588" y="4137"/>
                  </a:cubicBezTo>
                  <a:lnTo>
                    <a:pt x="46539" y="4234"/>
                  </a:lnTo>
                  <a:cubicBezTo>
                    <a:pt x="46405" y="3911"/>
                    <a:pt x="46120" y="3402"/>
                    <a:pt x="45514" y="3402"/>
                  </a:cubicBezTo>
                  <a:cubicBezTo>
                    <a:pt x="45218" y="3402"/>
                    <a:pt x="44955" y="3525"/>
                    <a:pt x="44697" y="3648"/>
                  </a:cubicBezTo>
                  <a:cubicBezTo>
                    <a:pt x="44697" y="3648"/>
                    <a:pt x="44278" y="3847"/>
                    <a:pt x="44144" y="3906"/>
                  </a:cubicBezTo>
                  <a:cubicBezTo>
                    <a:pt x="44342" y="3750"/>
                    <a:pt x="44520" y="3584"/>
                    <a:pt x="44691" y="3423"/>
                  </a:cubicBezTo>
                  <a:cubicBezTo>
                    <a:pt x="45218" y="2929"/>
                    <a:pt x="45669" y="2500"/>
                    <a:pt x="46346" y="2500"/>
                  </a:cubicBezTo>
                  <a:lnTo>
                    <a:pt x="46449" y="2500"/>
                  </a:lnTo>
                  <a:cubicBezTo>
                    <a:pt x="46846" y="2500"/>
                    <a:pt x="47201" y="2225"/>
                    <a:pt x="47308" y="1838"/>
                  </a:cubicBezTo>
                  <a:cubicBezTo>
                    <a:pt x="47416" y="1446"/>
                    <a:pt x="47255" y="1054"/>
                    <a:pt x="46894" y="839"/>
                  </a:cubicBezTo>
                  <a:cubicBezTo>
                    <a:pt x="46712" y="727"/>
                    <a:pt x="46529" y="581"/>
                    <a:pt x="46341" y="430"/>
                  </a:cubicBezTo>
                  <a:cubicBezTo>
                    <a:pt x="46164" y="286"/>
                    <a:pt x="45976" y="135"/>
                    <a:pt x="4576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531200" y="3340750"/>
              <a:ext cx="490225" cy="851900"/>
            </a:xfrm>
            <a:custGeom>
              <a:rect b="b" l="l" r="r" t="t"/>
              <a:pathLst>
                <a:path extrusionOk="0" h="34076" w="19609">
                  <a:moveTo>
                    <a:pt x="18061" y="0"/>
                  </a:moveTo>
                  <a:cubicBezTo>
                    <a:pt x="15413" y="209"/>
                    <a:pt x="12764" y="403"/>
                    <a:pt x="10110" y="591"/>
                  </a:cubicBezTo>
                  <a:cubicBezTo>
                    <a:pt x="9570" y="630"/>
                    <a:pt x="8963" y="736"/>
                    <a:pt x="8414" y="736"/>
                  </a:cubicBezTo>
                  <a:cubicBezTo>
                    <a:pt x="8056" y="736"/>
                    <a:pt x="7724" y="691"/>
                    <a:pt x="7451" y="553"/>
                  </a:cubicBezTo>
                  <a:cubicBezTo>
                    <a:pt x="7236" y="586"/>
                    <a:pt x="7015" y="628"/>
                    <a:pt x="6801" y="693"/>
                  </a:cubicBezTo>
                  <a:cubicBezTo>
                    <a:pt x="6623" y="742"/>
                    <a:pt x="6447" y="801"/>
                    <a:pt x="6274" y="876"/>
                  </a:cubicBezTo>
                  <a:cubicBezTo>
                    <a:pt x="5968" y="1322"/>
                    <a:pt x="5609" y="1746"/>
                    <a:pt x="5307" y="2192"/>
                  </a:cubicBezTo>
                  <a:cubicBezTo>
                    <a:pt x="4442" y="2837"/>
                    <a:pt x="4925" y="3794"/>
                    <a:pt x="4764" y="4605"/>
                  </a:cubicBezTo>
                  <a:cubicBezTo>
                    <a:pt x="4593" y="4776"/>
                    <a:pt x="4416" y="4947"/>
                    <a:pt x="4243" y="5120"/>
                  </a:cubicBezTo>
                  <a:cubicBezTo>
                    <a:pt x="3152" y="5308"/>
                    <a:pt x="3105" y="6221"/>
                    <a:pt x="2906" y="7037"/>
                  </a:cubicBezTo>
                  <a:cubicBezTo>
                    <a:pt x="2857" y="7613"/>
                    <a:pt x="2353" y="8086"/>
                    <a:pt x="2202" y="8634"/>
                  </a:cubicBezTo>
                  <a:cubicBezTo>
                    <a:pt x="2165" y="8751"/>
                    <a:pt x="2148" y="8875"/>
                    <a:pt x="2153" y="9004"/>
                  </a:cubicBezTo>
                  <a:cubicBezTo>
                    <a:pt x="2165" y="9170"/>
                    <a:pt x="2213" y="9348"/>
                    <a:pt x="2326" y="9536"/>
                  </a:cubicBezTo>
                  <a:cubicBezTo>
                    <a:pt x="2224" y="9660"/>
                    <a:pt x="2127" y="9782"/>
                    <a:pt x="2036" y="9906"/>
                  </a:cubicBezTo>
                  <a:cubicBezTo>
                    <a:pt x="1471" y="10412"/>
                    <a:pt x="484" y="10777"/>
                    <a:pt x="1558" y="11813"/>
                  </a:cubicBezTo>
                  <a:cubicBezTo>
                    <a:pt x="1627" y="12232"/>
                    <a:pt x="1563" y="12710"/>
                    <a:pt x="2095" y="12888"/>
                  </a:cubicBezTo>
                  <a:cubicBezTo>
                    <a:pt x="2095" y="13102"/>
                    <a:pt x="2106" y="13318"/>
                    <a:pt x="2084" y="13533"/>
                  </a:cubicBezTo>
                  <a:cubicBezTo>
                    <a:pt x="2036" y="14108"/>
                    <a:pt x="1875" y="14495"/>
                    <a:pt x="1600" y="14741"/>
                  </a:cubicBezTo>
                  <a:cubicBezTo>
                    <a:pt x="1617" y="14946"/>
                    <a:pt x="1638" y="15145"/>
                    <a:pt x="1676" y="15343"/>
                  </a:cubicBezTo>
                  <a:cubicBezTo>
                    <a:pt x="1687" y="15403"/>
                    <a:pt x="1697" y="15462"/>
                    <a:pt x="1708" y="15520"/>
                  </a:cubicBezTo>
                  <a:cubicBezTo>
                    <a:pt x="2379" y="16068"/>
                    <a:pt x="2428" y="17325"/>
                    <a:pt x="2654" y="18287"/>
                  </a:cubicBezTo>
                  <a:cubicBezTo>
                    <a:pt x="2675" y="18368"/>
                    <a:pt x="2798" y="18427"/>
                    <a:pt x="2889" y="18492"/>
                  </a:cubicBezTo>
                  <a:cubicBezTo>
                    <a:pt x="2842" y="18743"/>
                    <a:pt x="2830" y="18975"/>
                    <a:pt x="3159" y="19033"/>
                  </a:cubicBezTo>
                  <a:cubicBezTo>
                    <a:pt x="3132" y="19479"/>
                    <a:pt x="3410" y="19990"/>
                    <a:pt x="2917" y="20339"/>
                  </a:cubicBezTo>
                  <a:cubicBezTo>
                    <a:pt x="1939" y="20662"/>
                    <a:pt x="2224" y="21527"/>
                    <a:pt x="2100" y="22214"/>
                  </a:cubicBezTo>
                  <a:cubicBezTo>
                    <a:pt x="1515" y="22477"/>
                    <a:pt x="1359" y="22993"/>
                    <a:pt x="1295" y="23568"/>
                  </a:cubicBezTo>
                  <a:cubicBezTo>
                    <a:pt x="1295" y="23568"/>
                    <a:pt x="1296" y="23568"/>
                    <a:pt x="1297" y="23567"/>
                  </a:cubicBezTo>
                  <a:lnTo>
                    <a:pt x="1297" y="23567"/>
                  </a:lnTo>
                  <a:cubicBezTo>
                    <a:pt x="429" y="25027"/>
                    <a:pt x="90" y="26637"/>
                    <a:pt x="0" y="28311"/>
                  </a:cubicBezTo>
                  <a:lnTo>
                    <a:pt x="0" y="28360"/>
                  </a:lnTo>
                  <a:cubicBezTo>
                    <a:pt x="65" y="28554"/>
                    <a:pt x="177" y="28742"/>
                    <a:pt x="370" y="28871"/>
                  </a:cubicBezTo>
                  <a:cubicBezTo>
                    <a:pt x="557" y="28857"/>
                    <a:pt x="745" y="28852"/>
                    <a:pt x="933" y="28852"/>
                  </a:cubicBezTo>
                  <a:cubicBezTo>
                    <a:pt x="1245" y="28852"/>
                    <a:pt x="1559" y="28864"/>
                    <a:pt x="1871" y="28864"/>
                  </a:cubicBezTo>
                  <a:cubicBezTo>
                    <a:pt x="2595" y="28864"/>
                    <a:pt x="3311" y="28800"/>
                    <a:pt x="3975" y="28371"/>
                  </a:cubicBezTo>
                  <a:lnTo>
                    <a:pt x="6113" y="28365"/>
                  </a:lnTo>
                  <a:cubicBezTo>
                    <a:pt x="6284" y="28587"/>
                    <a:pt x="6481" y="28649"/>
                    <a:pt x="6686" y="28649"/>
                  </a:cubicBezTo>
                  <a:cubicBezTo>
                    <a:pt x="6933" y="28649"/>
                    <a:pt x="7192" y="28559"/>
                    <a:pt x="7429" y="28554"/>
                  </a:cubicBezTo>
                  <a:cubicBezTo>
                    <a:pt x="8595" y="28532"/>
                    <a:pt x="9755" y="28445"/>
                    <a:pt x="10916" y="28381"/>
                  </a:cubicBezTo>
                  <a:cubicBezTo>
                    <a:pt x="10929" y="28488"/>
                    <a:pt x="10994" y="28502"/>
                    <a:pt x="11066" y="28502"/>
                  </a:cubicBezTo>
                  <a:cubicBezTo>
                    <a:pt x="11091" y="28502"/>
                    <a:pt x="11117" y="28500"/>
                    <a:pt x="11142" y="28500"/>
                  </a:cubicBezTo>
                  <a:cubicBezTo>
                    <a:pt x="11161" y="28500"/>
                    <a:pt x="11179" y="28501"/>
                    <a:pt x="11195" y="28505"/>
                  </a:cubicBezTo>
                  <a:cubicBezTo>
                    <a:pt x="11088" y="28784"/>
                    <a:pt x="10631" y="28978"/>
                    <a:pt x="10653" y="29241"/>
                  </a:cubicBezTo>
                  <a:cubicBezTo>
                    <a:pt x="10658" y="29278"/>
                    <a:pt x="10669" y="29316"/>
                    <a:pt x="10695" y="29354"/>
                  </a:cubicBezTo>
                  <a:cubicBezTo>
                    <a:pt x="10836" y="29585"/>
                    <a:pt x="10868" y="29853"/>
                    <a:pt x="10868" y="30138"/>
                  </a:cubicBezTo>
                  <a:cubicBezTo>
                    <a:pt x="10868" y="30171"/>
                    <a:pt x="10863" y="30208"/>
                    <a:pt x="10863" y="30245"/>
                  </a:cubicBezTo>
                  <a:cubicBezTo>
                    <a:pt x="10856" y="30386"/>
                    <a:pt x="10846" y="30530"/>
                    <a:pt x="10836" y="30676"/>
                  </a:cubicBezTo>
                  <a:cubicBezTo>
                    <a:pt x="10830" y="30788"/>
                    <a:pt x="10819" y="30895"/>
                    <a:pt x="10819" y="31003"/>
                  </a:cubicBezTo>
                  <a:lnTo>
                    <a:pt x="10819" y="31105"/>
                  </a:lnTo>
                  <a:cubicBezTo>
                    <a:pt x="10836" y="31631"/>
                    <a:pt x="11012" y="32094"/>
                    <a:pt x="11835" y="32308"/>
                  </a:cubicBezTo>
                  <a:cubicBezTo>
                    <a:pt x="11910" y="32330"/>
                    <a:pt x="11932" y="32545"/>
                    <a:pt x="11952" y="32771"/>
                  </a:cubicBezTo>
                  <a:cubicBezTo>
                    <a:pt x="11964" y="32910"/>
                    <a:pt x="11974" y="33055"/>
                    <a:pt x="11991" y="33163"/>
                  </a:cubicBezTo>
                  <a:cubicBezTo>
                    <a:pt x="12152" y="33307"/>
                    <a:pt x="12302" y="33409"/>
                    <a:pt x="12452" y="33469"/>
                  </a:cubicBezTo>
                  <a:cubicBezTo>
                    <a:pt x="12371" y="33689"/>
                    <a:pt x="12227" y="33813"/>
                    <a:pt x="12071" y="33882"/>
                  </a:cubicBezTo>
                  <a:cubicBezTo>
                    <a:pt x="12269" y="33989"/>
                    <a:pt x="12500" y="34076"/>
                    <a:pt x="12764" y="34076"/>
                  </a:cubicBezTo>
                  <a:cubicBezTo>
                    <a:pt x="12931" y="34076"/>
                    <a:pt x="13097" y="34038"/>
                    <a:pt x="13269" y="33974"/>
                  </a:cubicBezTo>
                  <a:cubicBezTo>
                    <a:pt x="13457" y="33904"/>
                    <a:pt x="13655" y="33791"/>
                    <a:pt x="13860" y="33635"/>
                  </a:cubicBezTo>
                  <a:cubicBezTo>
                    <a:pt x="13918" y="33592"/>
                    <a:pt x="13983" y="33555"/>
                    <a:pt x="14042" y="33512"/>
                  </a:cubicBezTo>
                  <a:cubicBezTo>
                    <a:pt x="15187" y="32700"/>
                    <a:pt x="16422" y="32288"/>
                    <a:pt x="17717" y="32288"/>
                  </a:cubicBezTo>
                  <a:cubicBezTo>
                    <a:pt x="18024" y="32288"/>
                    <a:pt x="18334" y="32313"/>
                    <a:pt x="18646" y="32362"/>
                  </a:cubicBezTo>
                  <a:lnTo>
                    <a:pt x="18517" y="32217"/>
                  </a:lnTo>
                  <a:cubicBezTo>
                    <a:pt x="18405" y="32099"/>
                    <a:pt x="18361" y="31938"/>
                    <a:pt x="18383" y="31787"/>
                  </a:cubicBezTo>
                  <a:lnTo>
                    <a:pt x="18383" y="31787"/>
                  </a:lnTo>
                  <a:cubicBezTo>
                    <a:pt x="18560" y="31804"/>
                    <a:pt x="18733" y="31825"/>
                    <a:pt x="18909" y="31857"/>
                  </a:cubicBezTo>
                  <a:cubicBezTo>
                    <a:pt x="18958" y="31804"/>
                    <a:pt x="19011" y="31750"/>
                    <a:pt x="19076" y="31713"/>
                  </a:cubicBezTo>
                  <a:cubicBezTo>
                    <a:pt x="19055" y="31535"/>
                    <a:pt x="19033" y="31358"/>
                    <a:pt x="19011" y="31185"/>
                  </a:cubicBezTo>
                  <a:cubicBezTo>
                    <a:pt x="19033" y="31180"/>
                    <a:pt x="19055" y="31175"/>
                    <a:pt x="19076" y="31175"/>
                  </a:cubicBezTo>
                  <a:cubicBezTo>
                    <a:pt x="19162" y="31175"/>
                    <a:pt x="19248" y="31197"/>
                    <a:pt x="19323" y="31239"/>
                  </a:cubicBezTo>
                  <a:cubicBezTo>
                    <a:pt x="19490" y="31326"/>
                    <a:pt x="19598" y="31497"/>
                    <a:pt x="19603" y="31685"/>
                  </a:cubicBezTo>
                  <a:cubicBezTo>
                    <a:pt x="19603" y="31675"/>
                    <a:pt x="19608" y="31658"/>
                    <a:pt x="19603" y="31643"/>
                  </a:cubicBezTo>
                  <a:cubicBezTo>
                    <a:pt x="19591" y="31557"/>
                    <a:pt x="19586" y="31465"/>
                    <a:pt x="19576" y="31373"/>
                  </a:cubicBezTo>
                  <a:cubicBezTo>
                    <a:pt x="19474" y="31288"/>
                    <a:pt x="19398" y="31143"/>
                    <a:pt x="19372" y="30885"/>
                  </a:cubicBezTo>
                  <a:cubicBezTo>
                    <a:pt x="19264" y="29806"/>
                    <a:pt x="19125" y="28735"/>
                    <a:pt x="18979" y="27661"/>
                  </a:cubicBezTo>
                  <a:cubicBezTo>
                    <a:pt x="19033" y="27656"/>
                    <a:pt x="19087" y="27651"/>
                    <a:pt x="19147" y="27640"/>
                  </a:cubicBezTo>
                  <a:cubicBezTo>
                    <a:pt x="19130" y="27543"/>
                    <a:pt x="19120" y="27453"/>
                    <a:pt x="19108" y="27356"/>
                  </a:cubicBezTo>
                  <a:cubicBezTo>
                    <a:pt x="19060" y="27361"/>
                    <a:pt x="19006" y="27366"/>
                    <a:pt x="18953" y="27371"/>
                  </a:cubicBezTo>
                  <a:cubicBezTo>
                    <a:pt x="18947" y="27371"/>
                    <a:pt x="18947" y="27377"/>
                    <a:pt x="18942" y="27377"/>
                  </a:cubicBezTo>
                  <a:cubicBezTo>
                    <a:pt x="18765" y="26104"/>
                    <a:pt x="18572" y="24830"/>
                    <a:pt x="18383" y="23558"/>
                  </a:cubicBezTo>
                  <a:cubicBezTo>
                    <a:pt x="17932" y="20458"/>
                    <a:pt x="18190" y="17357"/>
                    <a:pt x="18334" y="14258"/>
                  </a:cubicBezTo>
                  <a:cubicBezTo>
                    <a:pt x="18421" y="13586"/>
                    <a:pt x="18453" y="12915"/>
                    <a:pt x="18453" y="12244"/>
                  </a:cubicBezTo>
                  <a:cubicBezTo>
                    <a:pt x="18453" y="11572"/>
                    <a:pt x="18421" y="10900"/>
                    <a:pt x="18388" y="10229"/>
                  </a:cubicBezTo>
                  <a:cubicBezTo>
                    <a:pt x="18388" y="7258"/>
                    <a:pt x="18410" y="4287"/>
                    <a:pt x="18383" y="1317"/>
                  </a:cubicBezTo>
                  <a:cubicBezTo>
                    <a:pt x="18378" y="967"/>
                    <a:pt x="18405" y="715"/>
                    <a:pt x="18544" y="543"/>
                  </a:cubicBezTo>
                  <a:cubicBezTo>
                    <a:pt x="18490" y="414"/>
                    <a:pt x="18416" y="290"/>
                    <a:pt x="18309" y="183"/>
                  </a:cubicBezTo>
                  <a:cubicBezTo>
                    <a:pt x="18281" y="156"/>
                    <a:pt x="18249" y="134"/>
                    <a:pt x="18222" y="113"/>
                  </a:cubicBezTo>
                  <a:cubicBezTo>
                    <a:pt x="18173" y="70"/>
                    <a:pt x="18115" y="38"/>
                    <a:pt x="1806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601600" y="2410275"/>
              <a:ext cx="1027825" cy="589500"/>
            </a:xfrm>
            <a:custGeom>
              <a:rect b="b" l="l" r="r" t="t"/>
              <a:pathLst>
                <a:path extrusionOk="0" h="23580" w="41113">
                  <a:moveTo>
                    <a:pt x="37686" y="14398"/>
                  </a:moveTo>
                  <a:lnTo>
                    <a:pt x="37686" y="14398"/>
                  </a:lnTo>
                  <a:cubicBezTo>
                    <a:pt x="37648" y="14420"/>
                    <a:pt x="37611" y="14446"/>
                    <a:pt x="37574" y="14478"/>
                  </a:cubicBezTo>
                  <a:cubicBezTo>
                    <a:pt x="37547" y="14500"/>
                    <a:pt x="37530" y="14510"/>
                    <a:pt x="37525" y="14517"/>
                  </a:cubicBezTo>
                  <a:cubicBezTo>
                    <a:pt x="37514" y="14510"/>
                    <a:pt x="37503" y="14505"/>
                    <a:pt x="37487" y="14495"/>
                  </a:cubicBezTo>
                  <a:cubicBezTo>
                    <a:pt x="37509" y="14485"/>
                    <a:pt x="37643" y="14420"/>
                    <a:pt x="37686" y="14398"/>
                  </a:cubicBezTo>
                  <a:close/>
                  <a:moveTo>
                    <a:pt x="24218" y="0"/>
                  </a:moveTo>
                  <a:cubicBezTo>
                    <a:pt x="23944" y="855"/>
                    <a:pt x="23637" y="1704"/>
                    <a:pt x="23632" y="2616"/>
                  </a:cubicBezTo>
                  <a:cubicBezTo>
                    <a:pt x="23632" y="2745"/>
                    <a:pt x="23610" y="2859"/>
                    <a:pt x="23568" y="2961"/>
                  </a:cubicBezTo>
                  <a:cubicBezTo>
                    <a:pt x="23449" y="3261"/>
                    <a:pt x="23171" y="3449"/>
                    <a:pt x="22908" y="3648"/>
                  </a:cubicBezTo>
                  <a:cubicBezTo>
                    <a:pt x="22843" y="3858"/>
                    <a:pt x="22826" y="4094"/>
                    <a:pt x="22574" y="4186"/>
                  </a:cubicBezTo>
                  <a:cubicBezTo>
                    <a:pt x="22553" y="4736"/>
                    <a:pt x="22365" y="4877"/>
                    <a:pt x="22119" y="4877"/>
                  </a:cubicBezTo>
                  <a:cubicBezTo>
                    <a:pt x="21861" y="4877"/>
                    <a:pt x="21538" y="4722"/>
                    <a:pt x="21280" y="4722"/>
                  </a:cubicBezTo>
                  <a:cubicBezTo>
                    <a:pt x="21265" y="4722"/>
                    <a:pt x="21251" y="4722"/>
                    <a:pt x="21237" y="4723"/>
                  </a:cubicBezTo>
                  <a:cubicBezTo>
                    <a:pt x="21021" y="5550"/>
                    <a:pt x="20877" y="6404"/>
                    <a:pt x="20575" y="7200"/>
                  </a:cubicBezTo>
                  <a:cubicBezTo>
                    <a:pt x="20412" y="7627"/>
                    <a:pt x="20199" y="7834"/>
                    <a:pt x="19968" y="7834"/>
                  </a:cubicBezTo>
                  <a:cubicBezTo>
                    <a:pt x="19773" y="7834"/>
                    <a:pt x="19566" y="7686"/>
                    <a:pt x="19367" y="7399"/>
                  </a:cubicBezTo>
                  <a:cubicBezTo>
                    <a:pt x="19290" y="7444"/>
                    <a:pt x="19223" y="7463"/>
                    <a:pt x="19165" y="7463"/>
                  </a:cubicBezTo>
                  <a:cubicBezTo>
                    <a:pt x="18990" y="7463"/>
                    <a:pt x="18892" y="7289"/>
                    <a:pt x="18787" y="7136"/>
                  </a:cubicBezTo>
                  <a:cubicBezTo>
                    <a:pt x="18690" y="7081"/>
                    <a:pt x="18599" y="7027"/>
                    <a:pt x="18502" y="6974"/>
                  </a:cubicBezTo>
                  <a:cubicBezTo>
                    <a:pt x="17793" y="7892"/>
                    <a:pt x="17862" y="9063"/>
                    <a:pt x="17503" y="10095"/>
                  </a:cubicBezTo>
                  <a:cubicBezTo>
                    <a:pt x="17347" y="10535"/>
                    <a:pt x="17352" y="11041"/>
                    <a:pt x="16970" y="11384"/>
                  </a:cubicBezTo>
                  <a:cubicBezTo>
                    <a:pt x="16940" y="11523"/>
                    <a:pt x="16921" y="11672"/>
                    <a:pt x="16751" y="11672"/>
                  </a:cubicBezTo>
                  <a:cubicBezTo>
                    <a:pt x="16738" y="11672"/>
                    <a:pt x="16723" y="11671"/>
                    <a:pt x="16707" y="11669"/>
                  </a:cubicBezTo>
                  <a:lnTo>
                    <a:pt x="16707" y="11669"/>
                  </a:lnTo>
                  <a:cubicBezTo>
                    <a:pt x="16739" y="12132"/>
                    <a:pt x="16525" y="12469"/>
                    <a:pt x="16159" y="12727"/>
                  </a:cubicBezTo>
                  <a:cubicBezTo>
                    <a:pt x="15939" y="13260"/>
                    <a:pt x="16605" y="13791"/>
                    <a:pt x="16171" y="14317"/>
                  </a:cubicBezTo>
                  <a:cubicBezTo>
                    <a:pt x="16256" y="14597"/>
                    <a:pt x="16127" y="14763"/>
                    <a:pt x="15886" y="14871"/>
                  </a:cubicBezTo>
                  <a:lnTo>
                    <a:pt x="15901" y="14850"/>
                  </a:lnTo>
                  <a:lnTo>
                    <a:pt x="15901" y="14850"/>
                  </a:lnTo>
                  <a:cubicBezTo>
                    <a:pt x="15810" y="14946"/>
                    <a:pt x="15720" y="15043"/>
                    <a:pt x="15623" y="15135"/>
                  </a:cubicBezTo>
                  <a:cubicBezTo>
                    <a:pt x="15606" y="15187"/>
                    <a:pt x="15574" y="15236"/>
                    <a:pt x="15531" y="15274"/>
                  </a:cubicBezTo>
                  <a:cubicBezTo>
                    <a:pt x="14607" y="15703"/>
                    <a:pt x="13516" y="15817"/>
                    <a:pt x="12909" y="16843"/>
                  </a:cubicBezTo>
                  <a:cubicBezTo>
                    <a:pt x="12883" y="16885"/>
                    <a:pt x="12851" y="16923"/>
                    <a:pt x="12819" y="16960"/>
                  </a:cubicBezTo>
                  <a:cubicBezTo>
                    <a:pt x="12571" y="17208"/>
                    <a:pt x="12109" y="17272"/>
                    <a:pt x="11711" y="17294"/>
                  </a:cubicBezTo>
                  <a:cubicBezTo>
                    <a:pt x="11568" y="17429"/>
                    <a:pt x="11454" y="17481"/>
                    <a:pt x="11358" y="17481"/>
                  </a:cubicBezTo>
                  <a:cubicBezTo>
                    <a:pt x="11128" y="17481"/>
                    <a:pt x="11000" y="17184"/>
                    <a:pt x="10830" y="17009"/>
                  </a:cubicBezTo>
                  <a:cubicBezTo>
                    <a:pt x="10649" y="17179"/>
                    <a:pt x="10473" y="17351"/>
                    <a:pt x="10298" y="17521"/>
                  </a:cubicBezTo>
                  <a:lnTo>
                    <a:pt x="10298" y="17521"/>
                  </a:lnTo>
                  <a:cubicBezTo>
                    <a:pt x="10298" y="17520"/>
                    <a:pt x="10298" y="17520"/>
                    <a:pt x="10298" y="17520"/>
                  </a:cubicBezTo>
                  <a:lnTo>
                    <a:pt x="10298" y="17520"/>
                  </a:lnTo>
                  <a:lnTo>
                    <a:pt x="10277" y="17540"/>
                  </a:lnTo>
                  <a:cubicBezTo>
                    <a:pt x="10284" y="17534"/>
                    <a:pt x="10291" y="17527"/>
                    <a:pt x="10298" y="17521"/>
                  </a:cubicBezTo>
                  <a:lnTo>
                    <a:pt x="10298" y="17521"/>
                  </a:lnTo>
                  <a:cubicBezTo>
                    <a:pt x="10223" y="17724"/>
                    <a:pt x="10103" y="17840"/>
                    <a:pt x="9923" y="17840"/>
                  </a:cubicBezTo>
                  <a:cubicBezTo>
                    <a:pt x="9871" y="17840"/>
                    <a:pt x="9813" y="17831"/>
                    <a:pt x="9750" y="17810"/>
                  </a:cubicBezTo>
                  <a:cubicBezTo>
                    <a:pt x="9585" y="18004"/>
                    <a:pt x="9421" y="18087"/>
                    <a:pt x="9257" y="18087"/>
                  </a:cubicBezTo>
                  <a:cubicBezTo>
                    <a:pt x="9067" y="18087"/>
                    <a:pt x="8879" y="17977"/>
                    <a:pt x="8693" y="17805"/>
                  </a:cubicBezTo>
                  <a:cubicBezTo>
                    <a:pt x="8547" y="17772"/>
                    <a:pt x="8327" y="17810"/>
                    <a:pt x="8396" y="17552"/>
                  </a:cubicBezTo>
                  <a:lnTo>
                    <a:pt x="8396" y="17552"/>
                  </a:lnTo>
                  <a:cubicBezTo>
                    <a:pt x="8328" y="17584"/>
                    <a:pt x="8266" y="17598"/>
                    <a:pt x="8211" y="17598"/>
                  </a:cubicBezTo>
                  <a:cubicBezTo>
                    <a:pt x="8016" y="17598"/>
                    <a:pt x="7893" y="17426"/>
                    <a:pt x="7763" y="17267"/>
                  </a:cubicBezTo>
                  <a:cubicBezTo>
                    <a:pt x="7617" y="17116"/>
                    <a:pt x="7473" y="16967"/>
                    <a:pt x="7333" y="16816"/>
                  </a:cubicBezTo>
                  <a:lnTo>
                    <a:pt x="6801" y="16767"/>
                  </a:lnTo>
                  <a:cubicBezTo>
                    <a:pt x="6806" y="16746"/>
                    <a:pt x="6806" y="16724"/>
                    <a:pt x="6806" y="16709"/>
                  </a:cubicBezTo>
                  <a:cubicBezTo>
                    <a:pt x="6839" y="16573"/>
                    <a:pt x="6839" y="16493"/>
                    <a:pt x="6834" y="16456"/>
                  </a:cubicBezTo>
                  <a:cubicBezTo>
                    <a:pt x="6806" y="16451"/>
                    <a:pt x="6752" y="16439"/>
                    <a:pt x="6667" y="16439"/>
                  </a:cubicBezTo>
                  <a:cubicBezTo>
                    <a:pt x="6591" y="16439"/>
                    <a:pt x="6516" y="16419"/>
                    <a:pt x="6447" y="16386"/>
                  </a:cubicBezTo>
                  <a:cubicBezTo>
                    <a:pt x="6404" y="16568"/>
                    <a:pt x="6269" y="16751"/>
                    <a:pt x="6108" y="16891"/>
                  </a:cubicBezTo>
                  <a:cubicBezTo>
                    <a:pt x="5792" y="17154"/>
                    <a:pt x="5522" y="17466"/>
                    <a:pt x="5232" y="17756"/>
                  </a:cubicBezTo>
                  <a:cubicBezTo>
                    <a:pt x="5130" y="17788"/>
                    <a:pt x="5061" y="17874"/>
                    <a:pt x="4996" y="17976"/>
                  </a:cubicBezTo>
                  <a:cubicBezTo>
                    <a:pt x="4969" y="18003"/>
                    <a:pt x="4942" y="18030"/>
                    <a:pt x="4915" y="18051"/>
                  </a:cubicBezTo>
                  <a:cubicBezTo>
                    <a:pt x="4776" y="18170"/>
                    <a:pt x="4642" y="18282"/>
                    <a:pt x="4502" y="18400"/>
                  </a:cubicBezTo>
                  <a:cubicBezTo>
                    <a:pt x="4496" y="18406"/>
                    <a:pt x="4491" y="18406"/>
                    <a:pt x="4486" y="18411"/>
                  </a:cubicBezTo>
                  <a:cubicBezTo>
                    <a:pt x="3739" y="19045"/>
                    <a:pt x="2998" y="19717"/>
                    <a:pt x="2703" y="20662"/>
                  </a:cubicBezTo>
                  <a:lnTo>
                    <a:pt x="2703" y="20673"/>
                  </a:lnTo>
                  <a:cubicBezTo>
                    <a:pt x="2294" y="21108"/>
                    <a:pt x="1880" y="21517"/>
                    <a:pt x="1381" y="21860"/>
                  </a:cubicBezTo>
                  <a:cubicBezTo>
                    <a:pt x="972" y="22139"/>
                    <a:pt x="580" y="22397"/>
                    <a:pt x="280" y="22784"/>
                  </a:cubicBezTo>
                  <a:cubicBezTo>
                    <a:pt x="188" y="22827"/>
                    <a:pt x="97" y="22859"/>
                    <a:pt x="5" y="22898"/>
                  </a:cubicBezTo>
                  <a:cubicBezTo>
                    <a:pt x="0" y="22983"/>
                    <a:pt x="16" y="23069"/>
                    <a:pt x="59" y="23161"/>
                  </a:cubicBezTo>
                  <a:cubicBezTo>
                    <a:pt x="97" y="23252"/>
                    <a:pt x="151" y="23327"/>
                    <a:pt x="204" y="23396"/>
                  </a:cubicBezTo>
                  <a:cubicBezTo>
                    <a:pt x="268" y="23471"/>
                    <a:pt x="344" y="23531"/>
                    <a:pt x="419" y="23580"/>
                  </a:cubicBezTo>
                  <a:cubicBezTo>
                    <a:pt x="2509" y="23246"/>
                    <a:pt x="4593" y="22923"/>
                    <a:pt x="6710" y="22827"/>
                  </a:cubicBezTo>
                  <a:cubicBezTo>
                    <a:pt x="6929" y="22819"/>
                    <a:pt x="7208" y="22660"/>
                    <a:pt x="7442" y="22660"/>
                  </a:cubicBezTo>
                  <a:cubicBezTo>
                    <a:pt x="7528" y="22660"/>
                    <a:pt x="7608" y="22682"/>
                    <a:pt x="7677" y="22742"/>
                  </a:cubicBezTo>
                  <a:cubicBezTo>
                    <a:pt x="7880" y="22709"/>
                    <a:pt x="8091" y="22677"/>
                    <a:pt x="8294" y="22645"/>
                  </a:cubicBezTo>
                  <a:cubicBezTo>
                    <a:pt x="8450" y="22397"/>
                    <a:pt x="8725" y="22253"/>
                    <a:pt x="9149" y="22241"/>
                  </a:cubicBezTo>
                  <a:cubicBezTo>
                    <a:pt x="12877" y="22150"/>
                    <a:pt x="16519" y="21334"/>
                    <a:pt x="20210" y="20877"/>
                  </a:cubicBezTo>
                  <a:cubicBezTo>
                    <a:pt x="26426" y="20104"/>
                    <a:pt x="32518" y="18701"/>
                    <a:pt x="38599" y="17257"/>
                  </a:cubicBezTo>
                  <a:cubicBezTo>
                    <a:pt x="38793" y="17211"/>
                    <a:pt x="38970" y="17191"/>
                    <a:pt x="39133" y="17191"/>
                  </a:cubicBezTo>
                  <a:cubicBezTo>
                    <a:pt x="39340" y="17191"/>
                    <a:pt x="39524" y="17223"/>
                    <a:pt x="39695" y="17277"/>
                  </a:cubicBezTo>
                  <a:cubicBezTo>
                    <a:pt x="39749" y="17267"/>
                    <a:pt x="39808" y="17262"/>
                    <a:pt x="39862" y="17250"/>
                  </a:cubicBezTo>
                  <a:cubicBezTo>
                    <a:pt x="40056" y="17218"/>
                    <a:pt x="40286" y="17181"/>
                    <a:pt x="40501" y="17079"/>
                  </a:cubicBezTo>
                  <a:cubicBezTo>
                    <a:pt x="40657" y="17004"/>
                    <a:pt x="40807" y="16896"/>
                    <a:pt x="40920" y="16724"/>
                  </a:cubicBezTo>
                  <a:cubicBezTo>
                    <a:pt x="41081" y="16466"/>
                    <a:pt x="41113" y="16144"/>
                    <a:pt x="41006" y="15762"/>
                  </a:cubicBezTo>
                  <a:lnTo>
                    <a:pt x="40963" y="15601"/>
                  </a:lnTo>
                  <a:cubicBezTo>
                    <a:pt x="40818" y="15053"/>
                    <a:pt x="40544" y="14033"/>
                    <a:pt x="39352" y="14033"/>
                  </a:cubicBezTo>
                  <a:cubicBezTo>
                    <a:pt x="39276" y="14033"/>
                    <a:pt x="39191" y="14039"/>
                    <a:pt x="39109" y="14044"/>
                  </a:cubicBezTo>
                  <a:cubicBezTo>
                    <a:pt x="39040" y="14054"/>
                    <a:pt x="38970" y="14059"/>
                    <a:pt x="38900" y="14066"/>
                  </a:cubicBezTo>
                  <a:cubicBezTo>
                    <a:pt x="38573" y="14091"/>
                    <a:pt x="38212" y="14124"/>
                    <a:pt x="37864" y="14296"/>
                  </a:cubicBezTo>
                  <a:lnTo>
                    <a:pt x="37864" y="14296"/>
                  </a:lnTo>
                  <a:cubicBezTo>
                    <a:pt x="38057" y="14173"/>
                    <a:pt x="38229" y="14001"/>
                    <a:pt x="38251" y="13732"/>
                  </a:cubicBezTo>
                  <a:cubicBezTo>
                    <a:pt x="38271" y="13485"/>
                    <a:pt x="38196" y="13253"/>
                    <a:pt x="38040" y="13077"/>
                  </a:cubicBezTo>
                  <a:cubicBezTo>
                    <a:pt x="37847" y="12861"/>
                    <a:pt x="37557" y="12744"/>
                    <a:pt x="37192" y="12732"/>
                  </a:cubicBezTo>
                  <a:cubicBezTo>
                    <a:pt x="37148" y="12727"/>
                    <a:pt x="37106" y="12722"/>
                    <a:pt x="37063" y="12705"/>
                  </a:cubicBezTo>
                  <a:cubicBezTo>
                    <a:pt x="37170" y="12539"/>
                    <a:pt x="37224" y="12362"/>
                    <a:pt x="37257" y="12249"/>
                  </a:cubicBezTo>
                  <a:cubicBezTo>
                    <a:pt x="37262" y="12228"/>
                    <a:pt x="37267" y="12201"/>
                    <a:pt x="37277" y="12174"/>
                  </a:cubicBezTo>
                  <a:lnTo>
                    <a:pt x="37353" y="12174"/>
                  </a:lnTo>
                  <a:cubicBezTo>
                    <a:pt x="37981" y="12174"/>
                    <a:pt x="38186" y="11755"/>
                    <a:pt x="38256" y="11508"/>
                  </a:cubicBezTo>
                  <a:cubicBezTo>
                    <a:pt x="38298" y="11326"/>
                    <a:pt x="38234" y="11121"/>
                    <a:pt x="38110" y="10987"/>
                  </a:cubicBezTo>
                  <a:cubicBezTo>
                    <a:pt x="37380" y="10213"/>
                    <a:pt x="37380" y="10213"/>
                    <a:pt x="37438" y="8661"/>
                  </a:cubicBezTo>
                  <a:cubicBezTo>
                    <a:pt x="37455" y="8215"/>
                    <a:pt x="37289" y="7898"/>
                    <a:pt x="36912" y="7662"/>
                  </a:cubicBezTo>
                  <a:cubicBezTo>
                    <a:pt x="36697" y="7533"/>
                    <a:pt x="36478" y="7419"/>
                    <a:pt x="36252" y="7312"/>
                  </a:cubicBezTo>
                  <a:cubicBezTo>
                    <a:pt x="35988" y="7270"/>
                    <a:pt x="35725" y="7141"/>
                    <a:pt x="35504" y="7032"/>
                  </a:cubicBezTo>
                  <a:cubicBezTo>
                    <a:pt x="35253" y="6910"/>
                    <a:pt x="34989" y="6818"/>
                    <a:pt x="34726" y="6732"/>
                  </a:cubicBezTo>
                  <a:cubicBezTo>
                    <a:pt x="34646" y="6732"/>
                    <a:pt x="34564" y="6732"/>
                    <a:pt x="34484" y="6737"/>
                  </a:cubicBezTo>
                  <a:cubicBezTo>
                    <a:pt x="34334" y="6742"/>
                    <a:pt x="34183" y="6749"/>
                    <a:pt x="34033" y="6749"/>
                  </a:cubicBezTo>
                  <a:cubicBezTo>
                    <a:pt x="33448" y="6749"/>
                    <a:pt x="32781" y="6673"/>
                    <a:pt x="32191" y="6201"/>
                  </a:cubicBezTo>
                  <a:cubicBezTo>
                    <a:pt x="32169" y="6216"/>
                    <a:pt x="32152" y="6238"/>
                    <a:pt x="32142" y="6254"/>
                  </a:cubicBezTo>
                  <a:cubicBezTo>
                    <a:pt x="32131" y="6276"/>
                    <a:pt x="32120" y="6291"/>
                    <a:pt x="32110" y="6308"/>
                  </a:cubicBezTo>
                  <a:cubicBezTo>
                    <a:pt x="31954" y="6233"/>
                    <a:pt x="31792" y="6152"/>
                    <a:pt x="31636" y="6060"/>
                  </a:cubicBezTo>
                  <a:cubicBezTo>
                    <a:pt x="31643" y="6055"/>
                    <a:pt x="31648" y="6045"/>
                    <a:pt x="31653" y="6033"/>
                  </a:cubicBezTo>
                  <a:lnTo>
                    <a:pt x="31653" y="6033"/>
                  </a:lnTo>
                  <a:cubicBezTo>
                    <a:pt x="31252" y="6204"/>
                    <a:pt x="31003" y="6302"/>
                    <a:pt x="30846" y="6302"/>
                  </a:cubicBezTo>
                  <a:cubicBezTo>
                    <a:pt x="30619" y="6302"/>
                    <a:pt x="30590" y="6094"/>
                    <a:pt x="30584" y="5604"/>
                  </a:cubicBezTo>
                  <a:cubicBezTo>
                    <a:pt x="30579" y="5073"/>
                    <a:pt x="30540" y="4508"/>
                    <a:pt x="31105" y="4186"/>
                  </a:cubicBezTo>
                  <a:cubicBezTo>
                    <a:pt x="31030" y="3923"/>
                    <a:pt x="31083" y="3724"/>
                    <a:pt x="31373" y="3643"/>
                  </a:cubicBezTo>
                  <a:cubicBezTo>
                    <a:pt x="31331" y="3402"/>
                    <a:pt x="31385" y="3203"/>
                    <a:pt x="31636" y="3112"/>
                  </a:cubicBezTo>
                  <a:cubicBezTo>
                    <a:pt x="31631" y="2939"/>
                    <a:pt x="31626" y="2762"/>
                    <a:pt x="31616" y="2591"/>
                  </a:cubicBezTo>
                  <a:cubicBezTo>
                    <a:pt x="31433" y="2353"/>
                    <a:pt x="31212" y="2182"/>
                    <a:pt x="30976" y="2043"/>
                  </a:cubicBezTo>
                  <a:cubicBezTo>
                    <a:pt x="30262" y="1629"/>
                    <a:pt x="29380" y="1532"/>
                    <a:pt x="28698" y="1059"/>
                  </a:cubicBezTo>
                  <a:cubicBezTo>
                    <a:pt x="28284" y="860"/>
                    <a:pt x="28537" y="468"/>
                    <a:pt x="28440" y="178"/>
                  </a:cubicBezTo>
                  <a:cubicBezTo>
                    <a:pt x="28357" y="163"/>
                    <a:pt x="28282" y="156"/>
                    <a:pt x="28214" y="156"/>
                  </a:cubicBezTo>
                  <a:cubicBezTo>
                    <a:pt x="28060" y="156"/>
                    <a:pt x="27941" y="193"/>
                    <a:pt x="27844" y="263"/>
                  </a:cubicBezTo>
                  <a:cubicBezTo>
                    <a:pt x="27672" y="392"/>
                    <a:pt x="27575" y="624"/>
                    <a:pt x="27505" y="935"/>
                  </a:cubicBezTo>
                  <a:cubicBezTo>
                    <a:pt x="27437" y="1273"/>
                    <a:pt x="27286" y="1531"/>
                    <a:pt x="27051" y="1531"/>
                  </a:cubicBezTo>
                  <a:cubicBezTo>
                    <a:pt x="26919" y="1531"/>
                    <a:pt x="26761" y="1450"/>
                    <a:pt x="26576" y="1258"/>
                  </a:cubicBezTo>
                  <a:cubicBezTo>
                    <a:pt x="26512" y="1277"/>
                    <a:pt x="26454" y="1286"/>
                    <a:pt x="26400" y="1286"/>
                  </a:cubicBezTo>
                  <a:cubicBezTo>
                    <a:pt x="26226" y="1286"/>
                    <a:pt x="26103" y="1186"/>
                    <a:pt x="26034" y="989"/>
                  </a:cubicBezTo>
                  <a:cubicBezTo>
                    <a:pt x="25873" y="967"/>
                    <a:pt x="25722" y="940"/>
                    <a:pt x="25754" y="726"/>
                  </a:cubicBezTo>
                  <a:lnTo>
                    <a:pt x="25754" y="726"/>
                  </a:lnTo>
                  <a:cubicBezTo>
                    <a:pt x="25698" y="743"/>
                    <a:pt x="25645" y="751"/>
                    <a:pt x="25597" y="751"/>
                  </a:cubicBezTo>
                  <a:cubicBezTo>
                    <a:pt x="25425" y="751"/>
                    <a:pt x="25305" y="649"/>
                    <a:pt x="25234" y="452"/>
                  </a:cubicBezTo>
                  <a:cubicBezTo>
                    <a:pt x="25072" y="436"/>
                    <a:pt x="24922" y="409"/>
                    <a:pt x="24954" y="194"/>
                  </a:cubicBezTo>
                  <a:lnTo>
                    <a:pt x="24954" y="194"/>
                  </a:lnTo>
                  <a:cubicBezTo>
                    <a:pt x="24903" y="210"/>
                    <a:pt x="24855" y="217"/>
                    <a:pt x="24809" y="217"/>
                  </a:cubicBezTo>
                  <a:cubicBezTo>
                    <a:pt x="24594" y="217"/>
                    <a:pt x="24417" y="67"/>
                    <a:pt x="24218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6044250" y="2292225"/>
              <a:ext cx="637175" cy="308675"/>
            </a:xfrm>
            <a:custGeom>
              <a:rect b="b" l="l" r="r" t="t"/>
              <a:pathLst>
                <a:path extrusionOk="0" h="12347" w="25487">
                  <a:moveTo>
                    <a:pt x="18825" y="1"/>
                  </a:moveTo>
                  <a:cubicBezTo>
                    <a:pt x="18658" y="118"/>
                    <a:pt x="18417" y="76"/>
                    <a:pt x="18207" y="113"/>
                  </a:cubicBezTo>
                  <a:cubicBezTo>
                    <a:pt x="16628" y="420"/>
                    <a:pt x="14984" y="344"/>
                    <a:pt x="13447" y="898"/>
                  </a:cubicBezTo>
                  <a:cubicBezTo>
                    <a:pt x="12378" y="1124"/>
                    <a:pt x="11309" y="1360"/>
                    <a:pt x="10240" y="1564"/>
                  </a:cubicBezTo>
                  <a:cubicBezTo>
                    <a:pt x="9456" y="1714"/>
                    <a:pt x="8676" y="1876"/>
                    <a:pt x="7903" y="2047"/>
                  </a:cubicBezTo>
                  <a:cubicBezTo>
                    <a:pt x="7511" y="2133"/>
                    <a:pt x="7124" y="2220"/>
                    <a:pt x="6737" y="2305"/>
                  </a:cubicBezTo>
                  <a:cubicBezTo>
                    <a:pt x="4793" y="2736"/>
                    <a:pt x="2849" y="3143"/>
                    <a:pt x="855" y="3326"/>
                  </a:cubicBezTo>
                  <a:cubicBezTo>
                    <a:pt x="608" y="3363"/>
                    <a:pt x="355" y="3401"/>
                    <a:pt x="102" y="3438"/>
                  </a:cubicBezTo>
                  <a:cubicBezTo>
                    <a:pt x="65" y="3509"/>
                    <a:pt x="33" y="3579"/>
                    <a:pt x="0" y="3654"/>
                  </a:cubicBezTo>
                  <a:cubicBezTo>
                    <a:pt x="173" y="3772"/>
                    <a:pt x="302" y="3933"/>
                    <a:pt x="404" y="4110"/>
                  </a:cubicBezTo>
                  <a:cubicBezTo>
                    <a:pt x="167" y="4938"/>
                    <a:pt x="425" y="5980"/>
                    <a:pt x="1123" y="6485"/>
                  </a:cubicBezTo>
                  <a:cubicBezTo>
                    <a:pt x="1257" y="6316"/>
                    <a:pt x="1416" y="6207"/>
                    <a:pt x="1621" y="6207"/>
                  </a:cubicBezTo>
                  <a:cubicBezTo>
                    <a:pt x="1670" y="6207"/>
                    <a:pt x="1723" y="6213"/>
                    <a:pt x="1778" y="6227"/>
                  </a:cubicBezTo>
                  <a:cubicBezTo>
                    <a:pt x="2326" y="5674"/>
                    <a:pt x="2945" y="5169"/>
                    <a:pt x="3412" y="4546"/>
                  </a:cubicBezTo>
                  <a:cubicBezTo>
                    <a:pt x="3471" y="4465"/>
                    <a:pt x="3536" y="4390"/>
                    <a:pt x="3600" y="4320"/>
                  </a:cubicBezTo>
                  <a:cubicBezTo>
                    <a:pt x="3850" y="4068"/>
                    <a:pt x="4108" y="3951"/>
                    <a:pt x="4389" y="3951"/>
                  </a:cubicBezTo>
                  <a:cubicBezTo>
                    <a:pt x="4616" y="3951"/>
                    <a:pt x="4859" y="4028"/>
                    <a:pt x="5126" y="4169"/>
                  </a:cubicBezTo>
                  <a:cubicBezTo>
                    <a:pt x="5088" y="3954"/>
                    <a:pt x="5180" y="3842"/>
                    <a:pt x="5378" y="3815"/>
                  </a:cubicBezTo>
                  <a:cubicBezTo>
                    <a:pt x="5395" y="3647"/>
                    <a:pt x="5482" y="3556"/>
                    <a:pt x="5657" y="3547"/>
                  </a:cubicBezTo>
                  <a:lnTo>
                    <a:pt x="5657" y="3547"/>
                  </a:lnTo>
                  <a:cubicBezTo>
                    <a:pt x="5652" y="3552"/>
                    <a:pt x="5647" y="3557"/>
                    <a:pt x="5641" y="3562"/>
                  </a:cubicBezTo>
                  <a:lnTo>
                    <a:pt x="5668" y="3547"/>
                  </a:lnTo>
                  <a:lnTo>
                    <a:pt x="5668" y="3547"/>
                  </a:lnTo>
                  <a:cubicBezTo>
                    <a:pt x="5665" y="3547"/>
                    <a:pt x="5661" y="3547"/>
                    <a:pt x="5657" y="3547"/>
                  </a:cubicBezTo>
                  <a:lnTo>
                    <a:pt x="5657" y="3547"/>
                  </a:lnTo>
                  <a:cubicBezTo>
                    <a:pt x="6391" y="2852"/>
                    <a:pt x="7304" y="2778"/>
                    <a:pt x="8252" y="2751"/>
                  </a:cubicBezTo>
                  <a:cubicBezTo>
                    <a:pt x="8262" y="2751"/>
                    <a:pt x="8271" y="2751"/>
                    <a:pt x="8280" y="2751"/>
                  </a:cubicBezTo>
                  <a:cubicBezTo>
                    <a:pt x="8878" y="2751"/>
                    <a:pt x="8945" y="3075"/>
                    <a:pt x="8887" y="3535"/>
                  </a:cubicBezTo>
                  <a:cubicBezTo>
                    <a:pt x="8947" y="3516"/>
                    <a:pt x="9003" y="3506"/>
                    <a:pt x="9053" y="3506"/>
                  </a:cubicBezTo>
                  <a:cubicBezTo>
                    <a:pt x="9228" y="3506"/>
                    <a:pt x="9345" y="3617"/>
                    <a:pt x="9407" y="3825"/>
                  </a:cubicBezTo>
                  <a:cubicBezTo>
                    <a:pt x="9623" y="4046"/>
                    <a:pt x="9784" y="4288"/>
                    <a:pt x="9692" y="4615"/>
                  </a:cubicBezTo>
                  <a:cubicBezTo>
                    <a:pt x="9736" y="4623"/>
                    <a:pt x="9782" y="4626"/>
                    <a:pt x="9828" y="4626"/>
                  </a:cubicBezTo>
                  <a:cubicBezTo>
                    <a:pt x="9947" y="4626"/>
                    <a:pt x="10072" y="4607"/>
                    <a:pt x="10191" y="4599"/>
                  </a:cubicBezTo>
                  <a:lnTo>
                    <a:pt x="10191" y="4599"/>
                  </a:lnTo>
                  <a:cubicBezTo>
                    <a:pt x="10198" y="4663"/>
                    <a:pt x="10191" y="4728"/>
                    <a:pt x="10171" y="4787"/>
                  </a:cubicBezTo>
                  <a:cubicBezTo>
                    <a:pt x="10154" y="4841"/>
                    <a:pt x="10144" y="4911"/>
                    <a:pt x="10138" y="4985"/>
                  </a:cubicBezTo>
                  <a:cubicBezTo>
                    <a:pt x="10235" y="4915"/>
                    <a:pt x="10354" y="4878"/>
                    <a:pt x="10508" y="4878"/>
                  </a:cubicBezTo>
                  <a:cubicBezTo>
                    <a:pt x="10576" y="4878"/>
                    <a:pt x="10651" y="4885"/>
                    <a:pt x="10734" y="4900"/>
                  </a:cubicBezTo>
                  <a:cubicBezTo>
                    <a:pt x="10734" y="4895"/>
                    <a:pt x="10729" y="4884"/>
                    <a:pt x="10729" y="4878"/>
                  </a:cubicBezTo>
                  <a:lnTo>
                    <a:pt x="10729" y="4878"/>
                  </a:lnTo>
                  <a:lnTo>
                    <a:pt x="10756" y="4900"/>
                  </a:lnTo>
                  <a:lnTo>
                    <a:pt x="10734" y="4900"/>
                  </a:lnTo>
                  <a:cubicBezTo>
                    <a:pt x="10831" y="5190"/>
                    <a:pt x="10578" y="5582"/>
                    <a:pt x="10992" y="5781"/>
                  </a:cubicBezTo>
                  <a:cubicBezTo>
                    <a:pt x="11674" y="6254"/>
                    <a:pt x="12556" y="6351"/>
                    <a:pt x="13270" y="6765"/>
                  </a:cubicBezTo>
                  <a:cubicBezTo>
                    <a:pt x="13506" y="6904"/>
                    <a:pt x="13727" y="7075"/>
                    <a:pt x="13910" y="7313"/>
                  </a:cubicBezTo>
                  <a:cubicBezTo>
                    <a:pt x="13920" y="7484"/>
                    <a:pt x="13925" y="7661"/>
                    <a:pt x="13930" y="7834"/>
                  </a:cubicBezTo>
                  <a:cubicBezTo>
                    <a:pt x="13942" y="7828"/>
                    <a:pt x="13947" y="7828"/>
                    <a:pt x="13957" y="7822"/>
                  </a:cubicBezTo>
                  <a:lnTo>
                    <a:pt x="13957" y="7822"/>
                  </a:lnTo>
                  <a:lnTo>
                    <a:pt x="13947" y="7839"/>
                  </a:lnTo>
                  <a:cubicBezTo>
                    <a:pt x="13942" y="7844"/>
                    <a:pt x="13937" y="7854"/>
                    <a:pt x="13937" y="7854"/>
                  </a:cubicBezTo>
                  <a:cubicBezTo>
                    <a:pt x="13937" y="7849"/>
                    <a:pt x="13937" y="7839"/>
                    <a:pt x="13930" y="7834"/>
                  </a:cubicBezTo>
                  <a:cubicBezTo>
                    <a:pt x="13679" y="7925"/>
                    <a:pt x="13625" y="8124"/>
                    <a:pt x="13667" y="8365"/>
                  </a:cubicBezTo>
                  <a:cubicBezTo>
                    <a:pt x="13672" y="8365"/>
                    <a:pt x="13679" y="8360"/>
                    <a:pt x="13689" y="8360"/>
                  </a:cubicBezTo>
                  <a:lnTo>
                    <a:pt x="13667" y="8387"/>
                  </a:lnTo>
                  <a:lnTo>
                    <a:pt x="13667" y="8365"/>
                  </a:lnTo>
                  <a:cubicBezTo>
                    <a:pt x="13377" y="8446"/>
                    <a:pt x="13324" y="8645"/>
                    <a:pt x="13399" y="8908"/>
                  </a:cubicBezTo>
                  <a:cubicBezTo>
                    <a:pt x="13409" y="8902"/>
                    <a:pt x="13409" y="8897"/>
                    <a:pt x="13421" y="8892"/>
                  </a:cubicBezTo>
                  <a:lnTo>
                    <a:pt x="13421" y="8892"/>
                  </a:lnTo>
                  <a:lnTo>
                    <a:pt x="13409" y="8908"/>
                  </a:lnTo>
                  <a:cubicBezTo>
                    <a:pt x="13409" y="8913"/>
                    <a:pt x="13404" y="8918"/>
                    <a:pt x="13404" y="8918"/>
                  </a:cubicBezTo>
                  <a:cubicBezTo>
                    <a:pt x="13399" y="8918"/>
                    <a:pt x="13399" y="8913"/>
                    <a:pt x="13399" y="8908"/>
                  </a:cubicBezTo>
                  <a:cubicBezTo>
                    <a:pt x="12834" y="9230"/>
                    <a:pt x="12873" y="9795"/>
                    <a:pt x="12878" y="10326"/>
                  </a:cubicBezTo>
                  <a:cubicBezTo>
                    <a:pt x="12884" y="10816"/>
                    <a:pt x="12913" y="11024"/>
                    <a:pt x="13140" y="11024"/>
                  </a:cubicBezTo>
                  <a:cubicBezTo>
                    <a:pt x="13297" y="11024"/>
                    <a:pt x="13546" y="10926"/>
                    <a:pt x="13947" y="10755"/>
                  </a:cubicBezTo>
                  <a:lnTo>
                    <a:pt x="13947" y="10755"/>
                  </a:lnTo>
                  <a:cubicBezTo>
                    <a:pt x="13942" y="10767"/>
                    <a:pt x="13937" y="10777"/>
                    <a:pt x="13930" y="10782"/>
                  </a:cubicBezTo>
                  <a:cubicBezTo>
                    <a:pt x="14086" y="10874"/>
                    <a:pt x="14248" y="10955"/>
                    <a:pt x="14404" y="11030"/>
                  </a:cubicBezTo>
                  <a:cubicBezTo>
                    <a:pt x="14414" y="11013"/>
                    <a:pt x="14425" y="10998"/>
                    <a:pt x="14436" y="10976"/>
                  </a:cubicBezTo>
                  <a:cubicBezTo>
                    <a:pt x="14446" y="10960"/>
                    <a:pt x="14463" y="10938"/>
                    <a:pt x="14485" y="10923"/>
                  </a:cubicBezTo>
                  <a:cubicBezTo>
                    <a:pt x="15075" y="11395"/>
                    <a:pt x="15742" y="11471"/>
                    <a:pt x="16327" y="11471"/>
                  </a:cubicBezTo>
                  <a:cubicBezTo>
                    <a:pt x="16477" y="11471"/>
                    <a:pt x="16628" y="11464"/>
                    <a:pt x="16778" y="11459"/>
                  </a:cubicBezTo>
                  <a:cubicBezTo>
                    <a:pt x="16858" y="11454"/>
                    <a:pt x="16940" y="11454"/>
                    <a:pt x="17020" y="11454"/>
                  </a:cubicBezTo>
                  <a:cubicBezTo>
                    <a:pt x="17283" y="11540"/>
                    <a:pt x="17547" y="11632"/>
                    <a:pt x="17798" y="11754"/>
                  </a:cubicBezTo>
                  <a:cubicBezTo>
                    <a:pt x="18019" y="11863"/>
                    <a:pt x="18282" y="11992"/>
                    <a:pt x="18546" y="12034"/>
                  </a:cubicBezTo>
                  <a:cubicBezTo>
                    <a:pt x="18601" y="12042"/>
                    <a:pt x="18656" y="12047"/>
                    <a:pt x="18710" y="12047"/>
                  </a:cubicBezTo>
                  <a:cubicBezTo>
                    <a:pt x="18777" y="12047"/>
                    <a:pt x="18843" y="12039"/>
                    <a:pt x="18911" y="12019"/>
                  </a:cubicBezTo>
                  <a:cubicBezTo>
                    <a:pt x="19115" y="11965"/>
                    <a:pt x="19244" y="11787"/>
                    <a:pt x="19201" y="11583"/>
                  </a:cubicBezTo>
                  <a:cubicBezTo>
                    <a:pt x="19340" y="11303"/>
                    <a:pt x="18954" y="10777"/>
                    <a:pt x="18728" y="10626"/>
                  </a:cubicBezTo>
                  <a:cubicBezTo>
                    <a:pt x="18718" y="10621"/>
                    <a:pt x="18707" y="10616"/>
                    <a:pt x="18691" y="10606"/>
                  </a:cubicBezTo>
                  <a:cubicBezTo>
                    <a:pt x="18551" y="10423"/>
                    <a:pt x="18422" y="10234"/>
                    <a:pt x="18299" y="10052"/>
                  </a:cubicBezTo>
                  <a:cubicBezTo>
                    <a:pt x="18175" y="9869"/>
                    <a:pt x="18056" y="9691"/>
                    <a:pt x="17954" y="9515"/>
                  </a:cubicBezTo>
                  <a:cubicBezTo>
                    <a:pt x="16886" y="8784"/>
                    <a:pt x="17547" y="8124"/>
                    <a:pt x="18212" y="7457"/>
                  </a:cubicBezTo>
                  <a:cubicBezTo>
                    <a:pt x="18212" y="8124"/>
                    <a:pt x="18212" y="8784"/>
                    <a:pt x="18326" y="9461"/>
                  </a:cubicBezTo>
                  <a:cubicBezTo>
                    <a:pt x="18368" y="9563"/>
                    <a:pt x="18428" y="9671"/>
                    <a:pt x="18497" y="9768"/>
                  </a:cubicBezTo>
                  <a:cubicBezTo>
                    <a:pt x="18777" y="10160"/>
                    <a:pt x="19249" y="10460"/>
                    <a:pt x="19679" y="10460"/>
                  </a:cubicBezTo>
                  <a:cubicBezTo>
                    <a:pt x="19824" y="10460"/>
                    <a:pt x="19964" y="10428"/>
                    <a:pt x="20093" y="10363"/>
                  </a:cubicBezTo>
                  <a:cubicBezTo>
                    <a:pt x="20372" y="10219"/>
                    <a:pt x="20523" y="10197"/>
                    <a:pt x="20592" y="10197"/>
                  </a:cubicBezTo>
                  <a:cubicBezTo>
                    <a:pt x="20619" y="10197"/>
                    <a:pt x="20630" y="10202"/>
                    <a:pt x="20630" y="10202"/>
                  </a:cubicBezTo>
                  <a:cubicBezTo>
                    <a:pt x="20732" y="10278"/>
                    <a:pt x="20781" y="10772"/>
                    <a:pt x="20796" y="10960"/>
                  </a:cubicBezTo>
                  <a:lnTo>
                    <a:pt x="20808" y="11045"/>
                  </a:lnTo>
                  <a:cubicBezTo>
                    <a:pt x="20910" y="12121"/>
                    <a:pt x="21415" y="12346"/>
                    <a:pt x="21817" y="12346"/>
                  </a:cubicBezTo>
                  <a:cubicBezTo>
                    <a:pt x="21898" y="12346"/>
                    <a:pt x="21973" y="12341"/>
                    <a:pt x="22048" y="12319"/>
                  </a:cubicBezTo>
                  <a:cubicBezTo>
                    <a:pt x="22000" y="12168"/>
                    <a:pt x="21946" y="11997"/>
                    <a:pt x="21936" y="11803"/>
                  </a:cubicBezTo>
                  <a:cubicBezTo>
                    <a:pt x="22085" y="11771"/>
                    <a:pt x="22263" y="11685"/>
                    <a:pt x="22467" y="11567"/>
                  </a:cubicBezTo>
                  <a:cubicBezTo>
                    <a:pt x="22580" y="11245"/>
                    <a:pt x="22795" y="11057"/>
                    <a:pt x="23156" y="11057"/>
                  </a:cubicBezTo>
                  <a:lnTo>
                    <a:pt x="23161" y="11057"/>
                  </a:lnTo>
                  <a:cubicBezTo>
                    <a:pt x="23354" y="10992"/>
                    <a:pt x="23520" y="10911"/>
                    <a:pt x="23665" y="10826"/>
                  </a:cubicBezTo>
                  <a:cubicBezTo>
                    <a:pt x="23789" y="10976"/>
                    <a:pt x="23880" y="11126"/>
                    <a:pt x="23939" y="11283"/>
                  </a:cubicBezTo>
                  <a:cubicBezTo>
                    <a:pt x="24879" y="10702"/>
                    <a:pt x="25035" y="9730"/>
                    <a:pt x="25164" y="8918"/>
                  </a:cubicBezTo>
                  <a:cubicBezTo>
                    <a:pt x="25224" y="8521"/>
                    <a:pt x="25283" y="8144"/>
                    <a:pt x="25417" y="7806"/>
                  </a:cubicBezTo>
                  <a:cubicBezTo>
                    <a:pt x="25487" y="7623"/>
                    <a:pt x="25449" y="7415"/>
                    <a:pt x="25325" y="7269"/>
                  </a:cubicBezTo>
                  <a:cubicBezTo>
                    <a:pt x="25224" y="7145"/>
                    <a:pt x="25073" y="7081"/>
                    <a:pt x="24917" y="7081"/>
                  </a:cubicBezTo>
                  <a:cubicBezTo>
                    <a:pt x="24879" y="7081"/>
                    <a:pt x="24847" y="7081"/>
                    <a:pt x="24810" y="7092"/>
                  </a:cubicBezTo>
                  <a:cubicBezTo>
                    <a:pt x="24520" y="7152"/>
                    <a:pt x="24245" y="7199"/>
                    <a:pt x="23987" y="7248"/>
                  </a:cubicBezTo>
                  <a:cubicBezTo>
                    <a:pt x="23429" y="7345"/>
                    <a:pt x="22903" y="7435"/>
                    <a:pt x="22397" y="7608"/>
                  </a:cubicBezTo>
                  <a:cubicBezTo>
                    <a:pt x="22161" y="7688"/>
                    <a:pt x="21968" y="7732"/>
                    <a:pt x="21828" y="7732"/>
                  </a:cubicBezTo>
                  <a:cubicBezTo>
                    <a:pt x="21678" y="7732"/>
                    <a:pt x="21479" y="7732"/>
                    <a:pt x="21296" y="6958"/>
                  </a:cubicBezTo>
                  <a:cubicBezTo>
                    <a:pt x="21011" y="5727"/>
                    <a:pt x="20625" y="4529"/>
                    <a:pt x="20211" y="3256"/>
                  </a:cubicBezTo>
                  <a:cubicBezTo>
                    <a:pt x="20034" y="2703"/>
                    <a:pt x="19851" y="2139"/>
                    <a:pt x="19674" y="1553"/>
                  </a:cubicBezTo>
                  <a:cubicBezTo>
                    <a:pt x="19647" y="1478"/>
                    <a:pt x="19610" y="1419"/>
                    <a:pt x="19561" y="1365"/>
                  </a:cubicBezTo>
                  <a:cubicBezTo>
                    <a:pt x="19561" y="1306"/>
                    <a:pt x="19556" y="1246"/>
                    <a:pt x="19545" y="1177"/>
                  </a:cubicBezTo>
                  <a:cubicBezTo>
                    <a:pt x="19513" y="795"/>
                    <a:pt x="19405" y="527"/>
                    <a:pt x="19260" y="334"/>
                  </a:cubicBezTo>
                  <a:cubicBezTo>
                    <a:pt x="19137" y="172"/>
                    <a:pt x="18986" y="71"/>
                    <a:pt x="1882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6725975" y="1781475"/>
              <a:ext cx="236000" cy="240275"/>
            </a:xfrm>
            <a:custGeom>
              <a:rect b="b" l="l" r="r" t="t"/>
              <a:pathLst>
                <a:path extrusionOk="0" h="9611" w="9440">
                  <a:moveTo>
                    <a:pt x="8049" y="0"/>
                  </a:moveTo>
                  <a:cubicBezTo>
                    <a:pt x="6936" y="167"/>
                    <a:pt x="5867" y="430"/>
                    <a:pt x="4820" y="769"/>
                  </a:cubicBezTo>
                  <a:cubicBezTo>
                    <a:pt x="4208" y="989"/>
                    <a:pt x="3590" y="1208"/>
                    <a:pt x="2971" y="1434"/>
                  </a:cubicBezTo>
                  <a:cubicBezTo>
                    <a:pt x="3026" y="1370"/>
                    <a:pt x="3090" y="1312"/>
                    <a:pt x="3133" y="1241"/>
                  </a:cubicBezTo>
                  <a:cubicBezTo>
                    <a:pt x="3154" y="1208"/>
                    <a:pt x="3144" y="1156"/>
                    <a:pt x="3149" y="1112"/>
                  </a:cubicBezTo>
                  <a:cubicBezTo>
                    <a:pt x="3092" y="1108"/>
                    <a:pt x="3035" y="1106"/>
                    <a:pt x="2979" y="1106"/>
                  </a:cubicBezTo>
                  <a:cubicBezTo>
                    <a:pt x="2102" y="1106"/>
                    <a:pt x="1311" y="1551"/>
                    <a:pt x="464" y="1687"/>
                  </a:cubicBezTo>
                  <a:cubicBezTo>
                    <a:pt x="296" y="1838"/>
                    <a:pt x="184" y="2021"/>
                    <a:pt x="114" y="2257"/>
                  </a:cubicBezTo>
                  <a:cubicBezTo>
                    <a:pt x="50" y="2450"/>
                    <a:pt x="18" y="2681"/>
                    <a:pt x="1" y="2949"/>
                  </a:cubicBezTo>
                  <a:cubicBezTo>
                    <a:pt x="157" y="3901"/>
                    <a:pt x="372" y="5056"/>
                    <a:pt x="511" y="5807"/>
                  </a:cubicBezTo>
                  <a:cubicBezTo>
                    <a:pt x="618" y="6393"/>
                    <a:pt x="861" y="6985"/>
                    <a:pt x="883" y="7565"/>
                  </a:cubicBezTo>
                  <a:cubicBezTo>
                    <a:pt x="888" y="7694"/>
                    <a:pt x="883" y="7823"/>
                    <a:pt x="861" y="7945"/>
                  </a:cubicBezTo>
                  <a:cubicBezTo>
                    <a:pt x="812" y="8267"/>
                    <a:pt x="667" y="8579"/>
                    <a:pt x="367" y="8891"/>
                  </a:cubicBezTo>
                  <a:cubicBezTo>
                    <a:pt x="360" y="8897"/>
                    <a:pt x="469" y="9015"/>
                    <a:pt x="528" y="9080"/>
                  </a:cubicBezTo>
                  <a:cubicBezTo>
                    <a:pt x="469" y="9273"/>
                    <a:pt x="420" y="9445"/>
                    <a:pt x="360" y="9584"/>
                  </a:cubicBezTo>
                  <a:cubicBezTo>
                    <a:pt x="415" y="9601"/>
                    <a:pt x="469" y="9611"/>
                    <a:pt x="528" y="9611"/>
                  </a:cubicBezTo>
                  <a:lnTo>
                    <a:pt x="533" y="9611"/>
                  </a:lnTo>
                  <a:cubicBezTo>
                    <a:pt x="673" y="9611"/>
                    <a:pt x="807" y="9595"/>
                    <a:pt x="930" y="9574"/>
                  </a:cubicBezTo>
                  <a:cubicBezTo>
                    <a:pt x="1360" y="9499"/>
                    <a:pt x="1721" y="9305"/>
                    <a:pt x="1999" y="8993"/>
                  </a:cubicBezTo>
                  <a:cubicBezTo>
                    <a:pt x="3338" y="7500"/>
                    <a:pt x="5067" y="6715"/>
                    <a:pt x="7253" y="6006"/>
                  </a:cubicBezTo>
                  <a:cubicBezTo>
                    <a:pt x="8301" y="5663"/>
                    <a:pt x="8914" y="5388"/>
                    <a:pt x="9219" y="5002"/>
                  </a:cubicBezTo>
                  <a:cubicBezTo>
                    <a:pt x="9333" y="4857"/>
                    <a:pt x="9403" y="4690"/>
                    <a:pt x="9440" y="4503"/>
                  </a:cubicBezTo>
                  <a:cubicBezTo>
                    <a:pt x="9252" y="3766"/>
                    <a:pt x="9053" y="2891"/>
                    <a:pt x="8817" y="2021"/>
                  </a:cubicBezTo>
                  <a:cubicBezTo>
                    <a:pt x="8666" y="1466"/>
                    <a:pt x="8414" y="876"/>
                    <a:pt x="8564" y="441"/>
                  </a:cubicBezTo>
                  <a:cubicBezTo>
                    <a:pt x="8446" y="263"/>
                    <a:pt x="8307" y="134"/>
                    <a:pt x="8156" y="54"/>
                  </a:cubicBezTo>
                  <a:cubicBezTo>
                    <a:pt x="8118" y="33"/>
                    <a:pt x="8081" y="16"/>
                    <a:pt x="8049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6577450" y="2562875"/>
              <a:ext cx="70950" cy="152950"/>
            </a:xfrm>
            <a:custGeom>
              <a:rect b="b" l="l" r="r" t="t"/>
              <a:pathLst>
                <a:path extrusionOk="0" h="6118" w="2838">
                  <a:moveTo>
                    <a:pt x="2337" y="0"/>
                  </a:moveTo>
                  <a:cubicBezTo>
                    <a:pt x="2192" y="85"/>
                    <a:pt x="2026" y="166"/>
                    <a:pt x="1833" y="231"/>
                  </a:cubicBezTo>
                  <a:lnTo>
                    <a:pt x="1828" y="231"/>
                  </a:lnTo>
                  <a:cubicBezTo>
                    <a:pt x="1467" y="231"/>
                    <a:pt x="1252" y="419"/>
                    <a:pt x="1139" y="741"/>
                  </a:cubicBezTo>
                  <a:cubicBezTo>
                    <a:pt x="1144" y="735"/>
                    <a:pt x="1151" y="735"/>
                    <a:pt x="1156" y="730"/>
                  </a:cubicBezTo>
                  <a:lnTo>
                    <a:pt x="1156" y="730"/>
                  </a:lnTo>
                  <a:lnTo>
                    <a:pt x="1151" y="735"/>
                  </a:lnTo>
                  <a:lnTo>
                    <a:pt x="1134" y="747"/>
                  </a:lnTo>
                  <a:lnTo>
                    <a:pt x="1139" y="741"/>
                  </a:lnTo>
                  <a:lnTo>
                    <a:pt x="1139" y="741"/>
                  </a:lnTo>
                  <a:cubicBezTo>
                    <a:pt x="935" y="859"/>
                    <a:pt x="757" y="945"/>
                    <a:pt x="608" y="977"/>
                  </a:cubicBezTo>
                  <a:cubicBezTo>
                    <a:pt x="618" y="1171"/>
                    <a:pt x="672" y="1342"/>
                    <a:pt x="720" y="1493"/>
                  </a:cubicBezTo>
                  <a:cubicBezTo>
                    <a:pt x="725" y="1503"/>
                    <a:pt x="725" y="1515"/>
                    <a:pt x="732" y="1525"/>
                  </a:cubicBezTo>
                  <a:cubicBezTo>
                    <a:pt x="839" y="1858"/>
                    <a:pt x="828" y="1885"/>
                    <a:pt x="737" y="1982"/>
                  </a:cubicBezTo>
                  <a:cubicBezTo>
                    <a:pt x="1" y="2772"/>
                    <a:pt x="38" y="3680"/>
                    <a:pt x="70" y="4560"/>
                  </a:cubicBezTo>
                  <a:cubicBezTo>
                    <a:pt x="87" y="4878"/>
                    <a:pt x="97" y="5210"/>
                    <a:pt x="80" y="5554"/>
                  </a:cubicBezTo>
                  <a:cubicBezTo>
                    <a:pt x="65" y="5790"/>
                    <a:pt x="209" y="6006"/>
                    <a:pt x="430" y="6086"/>
                  </a:cubicBezTo>
                  <a:cubicBezTo>
                    <a:pt x="489" y="6108"/>
                    <a:pt x="548" y="6118"/>
                    <a:pt x="613" y="6118"/>
                  </a:cubicBezTo>
                  <a:cubicBezTo>
                    <a:pt x="779" y="6118"/>
                    <a:pt x="940" y="6038"/>
                    <a:pt x="1042" y="5899"/>
                  </a:cubicBezTo>
                  <a:cubicBezTo>
                    <a:pt x="1892" y="4749"/>
                    <a:pt x="2337" y="3685"/>
                    <a:pt x="2401" y="2648"/>
                  </a:cubicBezTo>
                  <a:cubicBezTo>
                    <a:pt x="2413" y="2487"/>
                    <a:pt x="2472" y="2282"/>
                    <a:pt x="2537" y="2068"/>
                  </a:cubicBezTo>
                  <a:cubicBezTo>
                    <a:pt x="2666" y="1638"/>
                    <a:pt x="2837" y="1042"/>
                    <a:pt x="2611" y="457"/>
                  </a:cubicBezTo>
                  <a:cubicBezTo>
                    <a:pt x="2552" y="300"/>
                    <a:pt x="2461" y="150"/>
                    <a:pt x="2337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322350" y="972150"/>
              <a:ext cx="1107875" cy="919625"/>
            </a:xfrm>
            <a:custGeom>
              <a:rect b="b" l="l" r="r" t="t"/>
              <a:pathLst>
                <a:path extrusionOk="0" h="36785" w="44315">
                  <a:moveTo>
                    <a:pt x="16427" y="6431"/>
                  </a:moveTo>
                  <a:cubicBezTo>
                    <a:pt x="16428" y="6431"/>
                    <a:pt x="16429" y="6431"/>
                    <a:pt x="16430" y="6431"/>
                  </a:cubicBezTo>
                  <a:lnTo>
                    <a:pt x="16430" y="6431"/>
                  </a:lnTo>
                  <a:cubicBezTo>
                    <a:pt x="16429" y="6431"/>
                    <a:pt x="16428" y="6431"/>
                    <a:pt x="16427" y="6431"/>
                  </a:cubicBezTo>
                  <a:close/>
                  <a:moveTo>
                    <a:pt x="10669" y="1"/>
                  </a:moveTo>
                  <a:cubicBezTo>
                    <a:pt x="10347" y="156"/>
                    <a:pt x="10025" y="478"/>
                    <a:pt x="9852" y="1118"/>
                  </a:cubicBezTo>
                  <a:cubicBezTo>
                    <a:pt x="9304" y="3170"/>
                    <a:pt x="8510" y="5190"/>
                    <a:pt x="7736" y="7140"/>
                  </a:cubicBezTo>
                  <a:cubicBezTo>
                    <a:pt x="7134" y="8665"/>
                    <a:pt x="6511" y="10245"/>
                    <a:pt x="6001" y="11841"/>
                  </a:cubicBezTo>
                  <a:cubicBezTo>
                    <a:pt x="5334" y="13941"/>
                    <a:pt x="4179" y="15843"/>
                    <a:pt x="3062" y="17685"/>
                  </a:cubicBezTo>
                  <a:cubicBezTo>
                    <a:pt x="2579" y="18476"/>
                    <a:pt x="2084" y="19292"/>
                    <a:pt x="1627" y="20114"/>
                  </a:cubicBezTo>
                  <a:lnTo>
                    <a:pt x="1605" y="20152"/>
                  </a:lnTo>
                  <a:cubicBezTo>
                    <a:pt x="982" y="21290"/>
                    <a:pt x="489" y="22188"/>
                    <a:pt x="918" y="23563"/>
                  </a:cubicBezTo>
                  <a:cubicBezTo>
                    <a:pt x="935" y="23606"/>
                    <a:pt x="854" y="23745"/>
                    <a:pt x="789" y="23859"/>
                  </a:cubicBezTo>
                  <a:cubicBezTo>
                    <a:pt x="703" y="24008"/>
                    <a:pt x="606" y="24176"/>
                    <a:pt x="558" y="24385"/>
                  </a:cubicBezTo>
                  <a:lnTo>
                    <a:pt x="499" y="24610"/>
                  </a:lnTo>
                  <a:cubicBezTo>
                    <a:pt x="231" y="25652"/>
                    <a:pt x="0" y="26555"/>
                    <a:pt x="494" y="27308"/>
                  </a:cubicBezTo>
                  <a:cubicBezTo>
                    <a:pt x="580" y="27442"/>
                    <a:pt x="687" y="27560"/>
                    <a:pt x="811" y="27667"/>
                  </a:cubicBezTo>
                  <a:cubicBezTo>
                    <a:pt x="967" y="27538"/>
                    <a:pt x="1166" y="27464"/>
                    <a:pt x="1402" y="27442"/>
                  </a:cubicBezTo>
                  <a:cubicBezTo>
                    <a:pt x="1714" y="27625"/>
                    <a:pt x="2143" y="27764"/>
                    <a:pt x="2740" y="27861"/>
                  </a:cubicBezTo>
                  <a:cubicBezTo>
                    <a:pt x="3519" y="27990"/>
                    <a:pt x="4270" y="28290"/>
                    <a:pt x="5039" y="28505"/>
                  </a:cubicBezTo>
                  <a:cubicBezTo>
                    <a:pt x="10432" y="30031"/>
                    <a:pt x="15837" y="31518"/>
                    <a:pt x="21262" y="32921"/>
                  </a:cubicBezTo>
                  <a:cubicBezTo>
                    <a:pt x="21381" y="33018"/>
                    <a:pt x="21478" y="33120"/>
                    <a:pt x="21552" y="33238"/>
                  </a:cubicBezTo>
                  <a:cubicBezTo>
                    <a:pt x="21649" y="33174"/>
                    <a:pt x="21768" y="33120"/>
                    <a:pt x="21902" y="33088"/>
                  </a:cubicBezTo>
                  <a:cubicBezTo>
                    <a:pt x="26270" y="34216"/>
                    <a:pt x="36687" y="36779"/>
                    <a:pt x="36724" y="36784"/>
                  </a:cubicBezTo>
                  <a:cubicBezTo>
                    <a:pt x="36714" y="36747"/>
                    <a:pt x="37299" y="31089"/>
                    <a:pt x="37852" y="28994"/>
                  </a:cubicBezTo>
                  <a:cubicBezTo>
                    <a:pt x="38217" y="27598"/>
                    <a:pt x="38229" y="26093"/>
                    <a:pt x="38873" y="24771"/>
                  </a:cubicBezTo>
                  <a:cubicBezTo>
                    <a:pt x="38921" y="24573"/>
                    <a:pt x="38996" y="24385"/>
                    <a:pt x="39131" y="24196"/>
                  </a:cubicBezTo>
                  <a:cubicBezTo>
                    <a:pt x="39206" y="24089"/>
                    <a:pt x="39318" y="24025"/>
                    <a:pt x="39432" y="23966"/>
                  </a:cubicBezTo>
                  <a:cubicBezTo>
                    <a:pt x="39560" y="23891"/>
                    <a:pt x="39625" y="23810"/>
                    <a:pt x="39662" y="23725"/>
                  </a:cubicBezTo>
                  <a:cubicBezTo>
                    <a:pt x="39625" y="23294"/>
                    <a:pt x="39506" y="22854"/>
                    <a:pt x="39893" y="22493"/>
                  </a:cubicBezTo>
                  <a:cubicBezTo>
                    <a:pt x="39893" y="22564"/>
                    <a:pt x="39898" y="22634"/>
                    <a:pt x="39905" y="22703"/>
                  </a:cubicBezTo>
                  <a:cubicBezTo>
                    <a:pt x="39942" y="22634"/>
                    <a:pt x="39980" y="22564"/>
                    <a:pt x="40012" y="22493"/>
                  </a:cubicBezTo>
                  <a:cubicBezTo>
                    <a:pt x="39980" y="22483"/>
                    <a:pt x="39947" y="22473"/>
                    <a:pt x="39920" y="22456"/>
                  </a:cubicBezTo>
                  <a:cubicBezTo>
                    <a:pt x="39856" y="22262"/>
                    <a:pt x="39796" y="22074"/>
                    <a:pt x="39737" y="21881"/>
                  </a:cubicBezTo>
                  <a:cubicBezTo>
                    <a:pt x="39705" y="21870"/>
                    <a:pt x="39679" y="21860"/>
                    <a:pt x="39647" y="21849"/>
                  </a:cubicBezTo>
                  <a:cubicBezTo>
                    <a:pt x="39453" y="21791"/>
                    <a:pt x="39147" y="21731"/>
                    <a:pt x="39018" y="21548"/>
                  </a:cubicBezTo>
                  <a:cubicBezTo>
                    <a:pt x="38926" y="21419"/>
                    <a:pt x="38899" y="21258"/>
                    <a:pt x="38911" y="21097"/>
                  </a:cubicBezTo>
                  <a:cubicBezTo>
                    <a:pt x="38765" y="20796"/>
                    <a:pt x="38884" y="20554"/>
                    <a:pt x="39104" y="20328"/>
                  </a:cubicBezTo>
                  <a:cubicBezTo>
                    <a:pt x="39136" y="20249"/>
                    <a:pt x="39169" y="20167"/>
                    <a:pt x="39196" y="20092"/>
                  </a:cubicBezTo>
                  <a:cubicBezTo>
                    <a:pt x="39404" y="19517"/>
                    <a:pt x="39603" y="18873"/>
                    <a:pt x="39958" y="18367"/>
                  </a:cubicBezTo>
                  <a:cubicBezTo>
                    <a:pt x="40146" y="18094"/>
                    <a:pt x="40371" y="17879"/>
                    <a:pt x="40640" y="17680"/>
                  </a:cubicBezTo>
                  <a:cubicBezTo>
                    <a:pt x="41150" y="17315"/>
                    <a:pt x="41510" y="16971"/>
                    <a:pt x="41817" y="16418"/>
                  </a:cubicBezTo>
                  <a:cubicBezTo>
                    <a:pt x="42097" y="15924"/>
                    <a:pt x="42354" y="15414"/>
                    <a:pt x="42692" y="14957"/>
                  </a:cubicBezTo>
                  <a:cubicBezTo>
                    <a:pt x="42982" y="14570"/>
                    <a:pt x="43321" y="14231"/>
                    <a:pt x="43612" y="13834"/>
                  </a:cubicBezTo>
                  <a:cubicBezTo>
                    <a:pt x="43605" y="13829"/>
                    <a:pt x="43600" y="13823"/>
                    <a:pt x="43600" y="13823"/>
                  </a:cubicBezTo>
                  <a:cubicBezTo>
                    <a:pt x="43647" y="13719"/>
                    <a:pt x="43688" y="13591"/>
                    <a:pt x="43787" y="13591"/>
                  </a:cubicBezTo>
                  <a:cubicBezTo>
                    <a:pt x="43791" y="13591"/>
                    <a:pt x="43795" y="13591"/>
                    <a:pt x="43799" y="13592"/>
                  </a:cubicBezTo>
                  <a:cubicBezTo>
                    <a:pt x="43826" y="13559"/>
                    <a:pt x="43858" y="13527"/>
                    <a:pt x="43885" y="13495"/>
                  </a:cubicBezTo>
                  <a:cubicBezTo>
                    <a:pt x="43869" y="13318"/>
                    <a:pt x="43992" y="13210"/>
                    <a:pt x="44175" y="13130"/>
                  </a:cubicBezTo>
                  <a:cubicBezTo>
                    <a:pt x="44175" y="13130"/>
                    <a:pt x="44175" y="13135"/>
                    <a:pt x="44180" y="13135"/>
                  </a:cubicBezTo>
                  <a:cubicBezTo>
                    <a:pt x="44229" y="13066"/>
                    <a:pt x="44277" y="12991"/>
                    <a:pt x="44314" y="12915"/>
                  </a:cubicBezTo>
                  <a:lnTo>
                    <a:pt x="44314" y="12915"/>
                  </a:lnTo>
                  <a:cubicBezTo>
                    <a:pt x="44277" y="12964"/>
                    <a:pt x="44239" y="13017"/>
                    <a:pt x="44192" y="13066"/>
                  </a:cubicBezTo>
                  <a:cubicBezTo>
                    <a:pt x="44197" y="12738"/>
                    <a:pt x="44197" y="12404"/>
                    <a:pt x="44202" y="12077"/>
                  </a:cubicBezTo>
                  <a:cubicBezTo>
                    <a:pt x="44024" y="11856"/>
                    <a:pt x="43756" y="11754"/>
                    <a:pt x="43483" y="11551"/>
                  </a:cubicBezTo>
                  <a:cubicBezTo>
                    <a:pt x="43450" y="11529"/>
                    <a:pt x="43423" y="11497"/>
                    <a:pt x="43396" y="11470"/>
                  </a:cubicBezTo>
                  <a:cubicBezTo>
                    <a:pt x="43079" y="11357"/>
                    <a:pt x="42923" y="11083"/>
                    <a:pt x="42875" y="10702"/>
                  </a:cubicBezTo>
                  <a:cubicBezTo>
                    <a:pt x="42784" y="10514"/>
                    <a:pt x="42697" y="10326"/>
                    <a:pt x="42601" y="10148"/>
                  </a:cubicBezTo>
                  <a:cubicBezTo>
                    <a:pt x="42596" y="10138"/>
                    <a:pt x="42590" y="10122"/>
                    <a:pt x="42585" y="10111"/>
                  </a:cubicBezTo>
                  <a:cubicBezTo>
                    <a:pt x="40087" y="9681"/>
                    <a:pt x="37674" y="8908"/>
                    <a:pt x="35214" y="8343"/>
                  </a:cubicBezTo>
                  <a:cubicBezTo>
                    <a:pt x="34636" y="8213"/>
                    <a:pt x="34052" y="7965"/>
                    <a:pt x="33455" y="7965"/>
                  </a:cubicBezTo>
                  <a:cubicBezTo>
                    <a:pt x="33115" y="7965"/>
                    <a:pt x="32771" y="8046"/>
                    <a:pt x="32420" y="8273"/>
                  </a:cubicBezTo>
                  <a:cubicBezTo>
                    <a:pt x="32346" y="8323"/>
                    <a:pt x="32248" y="8352"/>
                    <a:pt x="32144" y="8352"/>
                  </a:cubicBezTo>
                  <a:cubicBezTo>
                    <a:pt x="31958" y="8352"/>
                    <a:pt x="31754" y="8260"/>
                    <a:pt x="31636" y="8042"/>
                  </a:cubicBezTo>
                  <a:cubicBezTo>
                    <a:pt x="31594" y="8037"/>
                    <a:pt x="31551" y="8035"/>
                    <a:pt x="31507" y="8035"/>
                  </a:cubicBezTo>
                  <a:cubicBezTo>
                    <a:pt x="31376" y="8035"/>
                    <a:pt x="31240" y="8053"/>
                    <a:pt x="31109" y="8053"/>
                  </a:cubicBezTo>
                  <a:cubicBezTo>
                    <a:pt x="30907" y="8053"/>
                    <a:pt x="30716" y="8009"/>
                    <a:pt x="30573" y="7785"/>
                  </a:cubicBezTo>
                  <a:cubicBezTo>
                    <a:pt x="30230" y="7882"/>
                    <a:pt x="29887" y="7915"/>
                    <a:pt x="29544" y="7915"/>
                  </a:cubicBezTo>
                  <a:cubicBezTo>
                    <a:pt x="28993" y="7915"/>
                    <a:pt x="28442" y="7829"/>
                    <a:pt x="27892" y="7779"/>
                  </a:cubicBezTo>
                  <a:cubicBezTo>
                    <a:pt x="27554" y="8237"/>
                    <a:pt x="27183" y="8392"/>
                    <a:pt x="26796" y="8392"/>
                  </a:cubicBezTo>
                  <a:cubicBezTo>
                    <a:pt x="26382" y="8392"/>
                    <a:pt x="25950" y="8215"/>
                    <a:pt x="25517" y="8037"/>
                  </a:cubicBezTo>
                  <a:lnTo>
                    <a:pt x="25517" y="8053"/>
                  </a:lnTo>
                  <a:lnTo>
                    <a:pt x="25502" y="8037"/>
                  </a:lnTo>
                  <a:lnTo>
                    <a:pt x="25502" y="8037"/>
                  </a:lnTo>
                  <a:cubicBezTo>
                    <a:pt x="25507" y="8048"/>
                    <a:pt x="25517" y="8053"/>
                    <a:pt x="25517" y="8053"/>
                  </a:cubicBezTo>
                  <a:cubicBezTo>
                    <a:pt x="25254" y="7951"/>
                    <a:pt x="25066" y="7774"/>
                    <a:pt x="24964" y="7511"/>
                  </a:cubicBezTo>
                  <a:cubicBezTo>
                    <a:pt x="24674" y="7516"/>
                    <a:pt x="24389" y="7516"/>
                    <a:pt x="24099" y="7516"/>
                  </a:cubicBezTo>
                  <a:cubicBezTo>
                    <a:pt x="24072" y="7489"/>
                    <a:pt x="24040" y="7467"/>
                    <a:pt x="24014" y="7452"/>
                  </a:cubicBezTo>
                  <a:cubicBezTo>
                    <a:pt x="23954" y="7415"/>
                    <a:pt x="23890" y="7388"/>
                    <a:pt x="23826" y="7376"/>
                  </a:cubicBezTo>
                  <a:cubicBezTo>
                    <a:pt x="23793" y="7371"/>
                    <a:pt x="23761" y="7366"/>
                    <a:pt x="23729" y="7366"/>
                  </a:cubicBezTo>
                  <a:cubicBezTo>
                    <a:pt x="23713" y="7365"/>
                    <a:pt x="23698" y="7364"/>
                    <a:pt x="23682" y="7364"/>
                  </a:cubicBezTo>
                  <a:cubicBezTo>
                    <a:pt x="23457" y="7364"/>
                    <a:pt x="23220" y="7449"/>
                    <a:pt x="22997" y="7449"/>
                  </a:cubicBezTo>
                  <a:cubicBezTo>
                    <a:pt x="22843" y="7449"/>
                    <a:pt x="22696" y="7409"/>
                    <a:pt x="22563" y="7274"/>
                  </a:cubicBezTo>
                  <a:cubicBezTo>
                    <a:pt x="20554" y="6706"/>
                    <a:pt x="18450" y="6887"/>
                    <a:pt x="16430" y="6431"/>
                  </a:cubicBezTo>
                  <a:lnTo>
                    <a:pt x="16430" y="6431"/>
                  </a:lnTo>
                  <a:cubicBezTo>
                    <a:pt x="16433" y="6433"/>
                    <a:pt x="16434" y="6437"/>
                    <a:pt x="16439" y="6441"/>
                  </a:cubicBezTo>
                  <a:cubicBezTo>
                    <a:pt x="16372" y="6451"/>
                    <a:pt x="16308" y="6457"/>
                    <a:pt x="16247" y="6457"/>
                  </a:cubicBezTo>
                  <a:cubicBezTo>
                    <a:pt x="15857" y="6457"/>
                    <a:pt x="15572" y="6253"/>
                    <a:pt x="15358" y="5910"/>
                  </a:cubicBezTo>
                  <a:cubicBezTo>
                    <a:pt x="15182" y="5900"/>
                    <a:pt x="15090" y="5808"/>
                    <a:pt x="15085" y="5630"/>
                  </a:cubicBezTo>
                  <a:cubicBezTo>
                    <a:pt x="14526" y="4997"/>
                    <a:pt x="14800" y="4212"/>
                    <a:pt x="14870" y="3540"/>
                  </a:cubicBezTo>
                  <a:cubicBezTo>
                    <a:pt x="14929" y="2972"/>
                    <a:pt x="14719" y="2451"/>
                    <a:pt x="14816" y="1908"/>
                  </a:cubicBezTo>
                  <a:lnTo>
                    <a:pt x="14816" y="1908"/>
                  </a:lnTo>
                  <a:cubicBezTo>
                    <a:pt x="14723" y="1932"/>
                    <a:pt x="14634" y="1945"/>
                    <a:pt x="14550" y="1945"/>
                  </a:cubicBezTo>
                  <a:cubicBezTo>
                    <a:pt x="14339" y="1945"/>
                    <a:pt x="14160" y="1860"/>
                    <a:pt x="14021" y="1645"/>
                  </a:cubicBezTo>
                  <a:cubicBezTo>
                    <a:pt x="13979" y="1649"/>
                    <a:pt x="13937" y="1651"/>
                    <a:pt x="13897" y="1651"/>
                  </a:cubicBezTo>
                  <a:cubicBezTo>
                    <a:pt x="13210" y="1651"/>
                    <a:pt x="12840" y="1035"/>
                    <a:pt x="12313" y="736"/>
                  </a:cubicBezTo>
                  <a:cubicBezTo>
                    <a:pt x="11996" y="549"/>
                    <a:pt x="11706" y="441"/>
                    <a:pt x="11453" y="403"/>
                  </a:cubicBezTo>
                  <a:cubicBezTo>
                    <a:pt x="11211" y="264"/>
                    <a:pt x="10970" y="140"/>
                    <a:pt x="10722" y="27"/>
                  </a:cubicBezTo>
                  <a:cubicBezTo>
                    <a:pt x="10707" y="16"/>
                    <a:pt x="10690" y="6"/>
                    <a:pt x="10669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732625" y="1132775"/>
              <a:ext cx="425" cy="275"/>
            </a:xfrm>
            <a:custGeom>
              <a:rect b="b" l="l" r="r" t="t"/>
              <a:pathLst>
                <a:path extrusionOk="0" h="11" w="17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1572700" y="777150"/>
              <a:ext cx="1386975" cy="838925"/>
            </a:xfrm>
            <a:custGeom>
              <a:rect b="b" l="l" r="r" t="t"/>
              <a:pathLst>
                <a:path extrusionOk="0" h="33557" w="55479">
                  <a:moveTo>
                    <a:pt x="920" y="1"/>
                  </a:moveTo>
                  <a:lnTo>
                    <a:pt x="920" y="16"/>
                  </a:lnTo>
                  <a:cubicBezTo>
                    <a:pt x="715" y="2014"/>
                    <a:pt x="0" y="3986"/>
                    <a:pt x="253" y="6006"/>
                  </a:cubicBezTo>
                  <a:cubicBezTo>
                    <a:pt x="425" y="6479"/>
                    <a:pt x="662" y="6956"/>
                    <a:pt x="774" y="7452"/>
                  </a:cubicBezTo>
                  <a:cubicBezTo>
                    <a:pt x="1215" y="7774"/>
                    <a:pt x="1145" y="8101"/>
                    <a:pt x="801" y="8429"/>
                  </a:cubicBezTo>
                  <a:cubicBezTo>
                    <a:pt x="747" y="8885"/>
                    <a:pt x="689" y="9326"/>
                    <a:pt x="940" y="9761"/>
                  </a:cubicBezTo>
                  <a:cubicBezTo>
                    <a:pt x="952" y="9772"/>
                    <a:pt x="962" y="9788"/>
                    <a:pt x="973" y="9805"/>
                  </a:cubicBezTo>
                  <a:cubicBezTo>
                    <a:pt x="1134" y="9922"/>
                    <a:pt x="1247" y="10073"/>
                    <a:pt x="1306" y="10256"/>
                  </a:cubicBezTo>
                  <a:cubicBezTo>
                    <a:pt x="1441" y="10400"/>
                    <a:pt x="1585" y="10534"/>
                    <a:pt x="1736" y="10670"/>
                  </a:cubicBezTo>
                  <a:cubicBezTo>
                    <a:pt x="2316" y="11169"/>
                    <a:pt x="2778" y="11647"/>
                    <a:pt x="3047" y="12378"/>
                  </a:cubicBezTo>
                  <a:cubicBezTo>
                    <a:pt x="3288" y="13028"/>
                    <a:pt x="3439" y="13758"/>
                    <a:pt x="3895" y="14285"/>
                  </a:cubicBezTo>
                  <a:cubicBezTo>
                    <a:pt x="3997" y="14441"/>
                    <a:pt x="4153" y="14558"/>
                    <a:pt x="4438" y="14747"/>
                  </a:cubicBezTo>
                  <a:cubicBezTo>
                    <a:pt x="4798" y="15004"/>
                    <a:pt x="5158" y="15240"/>
                    <a:pt x="5400" y="15547"/>
                  </a:cubicBezTo>
                  <a:cubicBezTo>
                    <a:pt x="5443" y="15569"/>
                    <a:pt x="5480" y="15590"/>
                    <a:pt x="5517" y="15612"/>
                  </a:cubicBezTo>
                  <a:cubicBezTo>
                    <a:pt x="5631" y="15671"/>
                    <a:pt x="5738" y="15741"/>
                    <a:pt x="5835" y="15810"/>
                  </a:cubicBezTo>
                  <a:cubicBezTo>
                    <a:pt x="5943" y="16078"/>
                    <a:pt x="5980" y="16363"/>
                    <a:pt x="5948" y="16681"/>
                  </a:cubicBezTo>
                  <a:cubicBezTo>
                    <a:pt x="5878" y="16745"/>
                    <a:pt x="5787" y="16809"/>
                    <a:pt x="5673" y="16874"/>
                  </a:cubicBezTo>
                  <a:cubicBezTo>
                    <a:pt x="5749" y="16638"/>
                    <a:pt x="5749" y="16450"/>
                    <a:pt x="5700" y="16299"/>
                  </a:cubicBezTo>
                  <a:lnTo>
                    <a:pt x="5700" y="16299"/>
                  </a:lnTo>
                  <a:cubicBezTo>
                    <a:pt x="5711" y="16401"/>
                    <a:pt x="5711" y="16504"/>
                    <a:pt x="5700" y="16621"/>
                  </a:cubicBezTo>
                  <a:cubicBezTo>
                    <a:pt x="5690" y="16740"/>
                    <a:pt x="5673" y="16852"/>
                    <a:pt x="5653" y="16971"/>
                  </a:cubicBezTo>
                  <a:cubicBezTo>
                    <a:pt x="5690" y="17142"/>
                    <a:pt x="5700" y="17298"/>
                    <a:pt x="5550" y="17379"/>
                  </a:cubicBezTo>
                  <a:cubicBezTo>
                    <a:pt x="5363" y="18061"/>
                    <a:pt x="5051" y="18716"/>
                    <a:pt x="4895" y="19398"/>
                  </a:cubicBezTo>
                  <a:cubicBezTo>
                    <a:pt x="4803" y="19792"/>
                    <a:pt x="4739" y="20189"/>
                    <a:pt x="4728" y="20591"/>
                  </a:cubicBezTo>
                  <a:cubicBezTo>
                    <a:pt x="4744" y="20662"/>
                    <a:pt x="4766" y="20726"/>
                    <a:pt x="4798" y="20796"/>
                  </a:cubicBezTo>
                  <a:cubicBezTo>
                    <a:pt x="4771" y="20752"/>
                    <a:pt x="4750" y="20715"/>
                    <a:pt x="4728" y="20672"/>
                  </a:cubicBezTo>
                  <a:lnTo>
                    <a:pt x="4728" y="20710"/>
                  </a:lnTo>
                  <a:cubicBezTo>
                    <a:pt x="4728" y="20855"/>
                    <a:pt x="4674" y="21005"/>
                    <a:pt x="4535" y="21075"/>
                  </a:cubicBezTo>
                  <a:cubicBezTo>
                    <a:pt x="4314" y="21188"/>
                    <a:pt x="3950" y="21446"/>
                    <a:pt x="3766" y="21741"/>
                  </a:cubicBezTo>
                  <a:lnTo>
                    <a:pt x="3766" y="22386"/>
                  </a:lnTo>
                  <a:cubicBezTo>
                    <a:pt x="3794" y="22418"/>
                    <a:pt x="3826" y="22450"/>
                    <a:pt x="3863" y="22482"/>
                  </a:cubicBezTo>
                  <a:cubicBezTo>
                    <a:pt x="4071" y="22657"/>
                    <a:pt x="4303" y="22717"/>
                    <a:pt x="4542" y="22717"/>
                  </a:cubicBezTo>
                  <a:cubicBezTo>
                    <a:pt x="4804" y="22717"/>
                    <a:pt x="5074" y="22644"/>
                    <a:pt x="5330" y="22569"/>
                  </a:cubicBezTo>
                  <a:cubicBezTo>
                    <a:pt x="5552" y="22507"/>
                    <a:pt x="5808" y="22434"/>
                    <a:pt x="6052" y="22434"/>
                  </a:cubicBezTo>
                  <a:cubicBezTo>
                    <a:pt x="6062" y="22434"/>
                    <a:pt x="6072" y="22435"/>
                    <a:pt x="6082" y="22435"/>
                  </a:cubicBezTo>
                  <a:cubicBezTo>
                    <a:pt x="6141" y="22370"/>
                    <a:pt x="6201" y="22311"/>
                    <a:pt x="6276" y="22230"/>
                  </a:cubicBezTo>
                  <a:cubicBezTo>
                    <a:pt x="6399" y="22289"/>
                    <a:pt x="6555" y="22311"/>
                    <a:pt x="6598" y="22391"/>
                  </a:cubicBezTo>
                  <a:cubicBezTo>
                    <a:pt x="6640" y="22467"/>
                    <a:pt x="6620" y="22557"/>
                    <a:pt x="6523" y="22569"/>
                  </a:cubicBezTo>
                  <a:cubicBezTo>
                    <a:pt x="6544" y="22584"/>
                    <a:pt x="6571" y="22596"/>
                    <a:pt x="6593" y="22611"/>
                  </a:cubicBezTo>
                  <a:cubicBezTo>
                    <a:pt x="7592" y="23466"/>
                    <a:pt x="7377" y="25110"/>
                    <a:pt x="7382" y="26281"/>
                  </a:cubicBezTo>
                  <a:cubicBezTo>
                    <a:pt x="7382" y="27533"/>
                    <a:pt x="7694" y="28810"/>
                    <a:pt x="8167" y="29971"/>
                  </a:cubicBezTo>
                  <a:cubicBezTo>
                    <a:pt x="8430" y="30610"/>
                    <a:pt x="8757" y="31352"/>
                    <a:pt x="9311" y="31798"/>
                  </a:cubicBezTo>
                  <a:cubicBezTo>
                    <a:pt x="9595" y="32027"/>
                    <a:pt x="9884" y="32102"/>
                    <a:pt x="10178" y="32102"/>
                  </a:cubicBezTo>
                  <a:cubicBezTo>
                    <a:pt x="10256" y="32102"/>
                    <a:pt x="10333" y="32097"/>
                    <a:pt x="10412" y="32088"/>
                  </a:cubicBezTo>
                  <a:cubicBezTo>
                    <a:pt x="10717" y="31828"/>
                    <a:pt x="11035" y="31750"/>
                    <a:pt x="11353" y="31750"/>
                  </a:cubicBezTo>
                  <a:cubicBezTo>
                    <a:pt x="11832" y="31750"/>
                    <a:pt x="12311" y="31927"/>
                    <a:pt x="12749" y="31927"/>
                  </a:cubicBezTo>
                  <a:cubicBezTo>
                    <a:pt x="12842" y="31927"/>
                    <a:pt x="12933" y="31919"/>
                    <a:pt x="13023" y="31900"/>
                  </a:cubicBezTo>
                  <a:lnTo>
                    <a:pt x="13023" y="31900"/>
                  </a:lnTo>
                  <a:cubicBezTo>
                    <a:pt x="13002" y="31916"/>
                    <a:pt x="12975" y="31927"/>
                    <a:pt x="12948" y="31944"/>
                  </a:cubicBezTo>
                  <a:cubicBezTo>
                    <a:pt x="13028" y="31944"/>
                    <a:pt x="13114" y="31944"/>
                    <a:pt x="13195" y="31937"/>
                  </a:cubicBezTo>
                  <a:lnTo>
                    <a:pt x="13233" y="31937"/>
                  </a:lnTo>
                  <a:cubicBezTo>
                    <a:pt x="13206" y="31922"/>
                    <a:pt x="13184" y="31905"/>
                    <a:pt x="13163" y="31884"/>
                  </a:cubicBezTo>
                  <a:lnTo>
                    <a:pt x="13163" y="31884"/>
                  </a:lnTo>
                  <a:cubicBezTo>
                    <a:pt x="13208" y="31888"/>
                    <a:pt x="13253" y="31889"/>
                    <a:pt x="13299" y="31889"/>
                  </a:cubicBezTo>
                  <a:cubicBezTo>
                    <a:pt x="13578" y="31889"/>
                    <a:pt x="13865" y="31836"/>
                    <a:pt x="14144" y="31836"/>
                  </a:cubicBezTo>
                  <a:cubicBezTo>
                    <a:pt x="14410" y="31836"/>
                    <a:pt x="14669" y="31884"/>
                    <a:pt x="14909" y="32072"/>
                  </a:cubicBezTo>
                  <a:cubicBezTo>
                    <a:pt x="15161" y="32122"/>
                    <a:pt x="15414" y="32163"/>
                    <a:pt x="15655" y="32163"/>
                  </a:cubicBezTo>
                  <a:cubicBezTo>
                    <a:pt x="16063" y="32163"/>
                    <a:pt x="16437" y="32047"/>
                    <a:pt x="16714" y="31659"/>
                  </a:cubicBezTo>
                  <a:cubicBezTo>
                    <a:pt x="16843" y="31476"/>
                    <a:pt x="16977" y="31374"/>
                    <a:pt x="17106" y="31331"/>
                  </a:cubicBezTo>
                  <a:cubicBezTo>
                    <a:pt x="17240" y="31207"/>
                    <a:pt x="17353" y="31143"/>
                    <a:pt x="17455" y="31126"/>
                  </a:cubicBezTo>
                  <a:cubicBezTo>
                    <a:pt x="17515" y="31138"/>
                    <a:pt x="17573" y="31153"/>
                    <a:pt x="17632" y="31170"/>
                  </a:cubicBezTo>
                  <a:cubicBezTo>
                    <a:pt x="17740" y="31245"/>
                    <a:pt x="17820" y="31406"/>
                    <a:pt x="17879" y="31653"/>
                  </a:cubicBezTo>
                  <a:cubicBezTo>
                    <a:pt x="18148" y="31927"/>
                    <a:pt x="18390" y="32298"/>
                    <a:pt x="18583" y="32566"/>
                  </a:cubicBezTo>
                  <a:cubicBezTo>
                    <a:pt x="18611" y="32604"/>
                    <a:pt x="18631" y="32641"/>
                    <a:pt x="18658" y="32673"/>
                  </a:cubicBezTo>
                  <a:cubicBezTo>
                    <a:pt x="19030" y="32078"/>
                    <a:pt x="18981" y="31379"/>
                    <a:pt x="19050" y="30707"/>
                  </a:cubicBezTo>
                  <a:cubicBezTo>
                    <a:pt x="19117" y="30050"/>
                    <a:pt x="19379" y="29722"/>
                    <a:pt x="19993" y="29722"/>
                  </a:cubicBezTo>
                  <a:cubicBezTo>
                    <a:pt x="20077" y="29722"/>
                    <a:pt x="20167" y="29728"/>
                    <a:pt x="20265" y="29740"/>
                  </a:cubicBezTo>
                  <a:cubicBezTo>
                    <a:pt x="24272" y="30246"/>
                    <a:pt x="28280" y="30707"/>
                    <a:pt x="32288" y="31185"/>
                  </a:cubicBezTo>
                  <a:cubicBezTo>
                    <a:pt x="36424" y="31679"/>
                    <a:pt x="40561" y="32185"/>
                    <a:pt x="44703" y="32668"/>
                  </a:cubicBezTo>
                  <a:cubicBezTo>
                    <a:pt x="47212" y="32963"/>
                    <a:pt x="49731" y="33211"/>
                    <a:pt x="52240" y="33533"/>
                  </a:cubicBezTo>
                  <a:cubicBezTo>
                    <a:pt x="52364" y="33548"/>
                    <a:pt x="52476" y="33557"/>
                    <a:pt x="52576" y="33557"/>
                  </a:cubicBezTo>
                  <a:cubicBezTo>
                    <a:pt x="52696" y="33557"/>
                    <a:pt x="52799" y="33544"/>
                    <a:pt x="52885" y="33511"/>
                  </a:cubicBezTo>
                  <a:cubicBezTo>
                    <a:pt x="52917" y="33528"/>
                    <a:pt x="52944" y="33538"/>
                    <a:pt x="52976" y="33555"/>
                  </a:cubicBezTo>
                  <a:cubicBezTo>
                    <a:pt x="52976" y="33523"/>
                    <a:pt x="52981" y="33491"/>
                    <a:pt x="52981" y="33459"/>
                  </a:cubicBezTo>
                  <a:cubicBezTo>
                    <a:pt x="53137" y="33355"/>
                    <a:pt x="53217" y="33146"/>
                    <a:pt x="53234" y="32782"/>
                  </a:cubicBezTo>
                  <a:cubicBezTo>
                    <a:pt x="53261" y="32276"/>
                    <a:pt x="53341" y="31771"/>
                    <a:pt x="53460" y="31272"/>
                  </a:cubicBezTo>
                  <a:cubicBezTo>
                    <a:pt x="53519" y="30848"/>
                    <a:pt x="53594" y="30422"/>
                    <a:pt x="53616" y="29993"/>
                  </a:cubicBezTo>
                  <a:cubicBezTo>
                    <a:pt x="53626" y="29762"/>
                    <a:pt x="53631" y="29536"/>
                    <a:pt x="53653" y="29311"/>
                  </a:cubicBezTo>
                  <a:lnTo>
                    <a:pt x="53653" y="29311"/>
                  </a:lnTo>
                  <a:cubicBezTo>
                    <a:pt x="53648" y="29316"/>
                    <a:pt x="53642" y="29326"/>
                    <a:pt x="53631" y="29333"/>
                  </a:cubicBezTo>
                  <a:cubicBezTo>
                    <a:pt x="53728" y="28714"/>
                    <a:pt x="53809" y="28161"/>
                    <a:pt x="53889" y="27635"/>
                  </a:cubicBezTo>
                  <a:lnTo>
                    <a:pt x="53889" y="27275"/>
                  </a:lnTo>
                  <a:cubicBezTo>
                    <a:pt x="53921" y="27226"/>
                    <a:pt x="53948" y="27183"/>
                    <a:pt x="53986" y="27141"/>
                  </a:cubicBezTo>
                  <a:cubicBezTo>
                    <a:pt x="53970" y="27114"/>
                    <a:pt x="53959" y="27087"/>
                    <a:pt x="53943" y="27060"/>
                  </a:cubicBezTo>
                  <a:cubicBezTo>
                    <a:pt x="53954" y="27049"/>
                    <a:pt x="53964" y="27038"/>
                    <a:pt x="53976" y="27033"/>
                  </a:cubicBezTo>
                  <a:cubicBezTo>
                    <a:pt x="54055" y="26506"/>
                    <a:pt x="54132" y="26013"/>
                    <a:pt x="54201" y="25512"/>
                  </a:cubicBezTo>
                  <a:cubicBezTo>
                    <a:pt x="54190" y="25195"/>
                    <a:pt x="54260" y="24890"/>
                    <a:pt x="54335" y="24578"/>
                  </a:cubicBezTo>
                  <a:cubicBezTo>
                    <a:pt x="54362" y="24465"/>
                    <a:pt x="54395" y="24352"/>
                    <a:pt x="54422" y="24233"/>
                  </a:cubicBezTo>
                  <a:cubicBezTo>
                    <a:pt x="54454" y="24104"/>
                    <a:pt x="54480" y="23970"/>
                    <a:pt x="54502" y="23836"/>
                  </a:cubicBezTo>
                  <a:cubicBezTo>
                    <a:pt x="54502" y="23821"/>
                    <a:pt x="54507" y="23804"/>
                    <a:pt x="54507" y="23789"/>
                  </a:cubicBezTo>
                  <a:cubicBezTo>
                    <a:pt x="54544" y="23536"/>
                    <a:pt x="54544" y="23278"/>
                    <a:pt x="54480" y="23015"/>
                  </a:cubicBezTo>
                  <a:cubicBezTo>
                    <a:pt x="54330" y="21134"/>
                    <a:pt x="54260" y="19264"/>
                    <a:pt x="55012" y="17476"/>
                  </a:cubicBezTo>
                  <a:lnTo>
                    <a:pt x="55012" y="16078"/>
                  </a:lnTo>
                  <a:cubicBezTo>
                    <a:pt x="54658" y="15864"/>
                    <a:pt x="54802" y="15520"/>
                    <a:pt x="54824" y="15235"/>
                  </a:cubicBezTo>
                  <a:cubicBezTo>
                    <a:pt x="55012" y="12711"/>
                    <a:pt x="55178" y="10186"/>
                    <a:pt x="55447" y="7666"/>
                  </a:cubicBezTo>
                  <a:cubicBezTo>
                    <a:pt x="55479" y="7343"/>
                    <a:pt x="55469" y="7124"/>
                    <a:pt x="55377" y="6973"/>
                  </a:cubicBezTo>
                  <a:cubicBezTo>
                    <a:pt x="53701" y="6877"/>
                    <a:pt x="52042" y="6785"/>
                    <a:pt x="50408" y="6737"/>
                  </a:cubicBezTo>
                  <a:cubicBezTo>
                    <a:pt x="41303" y="6473"/>
                    <a:pt x="31745" y="5082"/>
                    <a:pt x="22821" y="3304"/>
                  </a:cubicBezTo>
                  <a:cubicBezTo>
                    <a:pt x="20377" y="2820"/>
                    <a:pt x="17986" y="2111"/>
                    <a:pt x="15548" y="1601"/>
                  </a:cubicBezTo>
                  <a:lnTo>
                    <a:pt x="15548" y="1601"/>
                  </a:lnTo>
                  <a:cubicBezTo>
                    <a:pt x="15549" y="1601"/>
                    <a:pt x="15549" y="1601"/>
                    <a:pt x="15549" y="1601"/>
                  </a:cubicBezTo>
                  <a:cubicBezTo>
                    <a:pt x="15525" y="1601"/>
                    <a:pt x="12773" y="1212"/>
                    <a:pt x="13187" y="1212"/>
                  </a:cubicBezTo>
                  <a:cubicBezTo>
                    <a:pt x="13258" y="1212"/>
                    <a:pt x="13425" y="1224"/>
                    <a:pt x="13716" y="1251"/>
                  </a:cubicBezTo>
                  <a:cubicBezTo>
                    <a:pt x="12899" y="1171"/>
                    <a:pt x="12088" y="1096"/>
                    <a:pt x="11272" y="1037"/>
                  </a:cubicBezTo>
                  <a:cubicBezTo>
                    <a:pt x="7914" y="779"/>
                    <a:pt x="4304" y="698"/>
                    <a:pt x="920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2853300" y="1957275"/>
              <a:ext cx="1112350" cy="564100"/>
            </a:xfrm>
            <a:custGeom>
              <a:rect b="b" l="l" r="r" t="t"/>
              <a:pathLst>
                <a:path extrusionOk="0" h="22564" w="44494">
                  <a:moveTo>
                    <a:pt x="1425" y="0"/>
                  </a:moveTo>
                  <a:cubicBezTo>
                    <a:pt x="1418" y="38"/>
                    <a:pt x="1418" y="75"/>
                    <a:pt x="1413" y="107"/>
                  </a:cubicBezTo>
                  <a:cubicBezTo>
                    <a:pt x="1403" y="263"/>
                    <a:pt x="1393" y="424"/>
                    <a:pt x="1381" y="580"/>
                  </a:cubicBezTo>
                  <a:cubicBezTo>
                    <a:pt x="1199" y="720"/>
                    <a:pt x="1102" y="978"/>
                    <a:pt x="1070" y="1435"/>
                  </a:cubicBezTo>
                  <a:cubicBezTo>
                    <a:pt x="818" y="5335"/>
                    <a:pt x="484" y="9236"/>
                    <a:pt x="129" y="13129"/>
                  </a:cubicBezTo>
                  <a:cubicBezTo>
                    <a:pt x="114" y="13291"/>
                    <a:pt x="119" y="13420"/>
                    <a:pt x="129" y="13533"/>
                  </a:cubicBezTo>
                  <a:cubicBezTo>
                    <a:pt x="92" y="13613"/>
                    <a:pt x="49" y="13684"/>
                    <a:pt x="0" y="13753"/>
                  </a:cubicBezTo>
                  <a:cubicBezTo>
                    <a:pt x="71" y="13759"/>
                    <a:pt x="141" y="13764"/>
                    <a:pt x="205" y="13774"/>
                  </a:cubicBezTo>
                  <a:cubicBezTo>
                    <a:pt x="322" y="13979"/>
                    <a:pt x="560" y="14054"/>
                    <a:pt x="957" y="14081"/>
                  </a:cubicBezTo>
                  <a:cubicBezTo>
                    <a:pt x="3707" y="14280"/>
                    <a:pt x="6447" y="14586"/>
                    <a:pt x="9198" y="14748"/>
                  </a:cubicBezTo>
                  <a:cubicBezTo>
                    <a:pt x="10133" y="14800"/>
                    <a:pt x="10282" y="15182"/>
                    <a:pt x="10218" y="15972"/>
                  </a:cubicBezTo>
                  <a:cubicBezTo>
                    <a:pt x="10106" y="17433"/>
                    <a:pt x="10084" y="18906"/>
                    <a:pt x="9967" y="20366"/>
                  </a:cubicBezTo>
                  <a:cubicBezTo>
                    <a:pt x="9934" y="20780"/>
                    <a:pt x="9960" y="21070"/>
                    <a:pt x="10121" y="21259"/>
                  </a:cubicBezTo>
                  <a:cubicBezTo>
                    <a:pt x="10116" y="21296"/>
                    <a:pt x="10116" y="21333"/>
                    <a:pt x="10111" y="21371"/>
                  </a:cubicBezTo>
                  <a:cubicBezTo>
                    <a:pt x="10143" y="21360"/>
                    <a:pt x="10175" y="21349"/>
                    <a:pt x="10208" y="21339"/>
                  </a:cubicBezTo>
                  <a:cubicBezTo>
                    <a:pt x="10369" y="21462"/>
                    <a:pt x="10622" y="21527"/>
                    <a:pt x="11008" y="21537"/>
                  </a:cubicBezTo>
                  <a:cubicBezTo>
                    <a:pt x="21720" y="21844"/>
                    <a:pt x="32438" y="22204"/>
                    <a:pt x="43150" y="22553"/>
                  </a:cubicBezTo>
                  <a:cubicBezTo>
                    <a:pt x="43282" y="22558"/>
                    <a:pt x="43414" y="22563"/>
                    <a:pt x="43539" y="22563"/>
                  </a:cubicBezTo>
                  <a:cubicBezTo>
                    <a:pt x="43847" y="22563"/>
                    <a:pt x="44118" y="22530"/>
                    <a:pt x="44278" y="22370"/>
                  </a:cubicBezTo>
                  <a:cubicBezTo>
                    <a:pt x="44434" y="22219"/>
                    <a:pt x="44494" y="21961"/>
                    <a:pt x="44392" y="21505"/>
                  </a:cubicBezTo>
                  <a:cubicBezTo>
                    <a:pt x="44236" y="21484"/>
                    <a:pt x="44149" y="21388"/>
                    <a:pt x="44122" y="21237"/>
                  </a:cubicBezTo>
                  <a:cubicBezTo>
                    <a:pt x="43891" y="21130"/>
                    <a:pt x="43779" y="20962"/>
                    <a:pt x="43849" y="20699"/>
                  </a:cubicBezTo>
                  <a:cubicBezTo>
                    <a:pt x="43289" y="20441"/>
                    <a:pt x="43440" y="19749"/>
                    <a:pt x="43064" y="19372"/>
                  </a:cubicBezTo>
                  <a:cubicBezTo>
                    <a:pt x="42870" y="19313"/>
                    <a:pt x="42741" y="19211"/>
                    <a:pt x="42656" y="19082"/>
                  </a:cubicBezTo>
                  <a:cubicBezTo>
                    <a:pt x="42607" y="19007"/>
                    <a:pt x="42575" y="18921"/>
                    <a:pt x="42554" y="18824"/>
                  </a:cubicBezTo>
                  <a:cubicBezTo>
                    <a:pt x="42543" y="18802"/>
                    <a:pt x="42527" y="18782"/>
                    <a:pt x="42516" y="18755"/>
                  </a:cubicBezTo>
                  <a:cubicBezTo>
                    <a:pt x="42468" y="18636"/>
                    <a:pt x="42431" y="18512"/>
                    <a:pt x="42387" y="18390"/>
                  </a:cubicBezTo>
                  <a:cubicBezTo>
                    <a:pt x="42103" y="18046"/>
                    <a:pt x="42017" y="17674"/>
                    <a:pt x="42032" y="17294"/>
                  </a:cubicBezTo>
                  <a:cubicBezTo>
                    <a:pt x="41781" y="16364"/>
                    <a:pt x="41603" y="15413"/>
                    <a:pt x="41426" y="14463"/>
                  </a:cubicBezTo>
                  <a:cubicBezTo>
                    <a:pt x="41055" y="14446"/>
                    <a:pt x="41179" y="14081"/>
                    <a:pt x="41265" y="13898"/>
                  </a:cubicBezTo>
                  <a:cubicBezTo>
                    <a:pt x="41281" y="13871"/>
                    <a:pt x="41286" y="13845"/>
                    <a:pt x="41297" y="13823"/>
                  </a:cubicBezTo>
                  <a:cubicBezTo>
                    <a:pt x="41157" y="13146"/>
                    <a:pt x="40996" y="12480"/>
                    <a:pt x="40787" y="11835"/>
                  </a:cubicBezTo>
                  <a:cubicBezTo>
                    <a:pt x="40717" y="11792"/>
                    <a:pt x="40668" y="11723"/>
                    <a:pt x="40658" y="11615"/>
                  </a:cubicBezTo>
                  <a:cubicBezTo>
                    <a:pt x="40410" y="11384"/>
                    <a:pt x="40395" y="11116"/>
                    <a:pt x="40421" y="10836"/>
                  </a:cubicBezTo>
                  <a:cubicBezTo>
                    <a:pt x="40217" y="10342"/>
                    <a:pt x="40013" y="9853"/>
                    <a:pt x="39815" y="9370"/>
                  </a:cubicBezTo>
                  <a:cubicBezTo>
                    <a:pt x="39416" y="8859"/>
                    <a:pt x="39153" y="8306"/>
                    <a:pt x="39163" y="7661"/>
                  </a:cubicBezTo>
                  <a:cubicBezTo>
                    <a:pt x="38826" y="6700"/>
                    <a:pt x="38557" y="5716"/>
                    <a:pt x="38407" y="4674"/>
                  </a:cubicBezTo>
                  <a:cubicBezTo>
                    <a:pt x="38396" y="4583"/>
                    <a:pt x="38364" y="4394"/>
                    <a:pt x="38364" y="4394"/>
                  </a:cubicBezTo>
                  <a:cubicBezTo>
                    <a:pt x="38364" y="4394"/>
                    <a:pt x="38390" y="4126"/>
                    <a:pt x="38332" y="4126"/>
                  </a:cubicBezTo>
                  <a:cubicBezTo>
                    <a:pt x="38328" y="4098"/>
                    <a:pt x="38309" y="4089"/>
                    <a:pt x="38285" y="4089"/>
                  </a:cubicBezTo>
                  <a:cubicBezTo>
                    <a:pt x="38233" y="4089"/>
                    <a:pt x="38159" y="4131"/>
                    <a:pt x="38159" y="4131"/>
                  </a:cubicBezTo>
                  <a:cubicBezTo>
                    <a:pt x="38159" y="4131"/>
                    <a:pt x="37884" y="4139"/>
                    <a:pt x="37540" y="4139"/>
                  </a:cubicBezTo>
                  <a:cubicBezTo>
                    <a:pt x="37196" y="4139"/>
                    <a:pt x="36784" y="4131"/>
                    <a:pt x="36510" y="4099"/>
                  </a:cubicBezTo>
                  <a:cubicBezTo>
                    <a:pt x="36108" y="3782"/>
                    <a:pt x="35640" y="3578"/>
                    <a:pt x="35151" y="3492"/>
                  </a:cubicBezTo>
                  <a:cubicBezTo>
                    <a:pt x="34980" y="3365"/>
                    <a:pt x="34808" y="3295"/>
                    <a:pt x="34636" y="3295"/>
                  </a:cubicBezTo>
                  <a:cubicBezTo>
                    <a:pt x="34475" y="3295"/>
                    <a:pt x="34313" y="3357"/>
                    <a:pt x="34152" y="3492"/>
                  </a:cubicBezTo>
                  <a:cubicBezTo>
                    <a:pt x="34135" y="3492"/>
                    <a:pt x="34114" y="3498"/>
                    <a:pt x="34098" y="3498"/>
                  </a:cubicBezTo>
                  <a:cubicBezTo>
                    <a:pt x="33991" y="3519"/>
                    <a:pt x="33884" y="3546"/>
                    <a:pt x="33775" y="3583"/>
                  </a:cubicBezTo>
                  <a:cubicBezTo>
                    <a:pt x="33716" y="3583"/>
                    <a:pt x="33668" y="3600"/>
                    <a:pt x="33626" y="3632"/>
                  </a:cubicBezTo>
                  <a:cubicBezTo>
                    <a:pt x="33282" y="3750"/>
                    <a:pt x="32949" y="3890"/>
                    <a:pt x="32572" y="3900"/>
                  </a:cubicBezTo>
                  <a:cubicBezTo>
                    <a:pt x="32558" y="3902"/>
                    <a:pt x="32543" y="3903"/>
                    <a:pt x="32529" y="3903"/>
                  </a:cubicBezTo>
                  <a:cubicBezTo>
                    <a:pt x="32491" y="3903"/>
                    <a:pt x="32454" y="3898"/>
                    <a:pt x="32422" y="3890"/>
                  </a:cubicBezTo>
                  <a:cubicBezTo>
                    <a:pt x="32255" y="3793"/>
                    <a:pt x="32111" y="3665"/>
                    <a:pt x="31965" y="3514"/>
                  </a:cubicBezTo>
                  <a:cubicBezTo>
                    <a:pt x="31836" y="3273"/>
                    <a:pt x="31745" y="2982"/>
                    <a:pt x="31519" y="2832"/>
                  </a:cubicBezTo>
                  <a:cubicBezTo>
                    <a:pt x="31331" y="2706"/>
                    <a:pt x="31143" y="2662"/>
                    <a:pt x="30945" y="2662"/>
                  </a:cubicBezTo>
                  <a:cubicBezTo>
                    <a:pt x="30854" y="2662"/>
                    <a:pt x="30761" y="2671"/>
                    <a:pt x="30665" y="2686"/>
                  </a:cubicBezTo>
                  <a:cubicBezTo>
                    <a:pt x="30628" y="2681"/>
                    <a:pt x="30592" y="2679"/>
                    <a:pt x="30555" y="2679"/>
                  </a:cubicBezTo>
                  <a:cubicBezTo>
                    <a:pt x="30309" y="2679"/>
                    <a:pt x="30070" y="2778"/>
                    <a:pt x="29827" y="2854"/>
                  </a:cubicBezTo>
                  <a:cubicBezTo>
                    <a:pt x="29661" y="2837"/>
                    <a:pt x="29510" y="2757"/>
                    <a:pt x="29429" y="2525"/>
                  </a:cubicBezTo>
                  <a:cubicBezTo>
                    <a:pt x="29344" y="2306"/>
                    <a:pt x="29312" y="2133"/>
                    <a:pt x="29166" y="1934"/>
                  </a:cubicBezTo>
                  <a:cubicBezTo>
                    <a:pt x="28957" y="1644"/>
                    <a:pt x="28543" y="1629"/>
                    <a:pt x="28221" y="1612"/>
                  </a:cubicBezTo>
                  <a:cubicBezTo>
                    <a:pt x="27522" y="1569"/>
                    <a:pt x="26825" y="1413"/>
                    <a:pt x="26126" y="1317"/>
                  </a:cubicBezTo>
                  <a:lnTo>
                    <a:pt x="24046" y="1210"/>
                  </a:lnTo>
                  <a:cubicBezTo>
                    <a:pt x="23415" y="1218"/>
                    <a:pt x="22779" y="1240"/>
                    <a:pt x="22152" y="1240"/>
                  </a:cubicBezTo>
                  <a:cubicBezTo>
                    <a:pt x="21995" y="1240"/>
                    <a:pt x="21838" y="1239"/>
                    <a:pt x="21683" y="1235"/>
                  </a:cubicBezTo>
                  <a:cubicBezTo>
                    <a:pt x="20195" y="1210"/>
                    <a:pt x="18712" y="1042"/>
                    <a:pt x="17224" y="1021"/>
                  </a:cubicBezTo>
                  <a:cubicBezTo>
                    <a:pt x="17202" y="1021"/>
                    <a:pt x="17187" y="1016"/>
                    <a:pt x="17165" y="1016"/>
                  </a:cubicBezTo>
                  <a:cubicBezTo>
                    <a:pt x="15279" y="913"/>
                    <a:pt x="13388" y="811"/>
                    <a:pt x="11497" y="709"/>
                  </a:cubicBezTo>
                  <a:lnTo>
                    <a:pt x="11497" y="720"/>
                  </a:lnTo>
                  <a:cubicBezTo>
                    <a:pt x="10584" y="645"/>
                    <a:pt x="9670" y="559"/>
                    <a:pt x="8762" y="526"/>
                  </a:cubicBezTo>
                  <a:cubicBezTo>
                    <a:pt x="8564" y="473"/>
                    <a:pt x="8387" y="473"/>
                    <a:pt x="8209" y="468"/>
                  </a:cubicBezTo>
                  <a:cubicBezTo>
                    <a:pt x="6216" y="360"/>
                    <a:pt x="4217" y="204"/>
                    <a:pt x="2219" y="183"/>
                  </a:cubicBezTo>
                  <a:cubicBezTo>
                    <a:pt x="1827" y="178"/>
                    <a:pt x="1580" y="124"/>
                    <a:pt x="1425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1232775" y="744750"/>
              <a:ext cx="805325" cy="1287100"/>
            </a:xfrm>
            <a:custGeom>
              <a:rect b="b" l="l" r="r" t="t"/>
              <a:pathLst>
                <a:path extrusionOk="0" h="51484" w="32213">
                  <a:moveTo>
                    <a:pt x="10203" y="1"/>
                  </a:moveTo>
                  <a:cubicBezTo>
                    <a:pt x="10192" y="12"/>
                    <a:pt x="10181" y="23"/>
                    <a:pt x="10170" y="33"/>
                  </a:cubicBezTo>
                  <a:cubicBezTo>
                    <a:pt x="10197" y="335"/>
                    <a:pt x="10299" y="657"/>
                    <a:pt x="9928" y="829"/>
                  </a:cubicBezTo>
                  <a:cubicBezTo>
                    <a:pt x="9843" y="1129"/>
                    <a:pt x="9746" y="1436"/>
                    <a:pt x="9670" y="1736"/>
                  </a:cubicBezTo>
                  <a:cubicBezTo>
                    <a:pt x="9541" y="2242"/>
                    <a:pt x="9466" y="2757"/>
                    <a:pt x="9617" y="3300"/>
                  </a:cubicBezTo>
                  <a:cubicBezTo>
                    <a:pt x="8725" y="7329"/>
                    <a:pt x="7839" y="11364"/>
                    <a:pt x="6947" y="15393"/>
                  </a:cubicBezTo>
                  <a:cubicBezTo>
                    <a:pt x="6866" y="15752"/>
                    <a:pt x="6930" y="16204"/>
                    <a:pt x="6436" y="16338"/>
                  </a:cubicBezTo>
                  <a:lnTo>
                    <a:pt x="6436" y="17149"/>
                  </a:lnTo>
                  <a:cubicBezTo>
                    <a:pt x="6823" y="17498"/>
                    <a:pt x="6823" y="17848"/>
                    <a:pt x="6436" y="18202"/>
                  </a:cubicBezTo>
                  <a:cubicBezTo>
                    <a:pt x="6431" y="18503"/>
                    <a:pt x="6431" y="18809"/>
                    <a:pt x="6426" y="19110"/>
                  </a:cubicBezTo>
                  <a:cubicBezTo>
                    <a:pt x="6350" y="19169"/>
                    <a:pt x="6270" y="19212"/>
                    <a:pt x="6184" y="19244"/>
                  </a:cubicBezTo>
                  <a:cubicBezTo>
                    <a:pt x="6280" y="19422"/>
                    <a:pt x="6367" y="19610"/>
                    <a:pt x="6458" y="19798"/>
                  </a:cubicBezTo>
                  <a:cubicBezTo>
                    <a:pt x="6506" y="20179"/>
                    <a:pt x="6662" y="20453"/>
                    <a:pt x="6979" y="20566"/>
                  </a:cubicBezTo>
                  <a:cubicBezTo>
                    <a:pt x="7006" y="20593"/>
                    <a:pt x="7033" y="20625"/>
                    <a:pt x="7066" y="20647"/>
                  </a:cubicBezTo>
                  <a:cubicBezTo>
                    <a:pt x="7339" y="20850"/>
                    <a:pt x="7607" y="20952"/>
                    <a:pt x="7785" y="21173"/>
                  </a:cubicBezTo>
                  <a:cubicBezTo>
                    <a:pt x="7780" y="21500"/>
                    <a:pt x="7780" y="21834"/>
                    <a:pt x="7775" y="22162"/>
                  </a:cubicBezTo>
                  <a:cubicBezTo>
                    <a:pt x="7822" y="22113"/>
                    <a:pt x="7860" y="22060"/>
                    <a:pt x="7897" y="22011"/>
                  </a:cubicBezTo>
                  <a:lnTo>
                    <a:pt x="7897" y="22011"/>
                  </a:lnTo>
                  <a:cubicBezTo>
                    <a:pt x="7860" y="22087"/>
                    <a:pt x="7812" y="22162"/>
                    <a:pt x="7763" y="22231"/>
                  </a:cubicBezTo>
                  <a:cubicBezTo>
                    <a:pt x="7758" y="22231"/>
                    <a:pt x="7758" y="22226"/>
                    <a:pt x="7758" y="22226"/>
                  </a:cubicBezTo>
                  <a:cubicBezTo>
                    <a:pt x="7575" y="22306"/>
                    <a:pt x="7452" y="22414"/>
                    <a:pt x="7468" y="22591"/>
                  </a:cubicBezTo>
                  <a:cubicBezTo>
                    <a:pt x="7441" y="22623"/>
                    <a:pt x="7409" y="22655"/>
                    <a:pt x="7382" y="22688"/>
                  </a:cubicBezTo>
                  <a:cubicBezTo>
                    <a:pt x="7378" y="22687"/>
                    <a:pt x="7374" y="22687"/>
                    <a:pt x="7370" y="22687"/>
                  </a:cubicBezTo>
                  <a:cubicBezTo>
                    <a:pt x="7271" y="22687"/>
                    <a:pt x="7230" y="22815"/>
                    <a:pt x="7183" y="22919"/>
                  </a:cubicBezTo>
                  <a:cubicBezTo>
                    <a:pt x="7183" y="22919"/>
                    <a:pt x="7188" y="22925"/>
                    <a:pt x="7195" y="22930"/>
                  </a:cubicBezTo>
                  <a:cubicBezTo>
                    <a:pt x="6904" y="23327"/>
                    <a:pt x="6565" y="23666"/>
                    <a:pt x="6275" y="24053"/>
                  </a:cubicBezTo>
                  <a:cubicBezTo>
                    <a:pt x="5937" y="24510"/>
                    <a:pt x="5680" y="25020"/>
                    <a:pt x="5400" y="25514"/>
                  </a:cubicBezTo>
                  <a:cubicBezTo>
                    <a:pt x="5093" y="26067"/>
                    <a:pt x="4733" y="26411"/>
                    <a:pt x="4223" y="26776"/>
                  </a:cubicBezTo>
                  <a:cubicBezTo>
                    <a:pt x="3954" y="26975"/>
                    <a:pt x="3729" y="27190"/>
                    <a:pt x="3541" y="27463"/>
                  </a:cubicBezTo>
                  <a:cubicBezTo>
                    <a:pt x="3186" y="27969"/>
                    <a:pt x="2987" y="28613"/>
                    <a:pt x="2779" y="29188"/>
                  </a:cubicBezTo>
                  <a:cubicBezTo>
                    <a:pt x="2752" y="29263"/>
                    <a:pt x="2719" y="29345"/>
                    <a:pt x="2687" y="29424"/>
                  </a:cubicBezTo>
                  <a:cubicBezTo>
                    <a:pt x="2467" y="29650"/>
                    <a:pt x="2348" y="29892"/>
                    <a:pt x="2494" y="30193"/>
                  </a:cubicBezTo>
                  <a:cubicBezTo>
                    <a:pt x="2482" y="30354"/>
                    <a:pt x="2509" y="30515"/>
                    <a:pt x="2601" y="30644"/>
                  </a:cubicBezTo>
                  <a:cubicBezTo>
                    <a:pt x="2730" y="30827"/>
                    <a:pt x="3036" y="30887"/>
                    <a:pt x="3230" y="30945"/>
                  </a:cubicBezTo>
                  <a:cubicBezTo>
                    <a:pt x="3262" y="30956"/>
                    <a:pt x="3288" y="30966"/>
                    <a:pt x="3320" y="30977"/>
                  </a:cubicBezTo>
                  <a:cubicBezTo>
                    <a:pt x="3379" y="31170"/>
                    <a:pt x="3439" y="31358"/>
                    <a:pt x="3503" y="31552"/>
                  </a:cubicBezTo>
                  <a:cubicBezTo>
                    <a:pt x="3530" y="31569"/>
                    <a:pt x="3563" y="31579"/>
                    <a:pt x="3595" y="31589"/>
                  </a:cubicBezTo>
                  <a:cubicBezTo>
                    <a:pt x="3563" y="31660"/>
                    <a:pt x="3525" y="31730"/>
                    <a:pt x="3488" y="31799"/>
                  </a:cubicBezTo>
                  <a:cubicBezTo>
                    <a:pt x="3481" y="31730"/>
                    <a:pt x="3476" y="31660"/>
                    <a:pt x="3476" y="31589"/>
                  </a:cubicBezTo>
                  <a:cubicBezTo>
                    <a:pt x="3089" y="31950"/>
                    <a:pt x="3208" y="32390"/>
                    <a:pt x="3245" y="32821"/>
                  </a:cubicBezTo>
                  <a:cubicBezTo>
                    <a:pt x="3208" y="32906"/>
                    <a:pt x="3143" y="32987"/>
                    <a:pt x="3015" y="33062"/>
                  </a:cubicBezTo>
                  <a:cubicBezTo>
                    <a:pt x="2901" y="33121"/>
                    <a:pt x="2789" y="33185"/>
                    <a:pt x="2714" y="33292"/>
                  </a:cubicBezTo>
                  <a:cubicBezTo>
                    <a:pt x="2579" y="33481"/>
                    <a:pt x="2504" y="33669"/>
                    <a:pt x="2456" y="33867"/>
                  </a:cubicBezTo>
                  <a:cubicBezTo>
                    <a:pt x="1812" y="35189"/>
                    <a:pt x="1800" y="36694"/>
                    <a:pt x="1435" y="38090"/>
                  </a:cubicBezTo>
                  <a:cubicBezTo>
                    <a:pt x="882" y="40185"/>
                    <a:pt x="441" y="42318"/>
                    <a:pt x="65" y="44457"/>
                  </a:cubicBezTo>
                  <a:cubicBezTo>
                    <a:pt x="0" y="44822"/>
                    <a:pt x="307" y="45880"/>
                    <a:pt x="307" y="45880"/>
                  </a:cubicBezTo>
                  <a:cubicBezTo>
                    <a:pt x="307" y="45880"/>
                    <a:pt x="774" y="45880"/>
                    <a:pt x="1264" y="45972"/>
                  </a:cubicBezTo>
                  <a:cubicBezTo>
                    <a:pt x="5770" y="46830"/>
                    <a:pt x="10277" y="47695"/>
                    <a:pt x="14780" y="48576"/>
                  </a:cubicBezTo>
                  <a:cubicBezTo>
                    <a:pt x="14812" y="48608"/>
                    <a:pt x="14844" y="48641"/>
                    <a:pt x="14871" y="48679"/>
                  </a:cubicBezTo>
                  <a:cubicBezTo>
                    <a:pt x="14909" y="48652"/>
                    <a:pt x="14946" y="48635"/>
                    <a:pt x="14989" y="48615"/>
                  </a:cubicBezTo>
                  <a:cubicBezTo>
                    <a:pt x="17825" y="49173"/>
                    <a:pt x="20668" y="49731"/>
                    <a:pt x="23498" y="50301"/>
                  </a:cubicBezTo>
                  <a:cubicBezTo>
                    <a:pt x="24626" y="50527"/>
                    <a:pt x="25873" y="50408"/>
                    <a:pt x="26850" y="51209"/>
                  </a:cubicBezTo>
                  <a:lnTo>
                    <a:pt x="26850" y="51214"/>
                  </a:lnTo>
                  <a:lnTo>
                    <a:pt x="26883" y="51214"/>
                  </a:lnTo>
                  <a:cubicBezTo>
                    <a:pt x="26910" y="51214"/>
                    <a:pt x="26937" y="51219"/>
                    <a:pt x="26964" y="51219"/>
                  </a:cubicBezTo>
                  <a:cubicBezTo>
                    <a:pt x="27358" y="51265"/>
                    <a:pt x="27744" y="51436"/>
                    <a:pt x="28141" y="51436"/>
                  </a:cubicBezTo>
                  <a:cubicBezTo>
                    <a:pt x="28301" y="51436"/>
                    <a:pt x="28464" y="51408"/>
                    <a:pt x="28630" y="51333"/>
                  </a:cubicBezTo>
                  <a:cubicBezTo>
                    <a:pt x="28867" y="51416"/>
                    <a:pt x="29065" y="51455"/>
                    <a:pt x="29234" y="51455"/>
                  </a:cubicBezTo>
                  <a:cubicBezTo>
                    <a:pt x="29348" y="51455"/>
                    <a:pt x="29448" y="51437"/>
                    <a:pt x="29537" y="51402"/>
                  </a:cubicBezTo>
                  <a:cubicBezTo>
                    <a:pt x="29558" y="51429"/>
                    <a:pt x="29580" y="51456"/>
                    <a:pt x="29602" y="51483"/>
                  </a:cubicBezTo>
                  <a:cubicBezTo>
                    <a:pt x="29612" y="51445"/>
                    <a:pt x="29617" y="51402"/>
                    <a:pt x="29629" y="51360"/>
                  </a:cubicBezTo>
                  <a:cubicBezTo>
                    <a:pt x="29913" y="51187"/>
                    <a:pt x="30048" y="50790"/>
                    <a:pt x="30118" y="50226"/>
                  </a:cubicBezTo>
                  <a:cubicBezTo>
                    <a:pt x="30773" y="45181"/>
                    <a:pt x="31498" y="40148"/>
                    <a:pt x="32180" y="35109"/>
                  </a:cubicBezTo>
                  <a:cubicBezTo>
                    <a:pt x="32213" y="34877"/>
                    <a:pt x="32148" y="34631"/>
                    <a:pt x="32104" y="34383"/>
                  </a:cubicBezTo>
                  <a:cubicBezTo>
                    <a:pt x="32131" y="34212"/>
                    <a:pt x="32153" y="34034"/>
                    <a:pt x="32180" y="33862"/>
                  </a:cubicBezTo>
                  <a:cubicBezTo>
                    <a:pt x="31987" y="33594"/>
                    <a:pt x="31745" y="33223"/>
                    <a:pt x="31476" y="32949"/>
                  </a:cubicBezTo>
                  <a:cubicBezTo>
                    <a:pt x="31417" y="32702"/>
                    <a:pt x="31337" y="32541"/>
                    <a:pt x="31229" y="32466"/>
                  </a:cubicBezTo>
                  <a:cubicBezTo>
                    <a:pt x="31170" y="32449"/>
                    <a:pt x="31112" y="32434"/>
                    <a:pt x="31052" y="32422"/>
                  </a:cubicBezTo>
                  <a:cubicBezTo>
                    <a:pt x="30950" y="32439"/>
                    <a:pt x="30837" y="32503"/>
                    <a:pt x="30703" y="32627"/>
                  </a:cubicBezTo>
                  <a:cubicBezTo>
                    <a:pt x="30574" y="32670"/>
                    <a:pt x="30440" y="32772"/>
                    <a:pt x="30311" y="32955"/>
                  </a:cubicBezTo>
                  <a:cubicBezTo>
                    <a:pt x="30034" y="33343"/>
                    <a:pt x="29660" y="33459"/>
                    <a:pt x="29252" y="33459"/>
                  </a:cubicBezTo>
                  <a:cubicBezTo>
                    <a:pt x="29011" y="33459"/>
                    <a:pt x="28758" y="33418"/>
                    <a:pt x="28506" y="33368"/>
                  </a:cubicBezTo>
                  <a:cubicBezTo>
                    <a:pt x="28266" y="33180"/>
                    <a:pt x="28007" y="33132"/>
                    <a:pt x="27741" y="33132"/>
                  </a:cubicBezTo>
                  <a:cubicBezTo>
                    <a:pt x="27462" y="33132"/>
                    <a:pt x="27175" y="33185"/>
                    <a:pt x="26896" y="33185"/>
                  </a:cubicBezTo>
                  <a:cubicBezTo>
                    <a:pt x="26850" y="33185"/>
                    <a:pt x="26805" y="33184"/>
                    <a:pt x="26760" y="33180"/>
                  </a:cubicBezTo>
                  <a:lnTo>
                    <a:pt x="26760" y="33180"/>
                  </a:lnTo>
                  <a:cubicBezTo>
                    <a:pt x="26781" y="33201"/>
                    <a:pt x="26803" y="33218"/>
                    <a:pt x="26830" y="33233"/>
                  </a:cubicBezTo>
                  <a:lnTo>
                    <a:pt x="26792" y="33233"/>
                  </a:lnTo>
                  <a:cubicBezTo>
                    <a:pt x="26711" y="33240"/>
                    <a:pt x="26625" y="33240"/>
                    <a:pt x="26545" y="33240"/>
                  </a:cubicBezTo>
                  <a:cubicBezTo>
                    <a:pt x="26572" y="33223"/>
                    <a:pt x="26599" y="33212"/>
                    <a:pt x="26620" y="33196"/>
                  </a:cubicBezTo>
                  <a:lnTo>
                    <a:pt x="26620" y="33196"/>
                  </a:lnTo>
                  <a:cubicBezTo>
                    <a:pt x="26530" y="33215"/>
                    <a:pt x="26439" y="33223"/>
                    <a:pt x="26346" y="33223"/>
                  </a:cubicBezTo>
                  <a:cubicBezTo>
                    <a:pt x="25908" y="33223"/>
                    <a:pt x="25429" y="33046"/>
                    <a:pt x="24950" y="33046"/>
                  </a:cubicBezTo>
                  <a:cubicBezTo>
                    <a:pt x="24632" y="33046"/>
                    <a:pt x="24314" y="33124"/>
                    <a:pt x="24009" y="33384"/>
                  </a:cubicBezTo>
                  <a:cubicBezTo>
                    <a:pt x="23930" y="33393"/>
                    <a:pt x="23853" y="33398"/>
                    <a:pt x="23775" y="33398"/>
                  </a:cubicBezTo>
                  <a:cubicBezTo>
                    <a:pt x="23481" y="33398"/>
                    <a:pt x="23192" y="33323"/>
                    <a:pt x="22908" y="33094"/>
                  </a:cubicBezTo>
                  <a:cubicBezTo>
                    <a:pt x="22354" y="32648"/>
                    <a:pt x="22027" y="31906"/>
                    <a:pt x="21764" y="31267"/>
                  </a:cubicBezTo>
                  <a:cubicBezTo>
                    <a:pt x="21291" y="30106"/>
                    <a:pt x="20979" y="28829"/>
                    <a:pt x="20979" y="27577"/>
                  </a:cubicBezTo>
                  <a:cubicBezTo>
                    <a:pt x="20974" y="26406"/>
                    <a:pt x="21189" y="24762"/>
                    <a:pt x="20190" y="23907"/>
                  </a:cubicBezTo>
                  <a:cubicBezTo>
                    <a:pt x="20168" y="23892"/>
                    <a:pt x="20141" y="23880"/>
                    <a:pt x="20120" y="23865"/>
                  </a:cubicBezTo>
                  <a:cubicBezTo>
                    <a:pt x="20217" y="23853"/>
                    <a:pt x="20237" y="23763"/>
                    <a:pt x="20195" y="23687"/>
                  </a:cubicBezTo>
                  <a:cubicBezTo>
                    <a:pt x="20152" y="23607"/>
                    <a:pt x="19996" y="23585"/>
                    <a:pt x="19873" y="23526"/>
                  </a:cubicBezTo>
                  <a:cubicBezTo>
                    <a:pt x="19798" y="23607"/>
                    <a:pt x="19738" y="23666"/>
                    <a:pt x="19679" y="23731"/>
                  </a:cubicBezTo>
                  <a:cubicBezTo>
                    <a:pt x="19669" y="23731"/>
                    <a:pt x="19659" y="23730"/>
                    <a:pt x="19649" y="23730"/>
                  </a:cubicBezTo>
                  <a:cubicBezTo>
                    <a:pt x="19405" y="23730"/>
                    <a:pt x="19149" y="23803"/>
                    <a:pt x="18927" y="23865"/>
                  </a:cubicBezTo>
                  <a:cubicBezTo>
                    <a:pt x="18671" y="23940"/>
                    <a:pt x="18401" y="24013"/>
                    <a:pt x="18139" y="24013"/>
                  </a:cubicBezTo>
                  <a:cubicBezTo>
                    <a:pt x="17900" y="24013"/>
                    <a:pt x="17668" y="23953"/>
                    <a:pt x="17460" y="23778"/>
                  </a:cubicBezTo>
                  <a:cubicBezTo>
                    <a:pt x="17423" y="23746"/>
                    <a:pt x="17391" y="23714"/>
                    <a:pt x="17363" y="23682"/>
                  </a:cubicBezTo>
                  <a:lnTo>
                    <a:pt x="17363" y="23037"/>
                  </a:lnTo>
                  <a:cubicBezTo>
                    <a:pt x="17547" y="22742"/>
                    <a:pt x="17911" y="22484"/>
                    <a:pt x="18132" y="22371"/>
                  </a:cubicBezTo>
                  <a:cubicBezTo>
                    <a:pt x="18271" y="22301"/>
                    <a:pt x="18325" y="22151"/>
                    <a:pt x="18325" y="22006"/>
                  </a:cubicBezTo>
                  <a:lnTo>
                    <a:pt x="18325" y="21968"/>
                  </a:lnTo>
                  <a:cubicBezTo>
                    <a:pt x="18347" y="22011"/>
                    <a:pt x="18368" y="22048"/>
                    <a:pt x="18395" y="22092"/>
                  </a:cubicBezTo>
                  <a:cubicBezTo>
                    <a:pt x="18363" y="22022"/>
                    <a:pt x="18341" y="21958"/>
                    <a:pt x="18325" y="21887"/>
                  </a:cubicBezTo>
                  <a:cubicBezTo>
                    <a:pt x="18336" y="21485"/>
                    <a:pt x="18400" y="21088"/>
                    <a:pt x="18492" y="20694"/>
                  </a:cubicBezTo>
                  <a:cubicBezTo>
                    <a:pt x="18648" y="20012"/>
                    <a:pt x="18960" y="19357"/>
                    <a:pt x="19147" y="18675"/>
                  </a:cubicBezTo>
                  <a:cubicBezTo>
                    <a:pt x="19297" y="18594"/>
                    <a:pt x="19287" y="18438"/>
                    <a:pt x="19250" y="18267"/>
                  </a:cubicBezTo>
                  <a:cubicBezTo>
                    <a:pt x="19270" y="18148"/>
                    <a:pt x="19287" y="18036"/>
                    <a:pt x="19297" y="17917"/>
                  </a:cubicBezTo>
                  <a:cubicBezTo>
                    <a:pt x="19308" y="17800"/>
                    <a:pt x="19308" y="17697"/>
                    <a:pt x="19297" y="17595"/>
                  </a:cubicBezTo>
                  <a:lnTo>
                    <a:pt x="19297" y="17595"/>
                  </a:lnTo>
                  <a:cubicBezTo>
                    <a:pt x="19346" y="17746"/>
                    <a:pt x="19346" y="17934"/>
                    <a:pt x="19270" y="18170"/>
                  </a:cubicBezTo>
                  <a:cubicBezTo>
                    <a:pt x="19384" y="18105"/>
                    <a:pt x="19475" y="18041"/>
                    <a:pt x="19545" y="17977"/>
                  </a:cubicBezTo>
                  <a:cubicBezTo>
                    <a:pt x="19577" y="17659"/>
                    <a:pt x="19540" y="17374"/>
                    <a:pt x="19432" y="17106"/>
                  </a:cubicBezTo>
                  <a:cubicBezTo>
                    <a:pt x="19335" y="17037"/>
                    <a:pt x="19228" y="16967"/>
                    <a:pt x="19114" y="16908"/>
                  </a:cubicBezTo>
                  <a:cubicBezTo>
                    <a:pt x="19077" y="16886"/>
                    <a:pt x="19040" y="16865"/>
                    <a:pt x="18997" y="16843"/>
                  </a:cubicBezTo>
                  <a:cubicBezTo>
                    <a:pt x="18755" y="16536"/>
                    <a:pt x="18395" y="16300"/>
                    <a:pt x="18035" y="16043"/>
                  </a:cubicBezTo>
                  <a:cubicBezTo>
                    <a:pt x="17750" y="15854"/>
                    <a:pt x="17594" y="15737"/>
                    <a:pt x="17492" y="15581"/>
                  </a:cubicBezTo>
                  <a:cubicBezTo>
                    <a:pt x="17036" y="15054"/>
                    <a:pt x="16885" y="14324"/>
                    <a:pt x="16644" y="13674"/>
                  </a:cubicBezTo>
                  <a:cubicBezTo>
                    <a:pt x="16375" y="12943"/>
                    <a:pt x="15913" y="12465"/>
                    <a:pt x="15333" y="11966"/>
                  </a:cubicBezTo>
                  <a:cubicBezTo>
                    <a:pt x="15182" y="11830"/>
                    <a:pt x="15038" y="11696"/>
                    <a:pt x="14903" y="11552"/>
                  </a:cubicBezTo>
                  <a:cubicBezTo>
                    <a:pt x="14844" y="11369"/>
                    <a:pt x="14731" y="11218"/>
                    <a:pt x="14570" y="11101"/>
                  </a:cubicBezTo>
                  <a:cubicBezTo>
                    <a:pt x="14559" y="11084"/>
                    <a:pt x="14549" y="11068"/>
                    <a:pt x="14537" y="11057"/>
                  </a:cubicBezTo>
                  <a:cubicBezTo>
                    <a:pt x="14286" y="10622"/>
                    <a:pt x="14344" y="10181"/>
                    <a:pt x="14398" y="9725"/>
                  </a:cubicBezTo>
                  <a:cubicBezTo>
                    <a:pt x="14742" y="9397"/>
                    <a:pt x="14812" y="9070"/>
                    <a:pt x="14371" y="8748"/>
                  </a:cubicBezTo>
                  <a:cubicBezTo>
                    <a:pt x="14259" y="8252"/>
                    <a:pt x="14022" y="7775"/>
                    <a:pt x="13850" y="7302"/>
                  </a:cubicBezTo>
                  <a:cubicBezTo>
                    <a:pt x="13597" y="5282"/>
                    <a:pt x="14312" y="3310"/>
                    <a:pt x="14517" y="1312"/>
                  </a:cubicBezTo>
                  <a:lnTo>
                    <a:pt x="14517" y="1297"/>
                  </a:lnTo>
                  <a:cubicBezTo>
                    <a:pt x="13441" y="1076"/>
                    <a:pt x="12389" y="801"/>
                    <a:pt x="11378" y="431"/>
                  </a:cubicBezTo>
                  <a:cubicBezTo>
                    <a:pt x="10981" y="286"/>
                    <a:pt x="10595" y="141"/>
                    <a:pt x="10203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4070525" y="3109475"/>
              <a:ext cx="679450" cy="624050"/>
            </a:xfrm>
            <a:custGeom>
              <a:rect b="b" l="l" r="r" t="t"/>
              <a:pathLst>
                <a:path extrusionOk="0" h="24962" w="27178">
                  <a:moveTo>
                    <a:pt x="24223" y="0"/>
                  </a:moveTo>
                  <a:cubicBezTo>
                    <a:pt x="21204" y="80"/>
                    <a:pt x="18169" y="28"/>
                    <a:pt x="15172" y="323"/>
                  </a:cubicBezTo>
                  <a:cubicBezTo>
                    <a:pt x="14015" y="435"/>
                    <a:pt x="12862" y="449"/>
                    <a:pt x="11711" y="449"/>
                  </a:cubicBezTo>
                  <a:cubicBezTo>
                    <a:pt x="11329" y="449"/>
                    <a:pt x="10948" y="448"/>
                    <a:pt x="10568" y="448"/>
                  </a:cubicBezTo>
                  <a:cubicBezTo>
                    <a:pt x="9896" y="448"/>
                    <a:pt x="9224" y="452"/>
                    <a:pt x="8552" y="479"/>
                  </a:cubicBezTo>
                  <a:cubicBezTo>
                    <a:pt x="7469" y="522"/>
                    <a:pt x="6384" y="535"/>
                    <a:pt x="5295" y="535"/>
                  </a:cubicBezTo>
                  <a:cubicBezTo>
                    <a:pt x="3668" y="535"/>
                    <a:pt x="2031" y="506"/>
                    <a:pt x="370" y="506"/>
                  </a:cubicBezTo>
                  <a:cubicBezTo>
                    <a:pt x="376" y="623"/>
                    <a:pt x="387" y="737"/>
                    <a:pt x="397" y="849"/>
                  </a:cubicBezTo>
                  <a:cubicBezTo>
                    <a:pt x="273" y="796"/>
                    <a:pt x="161" y="725"/>
                    <a:pt x="64" y="623"/>
                  </a:cubicBezTo>
                  <a:cubicBezTo>
                    <a:pt x="37" y="603"/>
                    <a:pt x="22" y="575"/>
                    <a:pt x="0" y="554"/>
                  </a:cubicBezTo>
                  <a:lnTo>
                    <a:pt x="0" y="554"/>
                  </a:lnTo>
                  <a:cubicBezTo>
                    <a:pt x="27" y="1010"/>
                    <a:pt x="64" y="1466"/>
                    <a:pt x="129" y="1924"/>
                  </a:cubicBezTo>
                  <a:cubicBezTo>
                    <a:pt x="129" y="1940"/>
                    <a:pt x="129" y="1950"/>
                    <a:pt x="134" y="1967"/>
                  </a:cubicBezTo>
                  <a:cubicBezTo>
                    <a:pt x="156" y="2123"/>
                    <a:pt x="177" y="2279"/>
                    <a:pt x="204" y="2440"/>
                  </a:cubicBezTo>
                  <a:cubicBezTo>
                    <a:pt x="290" y="3181"/>
                    <a:pt x="306" y="3928"/>
                    <a:pt x="441" y="4669"/>
                  </a:cubicBezTo>
                  <a:cubicBezTo>
                    <a:pt x="585" y="5480"/>
                    <a:pt x="854" y="6281"/>
                    <a:pt x="967" y="7102"/>
                  </a:cubicBezTo>
                  <a:lnTo>
                    <a:pt x="945" y="7102"/>
                  </a:lnTo>
                  <a:cubicBezTo>
                    <a:pt x="1096" y="9928"/>
                    <a:pt x="1096" y="12748"/>
                    <a:pt x="821" y="15569"/>
                  </a:cubicBezTo>
                  <a:cubicBezTo>
                    <a:pt x="821" y="15730"/>
                    <a:pt x="816" y="15891"/>
                    <a:pt x="811" y="16053"/>
                  </a:cubicBezTo>
                  <a:cubicBezTo>
                    <a:pt x="816" y="16122"/>
                    <a:pt x="811" y="16192"/>
                    <a:pt x="811" y="16256"/>
                  </a:cubicBezTo>
                  <a:cubicBezTo>
                    <a:pt x="806" y="16429"/>
                    <a:pt x="801" y="16606"/>
                    <a:pt x="796" y="16777"/>
                  </a:cubicBezTo>
                  <a:cubicBezTo>
                    <a:pt x="796" y="17702"/>
                    <a:pt x="774" y="18626"/>
                    <a:pt x="789" y="19549"/>
                  </a:cubicBezTo>
                  <a:cubicBezTo>
                    <a:pt x="796" y="19819"/>
                    <a:pt x="725" y="19963"/>
                    <a:pt x="575" y="20012"/>
                  </a:cubicBezTo>
                  <a:cubicBezTo>
                    <a:pt x="558" y="20007"/>
                    <a:pt x="543" y="19995"/>
                    <a:pt x="526" y="19990"/>
                  </a:cubicBezTo>
                  <a:lnTo>
                    <a:pt x="526" y="19990"/>
                  </a:lnTo>
                  <a:cubicBezTo>
                    <a:pt x="526" y="20033"/>
                    <a:pt x="531" y="20071"/>
                    <a:pt x="538" y="20104"/>
                  </a:cubicBezTo>
                  <a:lnTo>
                    <a:pt x="543" y="20168"/>
                  </a:lnTo>
                  <a:cubicBezTo>
                    <a:pt x="553" y="20297"/>
                    <a:pt x="612" y="20404"/>
                    <a:pt x="699" y="20490"/>
                  </a:cubicBezTo>
                  <a:cubicBezTo>
                    <a:pt x="723" y="20493"/>
                    <a:pt x="745" y="20494"/>
                    <a:pt x="768" y="20494"/>
                  </a:cubicBezTo>
                  <a:cubicBezTo>
                    <a:pt x="791" y="20494"/>
                    <a:pt x="814" y="20493"/>
                    <a:pt x="838" y="20490"/>
                  </a:cubicBezTo>
                  <a:cubicBezTo>
                    <a:pt x="924" y="20474"/>
                    <a:pt x="977" y="20447"/>
                    <a:pt x="1010" y="20409"/>
                  </a:cubicBezTo>
                  <a:cubicBezTo>
                    <a:pt x="1949" y="20441"/>
                    <a:pt x="2938" y="20619"/>
                    <a:pt x="3664" y="21237"/>
                  </a:cubicBezTo>
                  <a:cubicBezTo>
                    <a:pt x="3729" y="21425"/>
                    <a:pt x="3782" y="21644"/>
                    <a:pt x="3739" y="21827"/>
                  </a:cubicBezTo>
                  <a:cubicBezTo>
                    <a:pt x="3648" y="22209"/>
                    <a:pt x="3717" y="22623"/>
                    <a:pt x="3717" y="23025"/>
                  </a:cubicBezTo>
                  <a:cubicBezTo>
                    <a:pt x="3717" y="23456"/>
                    <a:pt x="3690" y="24396"/>
                    <a:pt x="3690" y="24830"/>
                  </a:cubicBezTo>
                  <a:cubicBezTo>
                    <a:pt x="3746" y="24934"/>
                    <a:pt x="3871" y="24962"/>
                    <a:pt x="3987" y="24962"/>
                  </a:cubicBezTo>
                  <a:cubicBezTo>
                    <a:pt x="4118" y="24962"/>
                    <a:pt x="4238" y="24927"/>
                    <a:pt x="4238" y="24927"/>
                  </a:cubicBezTo>
                  <a:lnTo>
                    <a:pt x="4314" y="24847"/>
                  </a:lnTo>
                  <a:cubicBezTo>
                    <a:pt x="4314" y="24847"/>
                    <a:pt x="4573" y="24781"/>
                    <a:pt x="4795" y="24781"/>
                  </a:cubicBezTo>
                  <a:cubicBezTo>
                    <a:pt x="4812" y="24781"/>
                    <a:pt x="4829" y="24782"/>
                    <a:pt x="4845" y="24783"/>
                  </a:cubicBezTo>
                  <a:cubicBezTo>
                    <a:pt x="5284" y="24804"/>
                    <a:pt x="5722" y="24811"/>
                    <a:pt x="6160" y="24811"/>
                  </a:cubicBezTo>
                  <a:cubicBezTo>
                    <a:pt x="6781" y="24811"/>
                    <a:pt x="7401" y="24798"/>
                    <a:pt x="8021" y="24798"/>
                  </a:cubicBezTo>
                  <a:cubicBezTo>
                    <a:pt x="8294" y="24803"/>
                    <a:pt x="8569" y="24815"/>
                    <a:pt x="8842" y="24820"/>
                  </a:cubicBezTo>
                  <a:cubicBezTo>
                    <a:pt x="9321" y="24771"/>
                    <a:pt x="9841" y="24745"/>
                    <a:pt x="10444" y="24745"/>
                  </a:cubicBezTo>
                  <a:cubicBezTo>
                    <a:pt x="10964" y="24745"/>
                    <a:pt x="11502" y="24761"/>
                    <a:pt x="12018" y="24783"/>
                  </a:cubicBezTo>
                  <a:cubicBezTo>
                    <a:pt x="12109" y="24783"/>
                    <a:pt x="12200" y="24788"/>
                    <a:pt x="12291" y="24788"/>
                  </a:cubicBezTo>
                  <a:cubicBezTo>
                    <a:pt x="12581" y="24761"/>
                    <a:pt x="12877" y="24734"/>
                    <a:pt x="13167" y="24686"/>
                  </a:cubicBezTo>
                  <a:cubicBezTo>
                    <a:pt x="14451" y="24642"/>
                    <a:pt x="15735" y="24584"/>
                    <a:pt x="17019" y="24562"/>
                  </a:cubicBezTo>
                  <a:cubicBezTo>
                    <a:pt x="17617" y="24552"/>
                    <a:pt x="18293" y="24437"/>
                    <a:pt x="18896" y="24437"/>
                  </a:cubicBezTo>
                  <a:cubicBezTo>
                    <a:pt x="19301" y="24437"/>
                    <a:pt x="19673" y="24489"/>
                    <a:pt x="19968" y="24659"/>
                  </a:cubicBezTo>
                  <a:cubicBezTo>
                    <a:pt x="20012" y="24637"/>
                    <a:pt x="20059" y="24621"/>
                    <a:pt x="20103" y="24594"/>
                  </a:cubicBezTo>
                  <a:cubicBezTo>
                    <a:pt x="20065" y="24396"/>
                    <a:pt x="20044" y="24197"/>
                    <a:pt x="20027" y="23992"/>
                  </a:cubicBezTo>
                  <a:cubicBezTo>
                    <a:pt x="20302" y="23746"/>
                    <a:pt x="20463" y="23359"/>
                    <a:pt x="20511" y="22784"/>
                  </a:cubicBezTo>
                  <a:cubicBezTo>
                    <a:pt x="20533" y="22569"/>
                    <a:pt x="20522" y="22353"/>
                    <a:pt x="20522" y="22139"/>
                  </a:cubicBezTo>
                  <a:cubicBezTo>
                    <a:pt x="19990" y="21961"/>
                    <a:pt x="20054" y="21483"/>
                    <a:pt x="19985" y="21064"/>
                  </a:cubicBezTo>
                  <a:cubicBezTo>
                    <a:pt x="18911" y="20028"/>
                    <a:pt x="19898" y="19663"/>
                    <a:pt x="20463" y="19157"/>
                  </a:cubicBezTo>
                  <a:cubicBezTo>
                    <a:pt x="20554" y="19033"/>
                    <a:pt x="20651" y="18911"/>
                    <a:pt x="20753" y="18787"/>
                  </a:cubicBezTo>
                  <a:cubicBezTo>
                    <a:pt x="20640" y="18599"/>
                    <a:pt x="20592" y="18421"/>
                    <a:pt x="20580" y="18255"/>
                  </a:cubicBezTo>
                  <a:cubicBezTo>
                    <a:pt x="20575" y="18126"/>
                    <a:pt x="20592" y="18002"/>
                    <a:pt x="20629" y="17885"/>
                  </a:cubicBezTo>
                  <a:cubicBezTo>
                    <a:pt x="20780" y="17337"/>
                    <a:pt x="21284" y="16864"/>
                    <a:pt x="21333" y="16288"/>
                  </a:cubicBezTo>
                  <a:cubicBezTo>
                    <a:pt x="21532" y="15472"/>
                    <a:pt x="21579" y="14559"/>
                    <a:pt x="22670" y="14371"/>
                  </a:cubicBezTo>
                  <a:cubicBezTo>
                    <a:pt x="22843" y="14198"/>
                    <a:pt x="23020" y="14027"/>
                    <a:pt x="23191" y="13856"/>
                  </a:cubicBezTo>
                  <a:cubicBezTo>
                    <a:pt x="23352" y="13045"/>
                    <a:pt x="22869" y="12088"/>
                    <a:pt x="23734" y="11443"/>
                  </a:cubicBezTo>
                  <a:cubicBezTo>
                    <a:pt x="24036" y="10997"/>
                    <a:pt x="24395" y="10573"/>
                    <a:pt x="24701" y="10127"/>
                  </a:cubicBezTo>
                  <a:cubicBezTo>
                    <a:pt x="24874" y="10052"/>
                    <a:pt x="25050" y="9993"/>
                    <a:pt x="25228" y="9944"/>
                  </a:cubicBezTo>
                  <a:cubicBezTo>
                    <a:pt x="25147" y="9832"/>
                    <a:pt x="25088" y="9703"/>
                    <a:pt x="25045" y="9557"/>
                  </a:cubicBezTo>
                  <a:cubicBezTo>
                    <a:pt x="25110" y="9434"/>
                    <a:pt x="25169" y="9311"/>
                    <a:pt x="25217" y="9182"/>
                  </a:cubicBezTo>
                  <a:cubicBezTo>
                    <a:pt x="25298" y="8639"/>
                    <a:pt x="25308" y="8101"/>
                    <a:pt x="25233" y="7543"/>
                  </a:cubicBezTo>
                  <a:cubicBezTo>
                    <a:pt x="25184" y="7188"/>
                    <a:pt x="25157" y="6920"/>
                    <a:pt x="25395" y="6635"/>
                  </a:cubicBezTo>
                  <a:cubicBezTo>
                    <a:pt x="25658" y="6318"/>
                    <a:pt x="25985" y="6184"/>
                    <a:pt x="26184" y="5775"/>
                  </a:cubicBezTo>
                  <a:cubicBezTo>
                    <a:pt x="26313" y="5507"/>
                    <a:pt x="26431" y="5227"/>
                    <a:pt x="26570" y="4964"/>
                  </a:cubicBezTo>
                  <a:cubicBezTo>
                    <a:pt x="26828" y="4481"/>
                    <a:pt x="27054" y="4013"/>
                    <a:pt x="27178" y="3504"/>
                  </a:cubicBezTo>
                  <a:cubicBezTo>
                    <a:pt x="27135" y="3385"/>
                    <a:pt x="27071" y="3310"/>
                    <a:pt x="26979" y="3256"/>
                  </a:cubicBezTo>
                  <a:cubicBezTo>
                    <a:pt x="26984" y="3219"/>
                    <a:pt x="26995" y="3175"/>
                    <a:pt x="27001" y="3137"/>
                  </a:cubicBezTo>
                  <a:lnTo>
                    <a:pt x="27001" y="3137"/>
                  </a:lnTo>
                  <a:cubicBezTo>
                    <a:pt x="26962" y="3164"/>
                    <a:pt x="26920" y="3186"/>
                    <a:pt x="26877" y="3213"/>
                  </a:cubicBezTo>
                  <a:cubicBezTo>
                    <a:pt x="26797" y="3188"/>
                    <a:pt x="26706" y="3177"/>
                    <a:pt x="26604" y="3177"/>
                  </a:cubicBezTo>
                  <a:cubicBezTo>
                    <a:pt x="26487" y="3177"/>
                    <a:pt x="26355" y="3192"/>
                    <a:pt x="26211" y="3219"/>
                  </a:cubicBezTo>
                  <a:cubicBezTo>
                    <a:pt x="25576" y="3331"/>
                    <a:pt x="24932" y="3363"/>
                    <a:pt x="24287" y="3407"/>
                  </a:cubicBezTo>
                  <a:cubicBezTo>
                    <a:pt x="24068" y="3315"/>
                    <a:pt x="23858" y="3192"/>
                    <a:pt x="23675" y="3041"/>
                  </a:cubicBezTo>
                  <a:cubicBezTo>
                    <a:pt x="23605" y="2981"/>
                    <a:pt x="23552" y="2901"/>
                    <a:pt x="23520" y="2820"/>
                  </a:cubicBezTo>
                  <a:cubicBezTo>
                    <a:pt x="23557" y="2684"/>
                    <a:pt x="23636" y="2592"/>
                    <a:pt x="23804" y="2592"/>
                  </a:cubicBezTo>
                  <a:cubicBezTo>
                    <a:pt x="23854" y="2592"/>
                    <a:pt x="23911" y="2600"/>
                    <a:pt x="23976" y="2616"/>
                  </a:cubicBezTo>
                  <a:cubicBezTo>
                    <a:pt x="23902" y="2401"/>
                    <a:pt x="23980" y="2339"/>
                    <a:pt x="24121" y="2339"/>
                  </a:cubicBezTo>
                  <a:cubicBezTo>
                    <a:pt x="24163" y="2339"/>
                    <a:pt x="24211" y="2345"/>
                    <a:pt x="24261" y="2353"/>
                  </a:cubicBezTo>
                  <a:cubicBezTo>
                    <a:pt x="24341" y="1902"/>
                    <a:pt x="24718" y="1746"/>
                    <a:pt x="25061" y="1563"/>
                  </a:cubicBezTo>
                  <a:cubicBezTo>
                    <a:pt x="25179" y="1086"/>
                    <a:pt x="24911" y="682"/>
                    <a:pt x="24798" y="253"/>
                  </a:cubicBezTo>
                  <a:cubicBezTo>
                    <a:pt x="24604" y="156"/>
                    <a:pt x="24411" y="0"/>
                    <a:pt x="24223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4696650" y="2976750"/>
              <a:ext cx="1106175" cy="382425"/>
            </a:xfrm>
            <a:custGeom>
              <a:rect b="b" l="l" r="r" t="t"/>
              <a:pathLst>
                <a:path extrusionOk="0" h="15297" w="44247">
                  <a:moveTo>
                    <a:pt x="43640" y="1"/>
                  </a:moveTo>
                  <a:cubicBezTo>
                    <a:pt x="43406" y="1"/>
                    <a:pt x="43127" y="160"/>
                    <a:pt x="42908" y="168"/>
                  </a:cubicBezTo>
                  <a:cubicBezTo>
                    <a:pt x="40791" y="264"/>
                    <a:pt x="38707" y="587"/>
                    <a:pt x="36617" y="921"/>
                  </a:cubicBezTo>
                  <a:cubicBezTo>
                    <a:pt x="36542" y="872"/>
                    <a:pt x="36466" y="812"/>
                    <a:pt x="36402" y="737"/>
                  </a:cubicBezTo>
                  <a:cubicBezTo>
                    <a:pt x="36069" y="877"/>
                    <a:pt x="35730" y="1006"/>
                    <a:pt x="35387" y="1119"/>
                  </a:cubicBezTo>
                  <a:cubicBezTo>
                    <a:pt x="33989" y="1340"/>
                    <a:pt x="32593" y="1548"/>
                    <a:pt x="31185" y="1683"/>
                  </a:cubicBezTo>
                  <a:cubicBezTo>
                    <a:pt x="27919" y="1995"/>
                    <a:pt x="24653" y="2269"/>
                    <a:pt x="21381" y="2564"/>
                  </a:cubicBezTo>
                  <a:cubicBezTo>
                    <a:pt x="20054" y="2666"/>
                    <a:pt x="18728" y="2768"/>
                    <a:pt x="17401" y="2870"/>
                  </a:cubicBezTo>
                  <a:cubicBezTo>
                    <a:pt x="15901" y="3252"/>
                    <a:pt x="14359" y="3198"/>
                    <a:pt x="12845" y="3365"/>
                  </a:cubicBezTo>
                  <a:cubicBezTo>
                    <a:pt x="12648" y="3275"/>
                    <a:pt x="12471" y="3239"/>
                    <a:pt x="12305" y="3239"/>
                  </a:cubicBezTo>
                  <a:cubicBezTo>
                    <a:pt x="12280" y="3239"/>
                    <a:pt x="12256" y="3240"/>
                    <a:pt x="12232" y="3241"/>
                  </a:cubicBezTo>
                  <a:cubicBezTo>
                    <a:pt x="11674" y="3279"/>
                    <a:pt x="11239" y="3730"/>
                    <a:pt x="10756" y="4010"/>
                  </a:cubicBezTo>
                  <a:lnTo>
                    <a:pt x="10749" y="4010"/>
                  </a:lnTo>
                  <a:cubicBezTo>
                    <a:pt x="10541" y="4399"/>
                    <a:pt x="10242" y="4474"/>
                    <a:pt x="9922" y="4474"/>
                  </a:cubicBezTo>
                  <a:cubicBezTo>
                    <a:pt x="9723" y="4474"/>
                    <a:pt x="9516" y="4445"/>
                    <a:pt x="9318" y="4445"/>
                  </a:cubicBezTo>
                  <a:cubicBezTo>
                    <a:pt x="9242" y="4445"/>
                    <a:pt x="9167" y="4449"/>
                    <a:pt x="9095" y="4461"/>
                  </a:cubicBezTo>
                  <a:cubicBezTo>
                    <a:pt x="7409" y="4729"/>
                    <a:pt x="5656" y="4584"/>
                    <a:pt x="3992" y="5046"/>
                  </a:cubicBezTo>
                  <a:cubicBezTo>
                    <a:pt x="3928" y="5009"/>
                    <a:pt x="3858" y="4960"/>
                    <a:pt x="3799" y="4896"/>
                  </a:cubicBezTo>
                  <a:cubicBezTo>
                    <a:pt x="3787" y="4960"/>
                    <a:pt x="3782" y="5035"/>
                    <a:pt x="3777" y="5111"/>
                  </a:cubicBezTo>
                  <a:cubicBezTo>
                    <a:pt x="3600" y="5164"/>
                    <a:pt x="3422" y="5223"/>
                    <a:pt x="3251" y="5293"/>
                  </a:cubicBezTo>
                  <a:cubicBezTo>
                    <a:pt x="3229" y="5508"/>
                    <a:pt x="3213" y="5723"/>
                    <a:pt x="2981" y="5825"/>
                  </a:cubicBezTo>
                  <a:cubicBezTo>
                    <a:pt x="2879" y="6427"/>
                    <a:pt x="2788" y="7028"/>
                    <a:pt x="2676" y="7625"/>
                  </a:cubicBezTo>
                  <a:cubicBezTo>
                    <a:pt x="2665" y="7684"/>
                    <a:pt x="2643" y="7749"/>
                    <a:pt x="2633" y="7807"/>
                  </a:cubicBezTo>
                  <a:cubicBezTo>
                    <a:pt x="2450" y="8065"/>
                    <a:pt x="2219" y="8280"/>
                    <a:pt x="1956" y="8446"/>
                  </a:cubicBezTo>
                  <a:cubicBezTo>
                    <a:pt x="1950" y="8484"/>
                    <a:pt x="1939" y="8528"/>
                    <a:pt x="1934" y="8565"/>
                  </a:cubicBezTo>
                  <a:cubicBezTo>
                    <a:pt x="2026" y="8619"/>
                    <a:pt x="2090" y="8694"/>
                    <a:pt x="2133" y="8813"/>
                  </a:cubicBezTo>
                  <a:cubicBezTo>
                    <a:pt x="2009" y="9322"/>
                    <a:pt x="1783" y="9790"/>
                    <a:pt x="1525" y="10273"/>
                  </a:cubicBezTo>
                  <a:cubicBezTo>
                    <a:pt x="1386" y="10536"/>
                    <a:pt x="1268" y="10816"/>
                    <a:pt x="1139" y="11084"/>
                  </a:cubicBezTo>
                  <a:cubicBezTo>
                    <a:pt x="940" y="11493"/>
                    <a:pt x="613" y="11627"/>
                    <a:pt x="350" y="11944"/>
                  </a:cubicBezTo>
                  <a:cubicBezTo>
                    <a:pt x="112" y="12229"/>
                    <a:pt x="139" y="12497"/>
                    <a:pt x="188" y="12852"/>
                  </a:cubicBezTo>
                  <a:cubicBezTo>
                    <a:pt x="263" y="13410"/>
                    <a:pt x="253" y="13948"/>
                    <a:pt x="172" y="14491"/>
                  </a:cubicBezTo>
                  <a:cubicBezTo>
                    <a:pt x="124" y="14620"/>
                    <a:pt x="65" y="14743"/>
                    <a:pt x="0" y="14866"/>
                  </a:cubicBezTo>
                  <a:cubicBezTo>
                    <a:pt x="43" y="15012"/>
                    <a:pt x="102" y="15141"/>
                    <a:pt x="183" y="15253"/>
                  </a:cubicBezTo>
                  <a:cubicBezTo>
                    <a:pt x="397" y="15188"/>
                    <a:pt x="618" y="15146"/>
                    <a:pt x="833" y="15113"/>
                  </a:cubicBezTo>
                  <a:cubicBezTo>
                    <a:pt x="1106" y="15251"/>
                    <a:pt x="1438" y="15296"/>
                    <a:pt x="1796" y="15296"/>
                  </a:cubicBezTo>
                  <a:cubicBezTo>
                    <a:pt x="2345" y="15296"/>
                    <a:pt x="2952" y="15190"/>
                    <a:pt x="3492" y="15151"/>
                  </a:cubicBezTo>
                  <a:cubicBezTo>
                    <a:pt x="6146" y="14963"/>
                    <a:pt x="8795" y="14769"/>
                    <a:pt x="11443" y="14560"/>
                  </a:cubicBezTo>
                  <a:cubicBezTo>
                    <a:pt x="11497" y="14598"/>
                    <a:pt x="11555" y="14630"/>
                    <a:pt x="11604" y="14673"/>
                  </a:cubicBezTo>
                  <a:cubicBezTo>
                    <a:pt x="11658" y="14625"/>
                    <a:pt x="11711" y="14576"/>
                    <a:pt x="11781" y="14538"/>
                  </a:cubicBezTo>
                  <a:cubicBezTo>
                    <a:pt x="16305" y="14179"/>
                    <a:pt x="20823" y="13782"/>
                    <a:pt x="25336" y="13276"/>
                  </a:cubicBezTo>
                  <a:cubicBezTo>
                    <a:pt x="25427" y="13314"/>
                    <a:pt x="25519" y="13351"/>
                    <a:pt x="25588" y="13405"/>
                  </a:cubicBezTo>
                  <a:cubicBezTo>
                    <a:pt x="25648" y="13335"/>
                    <a:pt x="25706" y="13281"/>
                    <a:pt x="25776" y="13228"/>
                  </a:cubicBezTo>
                  <a:cubicBezTo>
                    <a:pt x="27076" y="13083"/>
                    <a:pt x="28376" y="12927"/>
                    <a:pt x="29677" y="12760"/>
                  </a:cubicBezTo>
                  <a:cubicBezTo>
                    <a:pt x="30074" y="12713"/>
                    <a:pt x="30359" y="12589"/>
                    <a:pt x="30590" y="12423"/>
                  </a:cubicBezTo>
                  <a:cubicBezTo>
                    <a:pt x="30751" y="12401"/>
                    <a:pt x="30907" y="12379"/>
                    <a:pt x="31068" y="12358"/>
                  </a:cubicBezTo>
                  <a:cubicBezTo>
                    <a:pt x="31014" y="12277"/>
                    <a:pt x="30971" y="12180"/>
                    <a:pt x="30934" y="12078"/>
                  </a:cubicBezTo>
                  <a:cubicBezTo>
                    <a:pt x="31100" y="11868"/>
                    <a:pt x="31234" y="11617"/>
                    <a:pt x="31373" y="11352"/>
                  </a:cubicBezTo>
                  <a:cubicBezTo>
                    <a:pt x="31599" y="11218"/>
                    <a:pt x="31777" y="11004"/>
                    <a:pt x="31986" y="10843"/>
                  </a:cubicBezTo>
                  <a:cubicBezTo>
                    <a:pt x="31991" y="10843"/>
                    <a:pt x="31991" y="10837"/>
                    <a:pt x="31997" y="10837"/>
                  </a:cubicBezTo>
                  <a:cubicBezTo>
                    <a:pt x="32013" y="10826"/>
                    <a:pt x="32023" y="10816"/>
                    <a:pt x="32040" y="10811"/>
                  </a:cubicBezTo>
                  <a:cubicBezTo>
                    <a:pt x="32072" y="10789"/>
                    <a:pt x="32099" y="10767"/>
                    <a:pt x="32137" y="10752"/>
                  </a:cubicBezTo>
                  <a:cubicBezTo>
                    <a:pt x="32164" y="10735"/>
                    <a:pt x="32196" y="10725"/>
                    <a:pt x="32223" y="10708"/>
                  </a:cubicBezTo>
                  <a:cubicBezTo>
                    <a:pt x="32244" y="10703"/>
                    <a:pt x="32266" y="10692"/>
                    <a:pt x="32288" y="10687"/>
                  </a:cubicBezTo>
                  <a:cubicBezTo>
                    <a:pt x="32340" y="10670"/>
                    <a:pt x="32395" y="10660"/>
                    <a:pt x="32454" y="10655"/>
                  </a:cubicBezTo>
                  <a:cubicBezTo>
                    <a:pt x="32464" y="10569"/>
                    <a:pt x="32475" y="10482"/>
                    <a:pt x="32486" y="10392"/>
                  </a:cubicBezTo>
                  <a:cubicBezTo>
                    <a:pt x="32432" y="10102"/>
                    <a:pt x="32164" y="9780"/>
                    <a:pt x="32588" y="9542"/>
                  </a:cubicBezTo>
                  <a:cubicBezTo>
                    <a:pt x="32620" y="8677"/>
                    <a:pt x="33367" y="8565"/>
                    <a:pt x="33947" y="8317"/>
                  </a:cubicBezTo>
                  <a:cubicBezTo>
                    <a:pt x="34549" y="8060"/>
                    <a:pt x="35189" y="7878"/>
                    <a:pt x="35806" y="7668"/>
                  </a:cubicBezTo>
                  <a:cubicBezTo>
                    <a:pt x="35891" y="7581"/>
                    <a:pt x="35972" y="7501"/>
                    <a:pt x="36059" y="7415"/>
                  </a:cubicBezTo>
                  <a:lnTo>
                    <a:pt x="36052" y="7415"/>
                  </a:lnTo>
                  <a:cubicBezTo>
                    <a:pt x="36157" y="7249"/>
                    <a:pt x="36273" y="7105"/>
                    <a:pt x="36459" y="7105"/>
                  </a:cubicBezTo>
                  <a:cubicBezTo>
                    <a:pt x="36502" y="7105"/>
                    <a:pt x="36549" y="7113"/>
                    <a:pt x="36600" y="7130"/>
                  </a:cubicBezTo>
                  <a:cubicBezTo>
                    <a:pt x="36786" y="6727"/>
                    <a:pt x="37106" y="6592"/>
                    <a:pt x="37496" y="6592"/>
                  </a:cubicBezTo>
                  <a:cubicBezTo>
                    <a:pt x="37548" y="6592"/>
                    <a:pt x="37600" y="6594"/>
                    <a:pt x="37654" y="6599"/>
                  </a:cubicBezTo>
                  <a:cubicBezTo>
                    <a:pt x="37584" y="6120"/>
                    <a:pt x="37928" y="5857"/>
                    <a:pt x="38191" y="5551"/>
                  </a:cubicBezTo>
                  <a:cubicBezTo>
                    <a:pt x="38255" y="5321"/>
                    <a:pt x="38400" y="5246"/>
                    <a:pt x="38582" y="5246"/>
                  </a:cubicBezTo>
                  <a:cubicBezTo>
                    <a:pt x="38631" y="5246"/>
                    <a:pt x="38682" y="5252"/>
                    <a:pt x="38734" y="5260"/>
                  </a:cubicBezTo>
                  <a:cubicBezTo>
                    <a:pt x="38970" y="4246"/>
                    <a:pt x="40039" y="4665"/>
                    <a:pt x="40597" y="4208"/>
                  </a:cubicBezTo>
                  <a:cubicBezTo>
                    <a:pt x="40683" y="4030"/>
                    <a:pt x="40784" y="3885"/>
                    <a:pt x="40961" y="3885"/>
                  </a:cubicBezTo>
                  <a:cubicBezTo>
                    <a:pt x="41008" y="3885"/>
                    <a:pt x="41061" y="3895"/>
                    <a:pt x="41119" y="3918"/>
                  </a:cubicBezTo>
                  <a:cubicBezTo>
                    <a:pt x="41055" y="3671"/>
                    <a:pt x="41254" y="3693"/>
                    <a:pt x="41403" y="3666"/>
                  </a:cubicBezTo>
                  <a:cubicBezTo>
                    <a:pt x="41720" y="3187"/>
                    <a:pt x="42397" y="3591"/>
                    <a:pt x="42731" y="3150"/>
                  </a:cubicBezTo>
                  <a:cubicBezTo>
                    <a:pt x="42747" y="2929"/>
                    <a:pt x="42741" y="2699"/>
                    <a:pt x="42999" y="2602"/>
                  </a:cubicBezTo>
                  <a:cubicBezTo>
                    <a:pt x="43010" y="2381"/>
                    <a:pt x="43010" y="2156"/>
                    <a:pt x="43273" y="2064"/>
                  </a:cubicBezTo>
                  <a:cubicBezTo>
                    <a:pt x="43349" y="1962"/>
                    <a:pt x="43402" y="1823"/>
                    <a:pt x="43498" y="1791"/>
                  </a:cubicBezTo>
                  <a:cubicBezTo>
                    <a:pt x="44246" y="1521"/>
                    <a:pt x="44187" y="894"/>
                    <a:pt x="44031" y="361"/>
                  </a:cubicBezTo>
                  <a:cubicBezTo>
                    <a:pt x="43993" y="222"/>
                    <a:pt x="43939" y="135"/>
                    <a:pt x="43875" y="83"/>
                  </a:cubicBezTo>
                  <a:cubicBezTo>
                    <a:pt x="43806" y="23"/>
                    <a:pt x="43726" y="1"/>
                    <a:pt x="43640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1957075" y="1520175"/>
              <a:ext cx="952250" cy="780950"/>
            </a:xfrm>
            <a:custGeom>
              <a:rect b="b" l="l" r="r" t="t"/>
              <a:pathLst>
                <a:path extrusionOk="0" h="31238" w="38090">
                  <a:moveTo>
                    <a:pt x="4618" y="1"/>
                  </a:moveTo>
                  <a:cubicBezTo>
                    <a:pt x="4004" y="1"/>
                    <a:pt x="3742" y="329"/>
                    <a:pt x="3675" y="986"/>
                  </a:cubicBezTo>
                  <a:cubicBezTo>
                    <a:pt x="3606" y="1658"/>
                    <a:pt x="3655" y="2357"/>
                    <a:pt x="3283" y="2952"/>
                  </a:cubicBezTo>
                  <a:cubicBezTo>
                    <a:pt x="3256" y="2920"/>
                    <a:pt x="3236" y="2883"/>
                    <a:pt x="3208" y="2845"/>
                  </a:cubicBezTo>
                  <a:cubicBezTo>
                    <a:pt x="3181" y="3017"/>
                    <a:pt x="3159" y="3195"/>
                    <a:pt x="3132" y="3366"/>
                  </a:cubicBezTo>
                  <a:cubicBezTo>
                    <a:pt x="3176" y="3614"/>
                    <a:pt x="3241" y="3860"/>
                    <a:pt x="3208" y="4092"/>
                  </a:cubicBezTo>
                  <a:cubicBezTo>
                    <a:pt x="2526" y="9131"/>
                    <a:pt x="1801" y="14164"/>
                    <a:pt x="1146" y="19209"/>
                  </a:cubicBezTo>
                  <a:cubicBezTo>
                    <a:pt x="1076" y="19773"/>
                    <a:pt x="941" y="20170"/>
                    <a:pt x="657" y="20343"/>
                  </a:cubicBezTo>
                  <a:cubicBezTo>
                    <a:pt x="645" y="20385"/>
                    <a:pt x="640" y="20428"/>
                    <a:pt x="630" y="20466"/>
                  </a:cubicBezTo>
                  <a:cubicBezTo>
                    <a:pt x="839" y="20757"/>
                    <a:pt x="947" y="21062"/>
                    <a:pt x="984" y="21374"/>
                  </a:cubicBezTo>
                  <a:cubicBezTo>
                    <a:pt x="630" y="23013"/>
                    <a:pt x="238" y="24650"/>
                    <a:pt x="17" y="26316"/>
                  </a:cubicBezTo>
                  <a:cubicBezTo>
                    <a:pt x="12" y="26326"/>
                    <a:pt x="12" y="26343"/>
                    <a:pt x="6" y="26354"/>
                  </a:cubicBezTo>
                  <a:cubicBezTo>
                    <a:pt x="1" y="26601"/>
                    <a:pt x="77" y="26832"/>
                    <a:pt x="382" y="26978"/>
                  </a:cubicBezTo>
                  <a:cubicBezTo>
                    <a:pt x="640" y="27100"/>
                    <a:pt x="908" y="27181"/>
                    <a:pt x="1188" y="27224"/>
                  </a:cubicBezTo>
                  <a:cubicBezTo>
                    <a:pt x="1661" y="27293"/>
                    <a:pt x="2150" y="27300"/>
                    <a:pt x="2623" y="27385"/>
                  </a:cubicBezTo>
                  <a:cubicBezTo>
                    <a:pt x="2849" y="27429"/>
                    <a:pt x="3074" y="27477"/>
                    <a:pt x="3300" y="27526"/>
                  </a:cubicBezTo>
                  <a:cubicBezTo>
                    <a:pt x="5266" y="27836"/>
                    <a:pt x="7232" y="28153"/>
                    <a:pt x="9204" y="28454"/>
                  </a:cubicBezTo>
                  <a:cubicBezTo>
                    <a:pt x="9328" y="28476"/>
                    <a:pt x="9457" y="28493"/>
                    <a:pt x="9585" y="28508"/>
                  </a:cubicBezTo>
                  <a:cubicBezTo>
                    <a:pt x="9665" y="28572"/>
                    <a:pt x="9747" y="28642"/>
                    <a:pt x="9811" y="28728"/>
                  </a:cubicBezTo>
                  <a:cubicBezTo>
                    <a:pt x="9864" y="28674"/>
                    <a:pt x="9928" y="28621"/>
                    <a:pt x="9993" y="28578"/>
                  </a:cubicBezTo>
                  <a:cubicBezTo>
                    <a:pt x="10005" y="28572"/>
                    <a:pt x="10010" y="28567"/>
                    <a:pt x="10020" y="28562"/>
                  </a:cubicBezTo>
                  <a:cubicBezTo>
                    <a:pt x="10514" y="28621"/>
                    <a:pt x="11014" y="28669"/>
                    <a:pt x="11508" y="28723"/>
                  </a:cubicBezTo>
                  <a:cubicBezTo>
                    <a:pt x="11525" y="28723"/>
                    <a:pt x="11542" y="28723"/>
                    <a:pt x="11559" y="28723"/>
                  </a:cubicBezTo>
                  <a:cubicBezTo>
                    <a:pt x="12030" y="28723"/>
                    <a:pt x="12492" y="28791"/>
                    <a:pt x="12953" y="28868"/>
                  </a:cubicBezTo>
                  <a:cubicBezTo>
                    <a:pt x="15505" y="29158"/>
                    <a:pt x="18063" y="29448"/>
                    <a:pt x="20614" y="29738"/>
                  </a:cubicBezTo>
                  <a:lnTo>
                    <a:pt x="20957" y="29792"/>
                  </a:lnTo>
                  <a:cubicBezTo>
                    <a:pt x="22350" y="30023"/>
                    <a:pt x="23784" y="30259"/>
                    <a:pt x="25202" y="30367"/>
                  </a:cubicBezTo>
                  <a:cubicBezTo>
                    <a:pt x="25390" y="30383"/>
                    <a:pt x="25578" y="30388"/>
                    <a:pt x="25767" y="30399"/>
                  </a:cubicBezTo>
                  <a:lnTo>
                    <a:pt x="25767" y="30405"/>
                  </a:lnTo>
                  <a:cubicBezTo>
                    <a:pt x="26255" y="30459"/>
                    <a:pt x="26749" y="30512"/>
                    <a:pt x="27238" y="30571"/>
                  </a:cubicBezTo>
                  <a:cubicBezTo>
                    <a:pt x="27227" y="30549"/>
                    <a:pt x="27211" y="30534"/>
                    <a:pt x="27200" y="30512"/>
                  </a:cubicBezTo>
                  <a:lnTo>
                    <a:pt x="27200" y="30512"/>
                  </a:lnTo>
                  <a:cubicBezTo>
                    <a:pt x="28758" y="30668"/>
                    <a:pt x="30322" y="30791"/>
                    <a:pt x="31874" y="30985"/>
                  </a:cubicBezTo>
                  <a:cubicBezTo>
                    <a:pt x="32900" y="31065"/>
                    <a:pt x="33927" y="31151"/>
                    <a:pt x="34953" y="31232"/>
                  </a:cubicBezTo>
                  <a:cubicBezTo>
                    <a:pt x="35017" y="31216"/>
                    <a:pt x="35075" y="31188"/>
                    <a:pt x="35130" y="31161"/>
                  </a:cubicBezTo>
                  <a:cubicBezTo>
                    <a:pt x="35372" y="31188"/>
                    <a:pt x="35608" y="31210"/>
                    <a:pt x="35849" y="31237"/>
                  </a:cubicBezTo>
                  <a:cubicBezTo>
                    <a:pt x="35898" y="31168"/>
                    <a:pt x="35941" y="31097"/>
                    <a:pt x="35978" y="31017"/>
                  </a:cubicBezTo>
                  <a:cubicBezTo>
                    <a:pt x="35968" y="30904"/>
                    <a:pt x="35963" y="30775"/>
                    <a:pt x="35978" y="30613"/>
                  </a:cubicBezTo>
                  <a:cubicBezTo>
                    <a:pt x="36333" y="26720"/>
                    <a:pt x="36667" y="22819"/>
                    <a:pt x="36919" y="18919"/>
                  </a:cubicBezTo>
                  <a:cubicBezTo>
                    <a:pt x="36951" y="18462"/>
                    <a:pt x="37048" y="18204"/>
                    <a:pt x="37230" y="18064"/>
                  </a:cubicBezTo>
                  <a:cubicBezTo>
                    <a:pt x="37242" y="17908"/>
                    <a:pt x="37252" y="17747"/>
                    <a:pt x="37262" y="17591"/>
                  </a:cubicBezTo>
                  <a:cubicBezTo>
                    <a:pt x="37267" y="17559"/>
                    <a:pt x="37267" y="17522"/>
                    <a:pt x="37274" y="17484"/>
                  </a:cubicBezTo>
                  <a:cubicBezTo>
                    <a:pt x="37069" y="17323"/>
                    <a:pt x="37037" y="17023"/>
                    <a:pt x="37080" y="16522"/>
                  </a:cubicBezTo>
                  <a:cubicBezTo>
                    <a:pt x="37450" y="12627"/>
                    <a:pt x="37719" y="8722"/>
                    <a:pt x="38047" y="4822"/>
                  </a:cubicBezTo>
                  <a:cubicBezTo>
                    <a:pt x="38058" y="4666"/>
                    <a:pt x="38073" y="4511"/>
                    <a:pt x="38090" y="4355"/>
                  </a:cubicBezTo>
                  <a:cubicBezTo>
                    <a:pt x="37983" y="4113"/>
                    <a:pt x="37815" y="3946"/>
                    <a:pt x="37601" y="3834"/>
                  </a:cubicBezTo>
                  <a:cubicBezTo>
                    <a:pt x="37569" y="3817"/>
                    <a:pt x="37542" y="3807"/>
                    <a:pt x="37510" y="3790"/>
                  </a:cubicBezTo>
                  <a:cubicBezTo>
                    <a:pt x="37424" y="3823"/>
                    <a:pt x="37321" y="3836"/>
                    <a:pt x="37201" y="3836"/>
                  </a:cubicBezTo>
                  <a:cubicBezTo>
                    <a:pt x="37101" y="3836"/>
                    <a:pt x="36989" y="3827"/>
                    <a:pt x="36865" y="3812"/>
                  </a:cubicBezTo>
                  <a:cubicBezTo>
                    <a:pt x="34356" y="3490"/>
                    <a:pt x="31837" y="3242"/>
                    <a:pt x="29328" y="2947"/>
                  </a:cubicBezTo>
                  <a:cubicBezTo>
                    <a:pt x="25186" y="2464"/>
                    <a:pt x="21049" y="1958"/>
                    <a:pt x="16913" y="1464"/>
                  </a:cubicBezTo>
                  <a:cubicBezTo>
                    <a:pt x="12905" y="986"/>
                    <a:pt x="8897" y="525"/>
                    <a:pt x="4890" y="19"/>
                  </a:cubicBezTo>
                  <a:cubicBezTo>
                    <a:pt x="4792" y="7"/>
                    <a:pt x="4702" y="1"/>
                    <a:pt x="4618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1949300" y="2186000"/>
              <a:ext cx="30375" cy="20850"/>
            </a:xfrm>
            <a:custGeom>
              <a:rect b="b" l="l" r="r" t="t"/>
              <a:pathLst>
                <a:path extrusionOk="0" h="834" w="1215">
                  <a:moveTo>
                    <a:pt x="70" y="0"/>
                  </a:moveTo>
                  <a:cubicBezTo>
                    <a:pt x="43" y="22"/>
                    <a:pt x="22" y="43"/>
                    <a:pt x="1" y="70"/>
                  </a:cubicBezTo>
                  <a:cubicBezTo>
                    <a:pt x="33" y="129"/>
                    <a:pt x="70" y="183"/>
                    <a:pt x="108" y="236"/>
                  </a:cubicBezTo>
                  <a:cubicBezTo>
                    <a:pt x="118" y="253"/>
                    <a:pt x="130" y="268"/>
                    <a:pt x="145" y="280"/>
                  </a:cubicBezTo>
                  <a:cubicBezTo>
                    <a:pt x="172" y="317"/>
                    <a:pt x="199" y="350"/>
                    <a:pt x="227" y="382"/>
                  </a:cubicBezTo>
                  <a:cubicBezTo>
                    <a:pt x="242" y="392"/>
                    <a:pt x="252" y="409"/>
                    <a:pt x="269" y="425"/>
                  </a:cubicBezTo>
                  <a:cubicBezTo>
                    <a:pt x="301" y="452"/>
                    <a:pt x="334" y="479"/>
                    <a:pt x="366" y="506"/>
                  </a:cubicBezTo>
                  <a:cubicBezTo>
                    <a:pt x="376" y="516"/>
                    <a:pt x="388" y="526"/>
                    <a:pt x="398" y="532"/>
                  </a:cubicBezTo>
                  <a:cubicBezTo>
                    <a:pt x="446" y="570"/>
                    <a:pt x="490" y="596"/>
                    <a:pt x="537" y="623"/>
                  </a:cubicBezTo>
                  <a:cubicBezTo>
                    <a:pt x="542" y="628"/>
                    <a:pt x="549" y="628"/>
                    <a:pt x="549" y="635"/>
                  </a:cubicBezTo>
                  <a:cubicBezTo>
                    <a:pt x="591" y="655"/>
                    <a:pt x="639" y="677"/>
                    <a:pt x="683" y="699"/>
                  </a:cubicBezTo>
                  <a:cubicBezTo>
                    <a:pt x="698" y="704"/>
                    <a:pt x="715" y="709"/>
                    <a:pt x="725" y="715"/>
                  </a:cubicBezTo>
                  <a:cubicBezTo>
                    <a:pt x="763" y="731"/>
                    <a:pt x="807" y="742"/>
                    <a:pt x="844" y="752"/>
                  </a:cubicBezTo>
                  <a:cubicBezTo>
                    <a:pt x="854" y="757"/>
                    <a:pt x="871" y="764"/>
                    <a:pt x="881" y="769"/>
                  </a:cubicBezTo>
                  <a:cubicBezTo>
                    <a:pt x="929" y="779"/>
                    <a:pt x="978" y="789"/>
                    <a:pt x="1026" y="801"/>
                  </a:cubicBezTo>
                  <a:cubicBezTo>
                    <a:pt x="1032" y="801"/>
                    <a:pt x="1037" y="806"/>
                    <a:pt x="1043" y="806"/>
                  </a:cubicBezTo>
                  <a:cubicBezTo>
                    <a:pt x="1102" y="816"/>
                    <a:pt x="1155" y="828"/>
                    <a:pt x="1214" y="833"/>
                  </a:cubicBezTo>
                  <a:cubicBezTo>
                    <a:pt x="887" y="757"/>
                    <a:pt x="468" y="650"/>
                    <a:pt x="247" y="365"/>
                  </a:cubicBezTo>
                  <a:cubicBezTo>
                    <a:pt x="150" y="241"/>
                    <a:pt x="98" y="119"/>
                    <a:pt x="70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61225" y="2145825"/>
              <a:ext cx="403350" cy="702700"/>
            </a:xfrm>
            <a:custGeom>
              <a:rect b="b" l="l" r="r" t="t"/>
              <a:pathLst>
                <a:path extrusionOk="0" h="28108" w="16134">
                  <a:moveTo>
                    <a:pt x="14108" y="1"/>
                  </a:moveTo>
                  <a:cubicBezTo>
                    <a:pt x="14076" y="1"/>
                    <a:pt x="7344" y="1"/>
                    <a:pt x="4384" y="866"/>
                  </a:cubicBezTo>
                  <a:cubicBezTo>
                    <a:pt x="4266" y="834"/>
                    <a:pt x="4163" y="764"/>
                    <a:pt x="4088" y="662"/>
                  </a:cubicBezTo>
                  <a:cubicBezTo>
                    <a:pt x="4041" y="591"/>
                    <a:pt x="4009" y="511"/>
                    <a:pt x="3992" y="425"/>
                  </a:cubicBezTo>
                  <a:cubicBezTo>
                    <a:pt x="3315" y="640"/>
                    <a:pt x="2643" y="920"/>
                    <a:pt x="1988" y="1285"/>
                  </a:cubicBezTo>
                  <a:cubicBezTo>
                    <a:pt x="1859" y="1355"/>
                    <a:pt x="1708" y="1404"/>
                    <a:pt x="1612" y="1404"/>
                  </a:cubicBezTo>
                  <a:lnTo>
                    <a:pt x="1579" y="1404"/>
                  </a:lnTo>
                  <a:cubicBezTo>
                    <a:pt x="1430" y="1377"/>
                    <a:pt x="1295" y="1360"/>
                    <a:pt x="1166" y="1360"/>
                  </a:cubicBezTo>
                  <a:cubicBezTo>
                    <a:pt x="897" y="1360"/>
                    <a:pt x="672" y="1424"/>
                    <a:pt x="495" y="1548"/>
                  </a:cubicBezTo>
                  <a:cubicBezTo>
                    <a:pt x="553" y="1741"/>
                    <a:pt x="607" y="1940"/>
                    <a:pt x="661" y="2145"/>
                  </a:cubicBezTo>
                  <a:cubicBezTo>
                    <a:pt x="560" y="2349"/>
                    <a:pt x="585" y="2661"/>
                    <a:pt x="612" y="3004"/>
                  </a:cubicBezTo>
                  <a:cubicBezTo>
                    <a:pt x="919" y="6856"/>
                    <a:pt x="1101" y="10724"/>
                    <a:pt x="1527" y="14560"/>
                  </a:cubicBezTo>
                  <a:cubicBezTo>
                    <a:pt x="1730" y="16413"/>
                    <a:pt x="1574" y="18255"/>
                    <a:pt x="1730" y="20092"/>
                  </a:cubicBezTo>
                  <a:cubicBezTo>
                    <a:pt x="2107" y="20769"/>
                    <a:pt x="2461" y="21446"/>
                    <a:pt x="2154" y="22199"/>
                  </a:cubicBezTo>
                  <a:lnTo>
                    <a:pt x="2154" y="22226"/>
                  </a:lnTo>
                  <a:cubicBezTo>
                    <a:pt x="2042" y="23005"/>
                    <a:pt x="1585" y="23928"/>
                    <a:pt x="1145" y="24573"/>
                  </a:cubicBezTo>
                  <a:cubicBezTo>
                    <a:pt x="823" y="25041"/>
                    <a:pt x="527" y="25217"/>
                    <a:pt x="231" y="25701"/>
                  </a:cubicBezTo>
                  <a:cubicBezTo>
                    <a:pt x="248" y="26335"/>
                    <a:pt x="0" y="27260"/>
                    <a:pt x="178" y="27877"/>
                  </a:cubicBezTo>
                  <a:cubicBezTo>
                    <a:pt x="181" y="27891"/>
                    <a:pt x="203" y="27897"/>
                    <a:pt x="240" y="27897"/>
                  </a:cubicBezTo>
                  <a:cubicBezTo>
                    <a:pt x="497" y="27897"/>
                    <a:pt x="1502" y="27617"/>
                    <a:pt x="2542" y="27617"/>
                  </a:cubicBezTo>
                  <a:cubicBezTo>
                    <a:pt x="3205" y="27617"/>
                    <a:pt x="3882" y="27730"/>
                    <a:pt x="4389" y="28103"/>
                  </a:cubicBezTo>
                  <a:cubicBezTo>
                    <a:pt x="4424" y="28106"/>
                    <a:pt x="4457" y="28108"/>
                    <a:pt x="4489" y="28108"/>
                  </a:cubicBezTo>
                  <a:cubicBezTo>
                    <a:pt x="5113" y="28108"/>
                    <a:pt x="4955" y="27469"/>
                    <a:pt x="5190" y="27141"/>
                  </a:cubicBezTo>
                  <a:cubicBezTo>
                    <a:pt x="5424" y="26817"/>
                    <a:pt x="5682" y="26513"/>
                    <a:pt x="5944" y="26513"/>
                  </a:cubicBezTo>
                  <a:cubicBezTo>
                    <a:pt x="6139" y="26513"/>
                    <a:pt x="6336" y="26680"/>
                    <a:pt x="6528" y="27131"/>
                  </a:cubicBezTo>
                  <a:cubicBezTo>
                    <a:pt x="6765" y="27257"/>
                    <a:pt x="6959" y="27310"/>
                    <a:pt x="7120" y="27310"/>
                  </a:cubicBezTo>
                  <a:cubicBezTo>
                    <a:pt x="7703" y="27310"/>
                    <a:pt x="7865" y="26617"/>
                    <a:pt x="8096" y="26142"/>
                  </a:cubicBezTo>
                  <a:cubicBezTo>
                    <a:pt x="8281" y="25767"/>
                    <a:pt x="8426" y="25516"/>
                    <a:pt x="8645" y="25516"/>
                  </a:cubicBezTo>
                  <a:cubicBezTo>
                    <a:pt x="8788" y="25516"/>
                    <a:pt x="8964" y="25625"/>
                    <a:pt x="9203" y="25879"/>
                  </a:cubicBezTo>
                  <a:cubicBezTo>
                    <a:pt x="9486" y="26177"/>
                    <a:pt x="9776" y="26306"/>
                    <a:pt x="10040" y="26306"/>
                  </a:cubicBezTo>
                  <a:cubicBezTo>
                    <a:pt x="10453" y="26306"/>
                    <a:pt x="10804" y="25992"/>
                    <a:pt x="10971" y="25514"/>
                  </a:cubicBezTo>
                  <a:cubicBezTo>
                    <a:pt x="11383" y="24326"/>
                    <a:pt x="12303" y="23568"/>
                    <a:pt x="12980" y="22607"/>
                  </a:cubicBezTo>
                  <a:cubicBezTo>
                    <a:pt x="13178" y="22323"/>
                    <a:pt x="13501" y="22113"/>
                    <a:pt x="13474" y="21710"/>
                  </a:cubicBezTo>
                  <a:cubicBezTo>
                    <a:pt x="13463" y="21592"/>
                    <a:pt x="13468" y="21490"/>
                    <a:pt x="13479" y="21404"/>
                  </a:cubicBezTo>
                  <a:cubicBezTo>
                    <a:pt x="13506" y="21232"/>
                    <a:pt x="13565" y="21119"/>
                    <a:pt x="13657" y="21044"/>
                  </a:cubicBezTo>
                  <a:cubicBezTo>
                    <a:pt x="13667" y="21034"/>
                    <a:pt x="13684" y="21027"/>
                    <a:pt x="13699" y="21017"/>
                  </a:cubicBezTo>
                  <a:cubicBezTo>
                    <a:pt x="13704" y="21012"/>
                    <a:pt x="13716" y="21006"/>
                    <a:pt x="13726" y="21001"/>
                  </a:cubicBezTo>
                  <a:cubicBezTo>
                    <a:pt x="13823" y="20950"/>
                    <a:pt x="13942" y="20933"/>
                    <a:pt x="14072" y="20933"/>
                  </a:cubicBezTo>
                  <a:cubicBezTo>
                    <a:pt x="14244" y="20933"/>
                    <a:pt x="14435" y="20963"/>
                    <a:pt x="14618" y="20985"/>
                  </a:cubicBezTo>
                  <a:cubicBezTo>
                    <a:pt x="14863" y="20777"/>
                    <a:pt x="15104" y="20563"/>
                    <a:pt x="15350" y="20354"/>
                  </a:cubicBezTo>
                  <a:lnTo>
                    <a:pt x="15350" y="20354"/>
                  </a:lnTo>
                  <a:cubicBezTo>
                    <a:pt x="15346" y="20363"/>
                    <a:pt x="15342" y="20373"/>
                    <a:pt x="15338" y="20382"/>
                  </a:cubicBezTo>
                  <a:cubicBezTo>
                    <a:pt x="15338" y="20382"/>
                    <a:pt x="15343" y="20377"/>
                    <a:pt x="15348" y="20367"/>
                  </a:cubicBezTo>
                  <a:lnTo>
                    <a:pt x="15355" y="20350"/>
                  </a:lnTo>
                  <a:lnTo>
                    <a:pt x="15355" y="20350"/>
                  </a:lnTo>
                  <a:cubicBezTo>
                    <a:pt x="15353" y="20351"/>
                    <a:pt x="15352" y="20353"/>
                    <a:pt x="15350" y="20354"/>
                  </a:cubicBezTo>
                  <a:lnTo>
                    <a:pt x="15350" y="20354"/>
                  </a:lnTo>
                  <a:cubicBezTo>
                    <a:pt x="15461" y="20113"/>
                    <a:pt x="15638" y="20063"/>
                    <a:pt x="15835" y="20063"/>
                  </a:cubicBezTo>
                  <a:cubicBezTo>
                    <a:pt x="15932" y="20063"/>
                    <a:pt x="16033" y="20075"/>
                    <a:pt x="16133" y="20082"/>
                  </a:cubicBezTo>
                  <a:cubicBezTo>
                    <a:pt x="16052" y="19427"/>
                    <a:pt x="15967" y="18771"/>
                    <a:pt x="15886" y="18116"/>
                  </a:cubicBezTo>
                  <a:cubicBezTo>
                    <a:pt x="15886" y="18111"/>
                    <a:pt x="15886" y="18111"/>
                    <a:pt x="15891" y="18111"/>
                  </a:cubicBezTo>
                  <a:cubicBezTo>
                    <a:pt x="15923" y="18046"/>
                    <a:pt x="15896" y="17842"/>
                    <a:pt x="15843" y="17788"/>
                  </a:cubicBezTo>
                  <a:cubicBezTo>
                    <a:pt x="15821" y="17622"/>
                    <a:pt x="15806" y="17456"/>
                    <a:pt x="15784" y="17283"/>
                  </a:cubicBezTo>
                  <a:cubicBezTo>
                    <a:pt x="15392" y="16053"/>
                    <a:pt x="15193" y="14860"/>
                    <a:pt x="15214" y="13534"/>
                  </a:cubicBezTo>
                  <a:cubicBezTo>
                    <a:pt x="15219" y="13008"/>
                    <a:pt x="15231" y="12480"/>
                    <a:pt x="15231" y="11954"/>
                  </a:cubicBezTo>
                  <a:cubicBezTo>
                    <a:pt x="15010" y="10003"/>
                    <a:pt x="14790" y="8059"/>
                    <a:pt x="14569" y="6115"/>
                  </a:cubicBezTo>
                  <a:cubicBezTo>
                    <a:pt x="14634" y="6103"/>
                    <a:pt x="14704" y="6098"/>
                    <a:pt x="14768" y="6088"/>
                  </a:cubicBezTo>
                  <a:cubicBezTo>
                    <a:pt x="14720" y="5523"/>
                    <a:pt x="14678" y="4954"/>
                    <a:pt x="14634" y="4385"/>
                  </a:cubicBezTo>
                  <a:cubicBezTo>
                    <a:pt x="14581" y="3611"/>
                    <a:pt x="14457" y="2842"/>
                    <a:pt x="14349" y="2074"/>
                  </a:cubicBezTo>
                  <a:cubicBezTo>
                    <a:pt x="14323" y="2096"/>
                    <a:pt x="14301" y="2123"/>
                    <a:pt x="14274" y="2155"/>
                  </a:cubicBezTo>
                  <a:cubicBezTo>
                    <a:pt x="13994" y="1484"/>
                    <a:pt x="14043" y="839"/>
                    <a:pt x="14016" y="205"/>
                  </a:cubicBezTo>
                  <a:cubicBezTo>
                    <a:pt x="14043" y="130"/>
                    <a:pt x="14070" y="60"/>
                    <a:pt x="14108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3919700" y="2407475"/>
              <a:ext cx="907900" cy="787175"/>
            </a:xfrm>
            <a:custGeom>
              <a:rect b="b" l="l" r="r" t="t"/>
              <a:pathLst>
                <a:path extrusionOk="0" h="31487" w="36316">
                  <a:moveTo>
                    <a:pt x="19715" y="1"/>
                  </a:moveTo>
                  <a:cubicBezTo>
                    <a:pt x="19612" y="1"/>
                    <a:pt x="19506" y="4"/>
                    <a:pt x="19399" y="11"/>
                  </a:cubicBezTo>
                  <a:cubicBezTo>
                    <a:pt x="18980" y="38"/>
                    <a:pt x="18561" y="48"/>
                    <a:pt x="18142" y="53"/>
                  </a:cubicBezTo>
                  <a:cubicBezTo>
                    <a:pt x="17723" y="60"/>
                    <a:pt x="17304" y="60"/>
                    <a:pt x="16885" y="70"/>
                  </a:cubicBezTo>
                  <a:cubicBezTo>
                    <a:pt x="13710" y="414"/>
                    <a:pt x="10519" y="397"/>
                    <a:pt x="7333" y="548"/>
                  </a:cubicBezTo>
                  <a:cubicBezTo>
                    <a:pt x="5292" y="645"/>
                    <a:pt x="3251" y="720"/>
                    <a:pt x="1208" y="806"/>
                  </a:cubicBezTo>
                  <a:cubicBezTo>
                    <a:pt x="1199" y="806"/>
                    <a:pt x="1189" y="807"/>
                    <a:pt x="1179" y="807"/>
                  </a:cubicBezTo>
                  <a:cubicBezTo>
                    <a:pt x="1024" y="807"/>
                    <a:pt x="832" y="768"/>
                    <a:pt x="668" y="768"/>
                  </a:cubicBezTo>
                  <a:cubicBezTo>
                    <a:pt x="515" y="768"/>
                    <a:pt x="386" y="802"/>
                    <a:pt x="333" y="930"/>
                  </a:cubicBezTo>
                  <a:lnTo>
                    <a:pt x="60" y="1064"/>
                  </a:lnTo>
                  <a:cubicBezTo>
                    <a:pt x="38" y="1069"/>
                    <a:pt x="21" y="1069"/>
                    <a:pt x="0" y="1074"/>
                  </a:cubicBezTo>
                  <a:cubicBezTo>
                    <a:pt x="43" y="1139"/>
                    <a:pt x="97" y="1198"/>
                    <a:pt x="167" y="1246"/>
                  </a:cubicBezTo>
                  <a:cubicBezTo>
                    <a:pt x="204" y="1327"/>
                    <a:pt x="241" y="1402"/>
                    <a:pt x="279" y="1478"/>
                  </a:cubicBezTo>
                  <a:cubicBezTo>
                    <a:pt x="323" y="1553"/>
                    <a:pt x="360" y="1627"/>
                    <a:pt x="403" y="1697"/>
                  </a:cubicBezTo>
                  <a:cubicBezTo>
                    <a:pt x="913" y="2847"/>
                    <a:pt x="913" y="4174"/>
                    <a:pt x="2235" y="5029"/>
                  </a:cubicBezTo>
                  <a:cubicBezTo>
                    <a:pt x="2369" y="5076"/>
                    <a:pt x="2482" y="5136"/>
                    <a:pt x="2579" y="5210"/>
                  </a:cubicBezTo>
                  <a:cubicBezTo>
                    <a:pt x="2676" y="5292"/>
                    <a:pt x="2761" y="5378"/>
                    <a:pt x="2832" y="5480"/>
                  </a:cubicBezTo>
                  <a:cubicBezTo>
                    <a:pt x="3196" y="6157"/>
                    <a:pt x="3385" y="7161"/>
                    <a:pt x="3750" y="8111"/>
                  </a:cubicBezTo>
                  <a:cubicBezTo>
                    <a:pt x="3792" y="8230"/>
                    <a:pt x="3841" y="8349"/>
                    <a:pt x="3895" y="8466"/>
                  </a:cubicBezTo>
                  <a:cubicBezTo>
                    <a:pt x="4233" y="9487"/>
                    <a:pt x="5560" y="10154"/>
                    <a:pt x="6023" y="11969"/>
                  </a:cubicBezTo>
                  <a:lnTo>
                    <a:pt x="6023" y="12393"/>
                  </a:lnTo>
                  <a:cubicBezTo>
                    <a:pt x="6006" y="16417"/>
                    <a:pt x="5996" y="20441"/>
                    <a:pt x="6033" y="24465"/>
                  </a:cubicBezTo>
                  <a:cubicBezTo>
                    <a:pt x="6033" y="24916"/>
                    <a:pt x="5941" y="25152"/>
                    <a:pt x="5738" y="25266"/>
                  </a:cubicBezTo>
                  <a:lnTo>
                    <a:pt x="5738" y="25733"/>
                  </a:lnTo>
                  <a:cubicBezTo>
                    <a:pt x="5969" y="25851"/>
                    <a:pt x="6048" y="26087"/>
                    <a:pt x="6028" y="26528"/>
                  </a:cubicBezTo>
                  <a:cubicBezTo>
                    <a:pt x="5990" y="27232"/>
                    <a:pt x="5996" y="27935"/>
                    <a:pt x="6033" y="28634"/>
                  </a:cubicBezTo>
                  <a:cubicBezTo>
                    <a:pt x="6055" y="28655"/>
                    <a:pt x="6070" y="28683"/>
                    <a:pt x="6097" y="28703"/>
                  </a:cubicBezTo>
                  <a:cubicBezTo>
                    <a:pt x="6194" y="28805"/>
                    <a:pt x="6313" y="28876"/>
                    <a:pt x="6430" y="28929"/>
                  </a:cubicBezTo>
                  <a:cubicBezTo>
                    <a:pt x="6420" y="28817"/>
                    <a:pt x="6409" y="28703"/>
                    <a:pt x="6403" y="28586"/>
                  </a:cubicBezTo>
                  <a:cubicBezTo>
                    <a:pt x="8064" y="28586"/>
                    <a:pt x="9701" y="28615"/>
                    <a:pt x="11328" y="28615"/>
                  </a:cubicBezTo>
                  <a:cubicBezTo>
                    <a:pt x="12417" y="28615"/>
                    <a:pt x="13502" y="28602"/>
                    <a:pt x="14585" y="28559"/>
                  </a:cubicBezTo>
                  <a:cubicBezTo>
                    <a:pt x="15257" y="28532"/>
                    <a:pt x="15929" y="28528"/>
                    <a:pt x="16601" y="28528"/>
                  </a:cubicBezTo>
                  <a:cubicBezTo>
                    <a:pt x="16981" y="28528"/>
                    <a:pt x="17362" y="28529"/>
                    <a:pt x="17744" y="28529"/>
                  </a:cubicBezTo>
                  <a:cubicBezTo>
                    <a:pt x="18895" y="28529"/>
                    <a:pt x="20048" y="28515"/>
                    <a:pt x="21205" y="28403"/>
                  </a:cubicBezTo>
                  <a:cubicBezTo>
                    <a:pt x="24202" y="28108"/>
                    <a:pt x="27237" y="28160"/>
                    <a:pt x="30256" y="28080"/>
                  </a:cubicBezTo>
                  <a:cubicBezTo>
                    <a:pt x="30444" y="28080"/>
                    <a:pt x="30637" y="28236"/>
                    <a:pt x="30831" y="28333"/>
                  </a:cubicBezTo>
                  <a:cubicBezTo>
                    <a:pt x="30944" y="28762"/>
                    <a:pt x="31212" y="29166"/>
                    <a:pt x="31094" y="29643"/>
                  </a:cubicBezTo>
                  <a:cubicBezTo>
                    <a:pt x="30751" y="29826"/>
                    <a:pt x="30374" y="29982"/>
                    <a:pt x="30294" y="30433"/>
                  </a:cubicBezTo>
                  <a:cubicBezTo>
                    <a:pt x="30244" y="30425"/>
                    <a:pt x="30196" y="30419"/>
                    <a:pt x="30154" y="30419"/>
                  </a:cubicBezTo>
                  <a:cubicBezTo>
                    <a:pt x="30013" y="30419"/>
                    <a:pt x="29935" y="30481"/>
                    <a:pt x="30009" y="30696"/>
                  </a:cubicBezTo>
                  <a:cubicBezTo>
                    <a:pt x="29944" y="30680"/>
                    <a:pt x="29887" y="30672"/>
                    <a:pt x="29837" y="30672"/>
                  </a:cubicBezTo>
                  <a:cubicBezTo>
                    <a:pt x="29669" y="30672"/>
                    <a:pt x="29590" y="30764"/>
                    <a:pt x="29553" y="30900"/>
                  </a:cubicBezTo>
                  <a:cubicBezTo>
                    <a:pt x="29585" y="30981"/>
                    <a:pt x="29638" y="31061"/>
                    <a:pt x="29708" y="31121"/>
                  </a:cubicBezTo>
                  <a:cubicBezTo>
                    <a:pt x="29891" y="31272"/>
                    <a:pt x="30101" y="31395"/>
                    <a:pt x="30320" y="31487"/>
                  </a:cubicBezTo>
                  <a:cubicBezTo>
                    <a:pt x="30965" y="31443"/>
                    <a:pt x="31609" y="31411"/>
                    <a:pt x="32244" y="31299"/>
                  </a:cubicBezTo>
                  <a:cubicBezTo>
                    <a:pt x="32388" y="31272"/>
                    <a:pt x="32520" y="31257"/>
                    <a:pt x="32637" y="31257"/>
                  </a:cubicBezTo>
                  <a:cubicBezTo>
                    <a:pt x="32739" y="31257"/>
                    <a:pt x="32830" y="31268"/>
                    <a:pt x="32910" y="31293"/>
                  </a:cubicBezTo>
                  <a:cubicBezTo>
                    <a:pt x="32953" y="31266"/>
                    <a:pt x="32995" y="31244"/>
                    <a:pt x="33034" y="31217"/>
                  </a:cubicBezTo>
                  <a:cubicBezTo>
                    <a:pt x="33297" y="31051"/>
                    <a:pt x="33528" y="30836"/>
                    <a:pt x="33711" y="30578"/>
                  </a:cubicBezTo>
                  <a:cubicBezTo>
                    <a:pt x="33721" y="30520"/>
                    <a:pt x="33743" y="30455"/>
                    <a:pt x="33754" y="30396"/>
                  </a:cubicBezTo>
                  <a:cubicBezTo>
                    <a:pt x="33866" y="29799"/>
                    <a:pt x="33957" y="29198"/>
                    <a:pt x="34059" y="28596"/>
                  </a:cubicBezTo>
                  <a:cubicBezTo>
                    <a:pt x="34291" y="28494"/>
                    <a:pt x="34307" y="28279"/>
                    <a:pt x="34329" y="28064"/>
                  </a:cubicBezTo>
                  <a:cubicBezTo>
                    <a:pt x="34500" y="27994"/>
                    <a:pt x="34678" y="27935"/>
                    <a:pt x="34855" y="27882"/>
                  </a:cubicBezTo>
                  <a:cubicBezTo>
                    <a:pt x="34860" y="27806"/>
                    <a:pt x="34865" y="27731"/>
                    <a:pt x="34877" y="27667"/>
                  </a:cubicBezTo>
                  <a:cubicBezTo>
                    <a:pt x="34758" y="27543"/>
                    <a:pt x="34656" y="27366"/>
                    <a:pt x="34602" y="27103"/>
                  </a:cubicBezTo>
                  <a:cubicBezTo>
                    <a:pt x="34714" y="27022"/>
                    <a:pt x="34868" y="26974"/>
                    <a:pt x="35082" y="26974"/>
                  </a:cubicBezTo>
                  <a:cubicBezTo>
                    <a:pt x="35095" y="26974"/>
                    <a:pt x="35109" y="26974"/>
                    <a:pt x="35123" y="26974"/>
                  </a:cubicBezTo>
                  <a:lnTo>
                    <a:pt x="35102" y="26995"/>
                  </a:lnTo>
                  <a:cubicBezTo>
                    <a:pt x="36315" y="26442"/>
                    <a:pt x="36129" y="25330"/>
                    <a:pt x="36171" y="24309"/>
                  </a:cubicBezTo>
                  <a:cubicBezTo>
                    <a:pt x="36099" y="24248"/>
                    <a:pt x="36008" y="24228"/>
                    <a:pt x="35908" y="24228"/>
                  </a:cubicBezTo>
                  <a:cubicBezTo>
                    <a:pt x="35822" y="24228"/>
                    <a:pt x="35728" y="24243"/>
                    <a:pt x="35633" y="24260"/>
                  </a:cubicBezTo>
                  <a:cubicBezTo>
                    <a:pt x="35628" y="24240"/>
                    <a:pt x="35628" y="24223"/>
                    <a:pt x="35623" y="24202"/>
                  </a:cubicBezTo>
                  <a:cubicBezTo>
                    <a:pt x="35569" y="24223"/>
                    <a:pt x="35510" y="24234"/>
                    <a:pt x="35452" y="24234"/>
                  </a:cubicBezTo>
                  <a:cubicBezTo>
                    <a:pt x="35425" y="24234"/>
                    <a:pt x="35392" y="24228"/>
                    <a:pt x="35365" y="24228"/>
                  </a:cubicBezTo>
                  <a:cubicBezTo>
                    <a:pt x="35209" y="24202"/>
                    <a:pt x="35075" y="24158"/>
                    <a:pt x="34951" y="24099"/>
                  </a:cubicBezTo>
                  <a:cubicBezTo>
                    <a:pt x="34914" y="24035"/>
                    <a:pt x="34887" y="23955"/>
                    <a:pt x="34871" y="23841"/>
                  </a:cubicBezTo>
                  <a:cubicBezTo>
                    <a:pt x="34817" y="23815"/>
                    <a:pt x="34768" y="23777"/>
                    <a:pt x="34726" y="23739"/>
                  </a:cubicBezTo>
                  <a:cubicBezTo>
                    <a:pt x="34409" y="23665"/>
                    <a:pt x="34339" y="23390"/>
                    <a:pt x="34242" y="23015"/>
                  </a:cubicBezTo>
                  <a:cubicBezTo>
                    <a:pt x="34011" y="22358"/>
                    <a:pt x="34006" y="21483"/>
                    <a:pt x="33915" y="20726"/>
                  </a:cubicBezTo>
                  <a:cubicBezTo>
                    <a:pt x="33684" y="20334"/>
                    <a:pt x="33538" y="19920"/>
                    <a:pt x="33523" y="19464"/>
                  </a:cubicBezTo>
                  <a:cubicBezTo>
                    <a:pt x="33469" y="19388"/>
                    <a:pt x="33409" y="19318"/>
                    <a:pt x="33350" y="19259"/>
                  </a:cubicBezTo>
                  <a:cubicBezTo>
                    <a:pt x="33184" y="19259"/>
                    <a:pt x="33066" y="19167"/>
                    <a:pt x="32990" y="18986"/>
                  </a:cubicBezTo>
                  <a:cubicBezTo>
                    <a:pt x="32995" y="18986"/>
                    <a:pt x="33002" y="18980"/>
                    <a:pt x="33012" y="18980"/>
                  </a:cubicBezTo>
                  <a:cubicBezTo>
                    <a:pt x="32990" y="18964"/>
                    <a:pt x="32970" y="18953"/>
                    <a:pt x="32953" y="18942"/>
                  </a:cubicBezTo>
                  <a:lnTo>
                    <a:pt x="32953" y="18942"/>
                  </a:lnTo>
                  <a:cubicBezTo>
                    <a:pt x="32953" y="18948"/>
                    <a:pt x="32953" y="18958"/>
                    <a:pt x="32958" y="18964"/>
                  </a:cubicBezTo>
                  <a:cubicBezTo>
                    <a:pt x="32690" y="18921"/>
                    <a:pt x="32464" y="18813"/>
                    <a:pt x="32298" y="18614"/>
                  </a:cubicBezTo>
                  <a:cubicBezTo>
                    <a:pt x="31792" y="18405"/>
                    <a:pt x="31255" y="18239"/>
                    <a:pt x="30826" y="17959"/>
                  </a:cubicBezTo>
                  <a:lnTo>
                    <a:pt x="30826" y="17949"/>
                  </a:lnTo>
                  <a:cubicBezTo>
                    <a:pt x="30815" y="17917"/>
                    <a:pt x="30810" y="17905"/>
                    <a:pt x="30810" y="17905"/>
                  </a:cubicBezTo>
                  <a:cubicBezTo>
                    <a:pt x="30793" y="17890"/>
                    <a:pt x="30739" y="17873"/>
                    <a:pt x="30681" y="17857"/>
                  </a:cubicBezTo>
                  <a:cubicBezTo>
                    <a:pt x="30461" y="17685"/>
                    <a:pt x="30272" y="17481"/>
                    <a:pt x="30149" y="17201"/>
                  </a:cubicBezTo>
                  <a:cubicBezTo>
                    <a:pt x="29746" y="16256"/>
                    <a:pt x="30047" y="15123"/>
                    <a:pt x="30025" y="14129"/>
                  </a:cubicBezTo>
                  <a:cubicBezTo>
                    <a:pt x="30009" y="13452"/>
                    <a:pt x="29972" y="12705"/>
                    <a:pt x="29665" y="12093"/>
                  </a:cubicBezTo>
                  <a:cubicBezTo>
                    <a:pt x="29574" y="11899"/>
                    <a:pt x="29439" y="11706"/>
                    <a:pt x="29278" y="11540"/>
                  </a:cubicBezTo>
                  <a:cubicBezTo>
                    <a:pt x="28999" y="11431"/>
                    <a:pt x="28730" y="11314"/>
                    <a:pt x="28542" y="11083"/>
                  </a:cubicBezTo>
                  <a:cubicBezTo>
                    <a:pt x="28444" y="11059"/>
                    <a:pt x="28340" y="11044"/>
                    <a:pt x="28236" y="11044"/>
                  </a:cubicBezTo>
                  <a:cubicBezTo>
                    <a:pt x="28222" y="11044"/>
                    <a:pt x="28207" y="11044"/>
                    <a:pt x="28193" y="11045"/>
                  </a:cubicBezTo>
                  <a:cubicBezTo>
                    <a:pt x="28065" y="11134"/>
                    <a:pt x="27945" y="11257"/>
                    <a:pt x="27787" y="11257"/>
                  </a:cubicBezTo>
                  <a:cubicBezTo>
                    <a:pt x="27745" y="11257"/>
                    <a:pt x="27700" y="11248"/>
                    <a:pt x="27651" y="11228"/>
                  </a:cubicBezTo>
                  <a:cubicBezTo>
                    <a:pt x="27661" y="11206"/>
                    <a:pt x="27677" y="11190"/>
                    <a:pt x="27689" y="11168"/>
                  </a:cubicBezTo>
                  <a:lnTo>
                    <a:pt x="27689" y="11168"/>
                  </a:lnTo>
                  <a:cubicBezTo>
                    <a:pt x="27602" y="11201"/>
                    <a:pt x="27511" y="11223"/>
                    <a:pt x="27426" y="11238"/>
                  </a:cubicBezTo>
                  <a:cubicBezTo>
                    <a:pt x="27455" y="11241"/>
                    <a:pt x="27485" y="11243"/>
                    <a:pt x="27518" y="11243"/>
                  </a:cubicBezTo>
                  <a:cubicBezTo>
                    <a:pt x="27551" y="11243"/>
                    <a:pt x="27586" y="11241"/>
                    <a:pt x="27624" y="11238"/>
                  </a:cubicBezTo>
                  <a:lnTo>
                    <a:pt x="27624" y="11238"/>
                  </a:lnTo>
                  <a:cubicBezTo>
                    <a:pt x="27607" y="11302"/>
                    <a:pt x="27587" y="11362"/>
                    <a:pt x="27570" y="11416"/>
                  </a:cubicBezTo>
                  <a:cubicBezTo>
                    <a:pt x="27500" y="11426"/>
                    <a:pt x="27431" y="11431"/>
                    <a:pt x="27355" y="11431"/>
                  </a:cubicBezTo>
                  <a:cubicBezTo>
                    <a:pt x="27151" y="11431"/>
                    <a:pt x="26990" y="11373"/>
                    <a:pt x="26856" y="11287"/>
                  </a:cubicBezTo>
                  <a:cubicBezTo>
                    <a:pt x="26851" y="11277"/>
                    <a:pt x="26845" y="11260"/>
                    <a:pt x="26839" y="11250"/>
                  </a:cubicBezTo>
                  <a:cubicBezTo>
                    <a:pt x="26593" y="10637"/>
                    <a:pt x="26297" y="10030"/>
                    <a:pt x="26147" y="9380"/>
                  </a:cubicBezTo>
                  <a:cubicBezTo>
                    <a:pt x="26098" y="9256"/>
                    <a:pt x="26040" y="9133"/>
                    <a:pt x="25963" y="9014"/>
                  </a:cubicBezTo>
                  <a:cubicBezTo>
                    <a:pt x="25733" y="8627"/>
                    <a:pt x="25432" y="8305"/>
                    <a:pt x="25105" y="7999"/>
                  </a:cubicBezTo>
                  <a:cubicBezTo>
                    <a:pt x="24932" y="7962"/>
                    <a:pt x="24803" y="7860"/>
                    <a:pt x="24728" y="7677"/>
                  </a:cubicBezTo>
                  <a:cubicBezTo>
                    <a:pt x="24621" y="7585"/>
                    <a:pt x="24508" y="7494"/>
                    <a:pt x="24401" y="7409"/>
                  </a:cubicBezTo>
                  <a:cubicBezTo>
                    <a:pt x="24396" y="7414"/>
                    <a:pt x="24389" y="7419"/>
                    <a:pt x="24384" y="7429"/>
                  </a:cubicBezTo>
                  <a:cubicBezTo>
                    <a:pt x="24314" y="7360"/>
                    <a:pt x="24240" y="7295"/>
                    <a:pt x="24170" y="7231"/>
                  </a:cubicBezTo>
                  <a:cubicBezTo>
                    <a:pt x="24024" y="7215"/>
                    <a:pt x="23938" y="7144"/>
                    <a:pt x="23917" y="7015"/>
                  </a:cubicBezTo>
                  <a:cubicBezTo>
                    <a:pt x="23422" y="6608"/>
                    <a:pt x="22961" y="6177"/>
                    <a:pt x="22623" y="5624"/>
                  </a:cubicBezTo>
                  <a:cubicBezTo>
                    <a:pt x="22257" y="5023"/>
                    <a:pt x="22128" y="4416"/>
                    <a:pt x="22090" y="3799"/>
                  </a:cubicBezTo>
                  <a:cubicBezTo>
                    <a:pt x="21983" y="3331"/>
                    <a:pt x="22090" y="2825"/>
                    <a:pt x="22123" y="2337"/>
                  </a:cubicBezTo>
                  <a:lnTo>
                    <a:pt x="22123" y="2272"/>
                  </a:lnTo>
                  <a:cubicBezTo>
                    <a:pt x="22133" y="2068"/>
                    <a:pt x="22128" y="1870"/>
                    <a:pt x="22085" y="1676"/>
                  </a:cubicBezTo>
                  <a:cubicBezTo>
                    <a:pt x="22036" y="1461"/>
                    <a:pt x="21946" y="1257"/>
                    <a:pt x="21778" y="1064"/>
                  </a:cubicBezTo>
                  <a:cubicBezTo>
                    <a:pt x="21300" y="240"/>
                    <a:pt x="20568" y="1"/>
                    <a:pt x="1971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666025" y="2829850"/>
              <a:ext cx="4175" cy="3625"/>
            </a:xfrm>
            <a:custGeom>
              <a:rect b="b" l="l" r="r" t="t"/>
              <a:pathLst>
                <a:path extrusionOk="0" h="145" w="167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570125" y="2247375"/>
              <a:ext cx="700" cy="575"/>
            </a:xfrm>
            <a:custGeom>
              <a:rect b="b" l="l" r="r" t="t"/>
              <a:pathLst>
                <a:path extrusionOk="0" h="23" w="28">
                  <a:moveTo>
                    <a:pt x="28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484750" y="3949950"/>
              <a:ext cx="275" cy="275"/>
            </a:xfrm>
            <a:custGeom>
              <a:rect b="b" l="l" r="r" t="t"/>
              <a:pathLst>
                <a:path extrusionOk="0" h="11" w="11">
                  <a:moveTo>
                    <a:pt x="0" y="1"/>
                  </a:move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478425" y="37824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331225" y="3273675"/>
              <a:ext cx="753625" cy="762125"/>
            </a:xfrm>
            <a:custGeom>
              <a:rect b="b" l="l" r="r" t="t"/>
              <a:pathLst>
                <a:path extrusionOk="0" h="30485" w="30145">
                  <a:moveTo>
                    <a:pt x="13285" y="1"/>
                  </a:moveTo>
                  <a:cubicBezTo>
                    <a:pt x="13214" y="1"/>
                    <a:pt x="13136" y="7"/>
                    <a:pt x="13050" y="18"/>
                  </a:cubicBezTo>
                  <a:cubicBezTo>
                    <a:pt x="10815" y="330"/>
                    <a:pt x="8586" y="636"/>
                    <a:pt x="6350" y="932"/>
                  </a:cubicBezTo>
                  <a:cubicBezTo>
                    <a:pt x="6125" y="878"/>
                    <a:pt x="5938" y="782"/>
                    <a:pt x="5792" y="626"/>
                  </a:cubicBezTo>
                  <a:cubicBezTo>
                    <a:pt x="5749" y="583"/>
                    <a:pt x="5717" y="534"/>
                    <a:pt x="5685" y="481"/>
                  </a:cubicBezTo>
                  <a:cubicBezTo>
                    <a:pt x="5524" y="502"/>
                    <a:pt x="5368" y="524"/>
                    <a:pt x="5207" y="546"/>
                  </a:cubicBezTo>
                  <a:cubicBezTo>
                    <a:pt x="4976" y="712"/>
                    <a:pt x="4691" y="836"/>
                    <a:pt x="4294" y="883"/>
                  </a:cubicBezTo>
                  <a:cubicBezTo>
                    <a:pt x="2993" y="1050"/>
                    <a:pt x="1693" y="1206"/>
                    <a:pt x="393" y="1351"/>
                  </a:cubicBezTo>
                  <a:cubicBezTo>
                    <a:pt x="323" y="1404"/>
                    <a:pt x="265" y="1458"/>
                    <a:pt x="205" y="1528"/>
                  </a:cubicBezTo>
                  <a:cubicBezTo>
                    <a:pt x="188" y="1550"/>
                    <a:pt x="173" y="1571"/>
                    <a:pt x="156" y="1593"/>
                  </a:cubicBezTo>
                  <a:cubicBezTo>
                    <a:pt x="60" y="1738"/>
                    <a:pt x="17" y="1893"/>
                    <a:pt x="0" y="2054"/>
                  </a:cubicBezTo>
                  <a:cubicBezTo>
                    <a:pt x="136" y="2195"/>
                    <a:pt x="232" y="2398"/>
                    <a:pt x="312" y="2694"/>
                  </a:cubicBezTo>
                  <a:cubicBezTo>
                    <a:pt x="887" y="4773"/>
                    <a:pt x="1495" y="6847"/>
                    <a:pt x="2182" y="8888"/>
                  </a:cubicBezTo>
                  <a:cubicBezTo>
                    <a:pt x="2988" y="11284"/>
                    <a:pt x="3412" y="13809"/>
                    <a:pt x="4540" y="16097"/>
                  </a:cubicBezTo>
                  <a:cubicBezTo>
                    <a:pt x="4540" y="16097"/>
                    <a:pt x="4535" y="16092"/>
                    <a:pt x="4530" y="16092"/>
                  </a:cubicBezTo>
                  <a:lnTo>
                    <a:pt x="4530" y="16092"/>
                  </a:lnTo>
                  <a:cubicBezTo>
                    <a:pt x="4642" y="16785"/>
                    <a:pt x="4589" y="17548"/>
                    <a:pt x="5330" y="17972"/>
                  </a:cubicBezTo>
                  <a:cubicBezTo>
                    <a:pt x="5222" y="18381"/>
                    <a:pt x="5985" y="18423"/>
                    <a:pt x="5733" y="18897"/>
                  </a:cubicBezTo>
                  <a:lnTo>
                    <a:pt x="5733" y="18902"/>
                  </a:lnTo>
                  <a:cubicBezTo>
                    <a:pt x="5787" y="19299"/>
                    <a:pt x="5841" y="19697"/>
                    <a:pt x="5899" y="20094"/>
                  </a:cubicBezTo>
                  <a:cubicBezTo>
                    <a:pt x="5889" y="20191"/>
                    <a:pt x="5878" y="20283"/>
                    <a:pt x="5867" y="20374"/>
                  </a:cubicBezTo>
                  <a:cubicBezTo>
                    <a:pt x="5873" y="20369"/>
                    <a:pt x="5878" y="20369"/>
                    <a:pt x="5883" y="20363"/>
                  </a:cubicBezTo>
                  <a:lnTo>
                    <a:pt x="5883" y="20363"/>
                  </a:lnTo>
                  <a:cubicBezTo>
                    <a:pt x="5539" y="21502"/>
                    <a:pt x="5003" y="22625"/>
                    <a:pt x="5609" y="23833"/>
                  </a:cubicBezTo>
                  <a:lnTo>
                    <a:pt x="5598" y="23833"/>
                  </a:lnTo>
                  <a:cubicBezTo>
                    <a:pt x="5615" y="24059"/>
                    <a:pt x="5609" y="24295"/>
                    <a:pt x="5878" y="24392"/>
                  </a:cubicBezTo>
                  <a:cubicBezTo>
                    <a:pt x="6415" y="25230"/>
                    <a:pt x="5470" y="26219"/>
                    <a:pt x="6136" y="27041"/>
                  </a:cubicBezTo>
                  <a:cubicBezTo>
                    <a:pt x="6238" y="27357"/>
                    <a:pt x="6340" y="27674"/>
                    <a:pt x="6657" y="27847"/>
                  </a:cubicBezTo>
                  <a:cubicBezTo>
                    <a:pt x="6576" y="27932"/>
                    <a:pt x="6501" y="28073"/>
                    <a:pt x="6415" y="28083"/>
                  </a:cubicBezTo>
                  <a:cubicBezTo>
                    <a:pt x="6345" y="28093"/>
                    <a:pt x="6275" y="28098"/>
                    <a:pt x="6211" y="28110"/>
                  </a:cubicBezTo>
                  <a:lnTo>
                    <a:pt x="6228" y="28137"/>
                  </a:lnTo>
                  <a:cubicBezTo>
                    <a:pt x="6281" y="28227"/>
                    <a:pt x="6362" y="28298"/>
                    <a:pt x="6453" y="28341"/>
                  </a:cubicBezTo>
                  <a:cubicBezTo>
                    <a:pt x="6453" y="28373"/>
                    <a:pt x="6447" y="28432"/>
                    <a:pt x="6442" y="28480"/>
                  </a:cubicBezTo>
                  <a:cubicBezTo>
                    <a:pt x="6635" y="28529"/>
                    <a:pt x="6808" y="28653"/>
                    <a:pt x="6942" y="28911"/>
                  </a:cubicBezTo>
                  <a:lnTo>
                    <a:pt x="6930" y="28911"/>
                  </a:lnTo>
                  <a:lnTo>
                    <a:pt x="6952" y="28931"/>
                  </a:lnTo>
                  <a:lnTo>
                    <a:pt x="6952" y="28921"/>
                  </a:lnTo>
                  <a:cubicBezTo>
                    <a:pt x="7253" y="29104"/>
                    <a:pt x="7022" y="29652"/>
                    <a:pt x="7473" y="29732"/>
                  </a:cubicBezTo>
                  <a:cubicBezTo>
                    <a:pt x="7626" y="30185"/>
                    <a:pt x="7917" y="30287"/>
                    <a:pt x="8234" y="30287"/>
                  </a:cubicBezTo>
                  <a:cubicBezTo>
                    <a:pt x="8461" y="30287"/>
                    <a:pt x="8702" y="30234"/>
                    <a:pt x="8913" y="30221"/>
                  </a:cubicBezTo>
                  <a:cubicBezTo>
                    <a:pt x="13255" y="29958"/>
                    <a:pt x="17589" y="29705"/>
                    <a:pt x="21919" y="29323"/>
                  </a:cubicBezTo>
                  <a:cubicBezTo>
                    <a:pt x="22031" y="29313"/>
                    <a:pt x="22137" y="29308"/>
                    <a:pt x="22239" y="29308"/>
                  </a:cubicBezTo>
                  <a:cubicBezTo>
                    <a:pt x="22888" y="29308"/>
                    <a:pt x="23324" y="29519"/>
                    <a:pt x="23751" y="29980"/>
                  </a:cubicBezTo>
                  <a:cubicBezTo>
                    <a:pt x="23888" y="30300"/>
                    <a:pt x="24132" y="30484"/>
                    <a:pt x="24416" y="30484"/>
                  </a:cubicBezTo>
                  <a:cubicBezTo>
                    <a:pt x="24455" y="30484"/>
                    <a:pt x="24495" y="30481"/>
                    <a:pt x="24536" y="30473"/>
                  </a:cubicBezTo>
                  <a:cubicBezTo>
                    <a:pt x="24670" y="30414"/>
                    <a:pt x="24767" y="30334"/>
                    <a:pt x="24842" y="30258"/>
                  </a:cubicBezTo>
                  <a:cubicBezTo>
                    <a:pt x="24901" y="30076"/>
                    <a:pt x="24804" y="29807"/>
                    <a:pt x="24837" y="29608"/>
                  </a:cubicBezTo>
                  <a:cubicBezTo>
                    <a:pt x="24955" y="28824"/>
                    <a:pt x="24401" y="28093"/>
                    <a:pt x="24638" y="27299"/>
                  </a:cubicBezTo>
                  <a:cubicBezTo>
                    <a:pt x="24791" y="27178"/>
                    <a:pt x="24943" y="27126"/>
                    <a:pt x="25096" y="27126"/>
                  </a:cubicBezTo>
                  <a:cubicBezTo>
                    <a:pt x="25275" y="27126"/>
                    <a:pt x="25454" y="27198"/>
                    <a:pt x="25632" y="27315"/>
                  </a:cubicBezTo>
                  <a:cubicBezTo>
                    <a:pt x="25691" y="27536"/>
                    <a:pt x="25852" y="27586"/>
                    <a:pt x="26023" y="27586"/>
                  </a:cubicBezTo>
                  <a:cubicBezTo>
                    <a:pt x="26068" y="27586"/>
                    <a:pt x="26113" y="27582"/>
                    <a:pt x="26158" y="27578"/>
                  </a:cubicBezTo>
                  <a:cubicBezTo>
                    <a:pt x="26364" y="27555"/>
                    <a:pt x="26562" y="27542"/>
                    <a:pt x="26748" y="27542"/>
                  </a:cubicBezTo>
                  <a:cubicBezTo>
                    <a:pt x="27060" y="27542"/>
                    <a:pt x="27337" y="27581"/>
                    <a:pt x="27560" y="27686"/>
                  </a:cubicBezTo>
                  <a:cubicBezTo>
                    <a:pt x="27641" y="27637"/>
                    <a:pt x="27721" y="27567"/>
                    <a:pt x="27797" y="27481"/>
                  </a:cubicBezTo>
                  <a:cubicBezTo>
                    <a:pt x="27845" y="27416"/>
                    <a:pt x="27888" y="27347"/>
                    <a:pt x="27921" y="27277"/>
                  </a:cubicBezTo>
                  <a:cubicBezTo>
                    <a:pt x="28119" y="26868"/>
                    <a:pt x="28060" y="26364"/>
                    <a:pt x="27985" y="25998"/>
                  </a:cubicBezTo>
                  <a:cubicBezTo>
                    <a:pt x="27544" y="23753"/>
                    <a:pt x="28452" y="21867"/>
                    <a:pt x="29414" y="19874"/>
                  </a:cubicBezTo>
                  <a:cubicBezTo>
                    <a:pt x="29634" y="19412"/>
                    <a:pt x="29865" y="18939"/>
                    <a:pt x="30074" y="18461"/>
                  </a:cubicBezTo>
                  <a:cubicBezTo>
                    <a:pt x="30145" y="18311"/>
                    <a:pt x="30133" y="18150"/>
                    <a:pt x="30063" y="18010"/>
                  </a:cubicBezTo>
                  <a:cubicBezTo>
                    <a:pt x="29919" y="18166"/>
                    <a:pt x="29741" y="18300"/>
                    <a:pt x="29521" y="18391"/>
                  </a:cubicBezTo>
                  <a:cubicBezTo>
                    <a:pt x="29543" y="18343"/>
                    <a:pt x="29565" y="18294"/>
                    <a:pt x="29585" y="18247"/>
                  </a:cubicBezTo>
                  <a:cubicBezTo>
                    <a:pt x="29550" y="18214"/>
                    <a:pt x="29500" y="18206"/>
                    <a:pt x="29440" y="18206"/>
                  </a:cubicBezTo>
                  <a:cubicBezTo>
                    <a:pt x="29372" y="18206"/>
                    <a:pt x="29293" y="18217"/>
                    <a:pt x="29215" y="18217"/>
                  </a:cubicBezTo>
                  <a:cubicBezTo>
                    <a:pt x="29078" y="18217"/>
                    <a:pt x="28943" y="18183"/>
                    <a:pt x="28871" y="17994"/>
                  </a:cubicBezTo>
                  <a:cubicBezTo>
                    <a:pt x="28855" y="17984"/>
                    <a:pt x="28833" y="17972"/>
                    <a:pt x="28817" y="17962"/>
                  </a:cubicBezTo>
                  <a:cubicBezTo>
                    <a:pt x="28591" y="17823"/>
                    <a:pt x="28360" y="17682"/>
                    <a:pt x="28129" y="17548"/>
                  </a:cubicBezTo>
                  <a:lnTo>
                    <a:pt x="28129" y="17543"/>
                  </a:lnTo>
                  <a:cubicBezTo>
                    <a:pt x="27904" y="16995"/>
                    <a:pt x="27738" y="16430"/>
                    <a:pt x="27770" y="15829"/>
                  </a:cubicBezTo>
                  <a:cubicBezTo>
                    <a:pt x="27463" y="15636"/>
                    <a:pt x="27420" y="15356"/>
                    <a:pt x="27507" y="15029"/>
                  </a:cubicBezTo>
                  <a:lnTo>
                    <a:pt x="27507" y="15029"/>
                  </a:lnTo>
                  <a:cubicBezTo>
                    <a:pt x="27436" y="15034"/>
                    <a:pt x="27368" y="15036"/>
                    <a:pt x="27304" y="15036"/>
                  </a:cubicBezTo>
                  <a:cubicBezTo>
                    <a:pt x="26110" y="15036"/>
                    <a:pt x="25880" y="14208"/>
                    <a:pt x="25905" y="13159"/>
                  </a:cubicBezTo>
                  <a:cubicBezTo>
                    <a:pt x="24901" y="13100"/>
                    <a:pt x="24842" y="12101"/>
                    <a:pt x="24321" y="11558"/>
                  </a:cubicBezTo>
                  <a:cubicBezTo>
                    <a:pt x="24259" y="11567"/>
                    <a:pt x="24200" y="11572"/>
                    <a:pt x="24144" y="11572"/>
                  </a:cubicBezTo>
                  <a:cubicBezTo>
                    <a:pt x="23786" y="11572"/>
                    <a:pt x="23563" y="11377"/>
                    <a:pt x="23488" y="10972"/>
                  </a:cubicBezTo>
                  <a:cubicBezTo>
                    <a:pt x="23215" y="10779"/>
                    <a:pt x="23010" y="10531"/>
                    <a:pt x="22828" y="10268"/>
                  </a:cubicBezTo>
                  <a:cubicBezTo>
                    <a:pt x="22526" y="9829"/>
                    <a:pt x="22290" y="9339"/>
                    <a:pt x="21919" y="8947"/>
                  </a:cubicBezTo>
                  <a:cubicBezTo>
                    <a:pt x="21511" y="8840"/>
                    <a:pt x="20979" y="8937"/>
                    <a:pt x="20834" y="8362"/>
                  </a:cubicBezTo>
                  <a:cubicBezTo>
                    <a:pt x="20820" y="8362"/>
                    <a:pt x="20805" y="8363"/>
                    <a:pt x="20791" y="8363"/>
                  </a:cubicBezTo>
                  <a:cubicBezTo>
                    <a:pt x="20623" y="8363"/>
                    <a:pt x="20521" y="8302"/>
                    <a:pt x="20560" y="8093"/>
                  </a:cubicBezTo>
                  <a:lnTo>
                    <a:pt x="20560" y="8093"/>
                  </a:lnTo>
                  <a:cubicBezTo>
                    <a:pt x="20502" y="8114"/>
                    <a:pt x="20451" y="8124"/>
                    <a:pt x="20404" y="8124"/>
                  </a:cubicBezTo>
                  <a:cubicBezTo>
                    <a:pt x="20224" y="8124"/>
                    <a:pt x="20117" y="7982"/>
                    <a:pt x="20023" y="7803"/>
                  </a:cubicBezTo>
                  <a:lnTo>
                    <a:pt x="20029" y="7803"/>
                  </a:lnTo>
                  <a:cubicBezTo>
                    <a:pt x="19942" y="7722"/>
                    <a:pt x="19862" y="7642"/>
                    <a:pt x="19781" y="7561"/>
                  </a:cubicBezTo>
                  <a:cubicBezTo>
                    <a:pt x="19481" y="7502"/>
                    <a:pt x="19287" y="7320"/>
                    <a:pt x="19211" y="7018"/>
                  </a:cubicBezTo>
                  <a:cubicBezTo>
                    <a:pt x="18400" y="6277"/>
                    <a:pt x="17401" y="5708"/>
                    <a:pt x="17175" y="4466"/>
                  </a:cubicBezTo>
                  <a:cubicBezTo>
                    <a:pt x="17165" y="4402"/>
                    <a:pt x="17128" y="4343"/>
                    <a:pt x="17068" y="4290"/>
                  </a:cubicBezTo>
                  <a:cubicBezTo>
                    <a:pt x="16902" y="4124"/>
                    <a:pt x="16585" y="3983"/>
                    <a:pt x="16375" y="3827"/>
                  </a:cubicBezTo>
                  <a:cubicBezTo>
                    <a:pt x="15779" y="3645"/>
                    <a:pt x="15177" y="3462"/>
                    <a:pt x="14705" y="3021"/>
                  </a:cubicBezTo>
                  <a:cubicBezTo>
                    <a:pt x="14479" y="3016"/>
                    <a:pt x="14254" y="3011"/>
                    <a:pt x="14157" y="2753"/>
                  </a:cubicBezTo>
                  <a:cubicBezTo>
                    <a:pt x="13937" y="2753"/>
                    <a:pt x="13716" y="2737"/>
                    <a:pt x="13625" y="2480"/>
                  </a:cubicBezTo>
                  <a:cubicBezTo>
                    <a:pt x="13329" y="2420"/>
                    <a:pt x="13114" y="2280"/>
                    <a:pt x="13093" y="1947"/>
                  </a:cubicBezTo>
                  <a:cubicBezTo>
                    <a:pt x="12685" y="1770"/>
                    <a:pt x="12803" y="1593"/>
                    <a:pt x="13087" y="1416"/>
                  </a:cubicBezTo>
                  <a:cubicBezTo>
                    <a:pt x="13093" y="1195"/>
                    <a:pt x="13099" y="970"/>
                    <a:pt x="13356" y="878"/>
                  </a:cubicBezTo>
                  <a:cubicBezTo>
                    <a:pt x="13419" y="676"/>
                    <a:pt x="13529" y="568"/>
                    <a:pt x="13694" y="568"/>
                  </a:cubicBezTo>
                  <a:cubicBezTo>
                    <a:pt x="13753" y="568"/>
                    <a:pt x="13819" y="582"/>
                    <a:pt x="13893" y="610"/>
                  </a:cubicBezTo>
                  <a:cubicBezTo>
                    <a:pt x="13872" y="330"/>
                    <a:pt x="13791" y="164"/>
                    <a:pt x="13641" y="78"/>
                  </a:cubicBezTo>
                  <a:cubicBezTo>
                    <a:pt x="13646" y="67"/>
                    <a:pt x="13652" y="56"/>
                    <a:pt x="13657" y="45"/>
                  </a:cubicBezTo>
                  <a:lnTo>
                    <a:pt x="13657" y="45"/>
                  </a:lnTo>
                  <a:cubicBezTo>
                    <a:pt x="13635" y="51"/>
                    <a:pt x="13619" y="51"/>
                    <a:pt x="13597" y="56"/>
                  </a:cubicBezTo>
                  <a:cubicBezTo>
                    <a:pt x="13512" y="19"/>
                    <a:pt x="13410" y="1"/>
                    <a:pt x="1328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845350" y="3475450"/>
              <a:ext cx="550" cy="450"/>
            </a:xfrm>
            <a:custGeom>
              <a:rect b="b" l="l" r="r" t="t"/>
              <a:pathLst>
                <a:path extrusionOk="0" h="18" w="22">
                  <a:moveTo>
                    <a:pt x="22" y="17"/>
                  </a:moveTo>
                  <a:lnTo>
                    <a:pt x="22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6019150" y="3649250"/>
              <a:ext cx="275" cy="150"/>
            </a:xfrm>
            <a:custGeom>
              <a:rect b="b" l="l" r="r" t="t"/>
              <a:pathLst>
                <a:path extrusionOk="0" h="6" w="11">
                  <a:moveTo>
                    <a:pt x="0" y="0"/>
                  </a:moveTo>
                  <a:lnTo>
                    <a:pt x="10" y="6"/>
                  </a:lnTo>
                  <a:cubicBezTo>
                    <a:pt x="10" y="6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658925" y="33224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938825" y="3562225"/>
              <a:ext cx="550" cy="400"/>
            </a:xfrm>
            <a:custGeom>
              <a:rect b="b" l="l" r="r" t="t"/>
              <a:pathLst>
                <a:path extrusionOk="0" h="16" w="22">
                  <a:moveTo>
                    <a:pt x="0" y="0"/>
                  </a:moveTo>
                  <a:cubicBezTo>
                    <a:pt x="7" y="5"/>
                    <a:pt x="12" y="11"/>
                    <a:pt x="17" y="16"/>
                  </a:cubicBezTo>
                  <a:lnTo>
                    <a:pt x="22" y="16"/>
                  </a:lnTo>
                  <a:cubicBezTo>
                    <a:pt x="22" y="16"/>
                    <a:pt x="17" y="11"/>
                    <a:pt x="1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978850" y="3602375"/>
              <a:ext cx="275" cy="300"/>
            </a:xfrm>
            <a:custGeom>
              <a:rect b="b" l="l" r="r" t="t"/>
              <a:pathLst>
                <a:path extrusionOk="0" h="12" w="11">
                  <a:moveTo>
                    <a:pt x="0" y="1"/>
                  </a:moveTo>
                  <a:lnTo>
                    <a:pt x="0" y="11"/>
                  </a:lnTo>
                  <a:lnTo>
                    <a:pt x="11" y="11"/>
                  </a:lnTo>
                  <a:cubicBezTo>
                    <a:pt x="11" y="6"/>
                    <a:pt x="6" y="6"/>
                    <a:pt x="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939350" y="3562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658375" y="3321950"/>
              <a:ext cx="575" cy="550"/>
            </a:xfrm>
            <a:custGeom>
              <a:rect b="b" l="l" r="r" t="t"/>
              <a:pathLst>
                <a:path extrusionOk="0" h="22" w="23">
                  <a:moveTo>
                    <a:pt x="1" y="1"/>
                  </a:moveTo>
                  <a:cubicBezTo>
                    <a:pt x="1" y="6"/>
                    <a:pt x="7" y="11"/>
                    <a:pt x="7" y="16"/>
                  </a:cubicBezTo>
                  <a:cubicBezTo>
                    <a:pt x="13" y="16"/>
                    <a:pt x="18" y="21"/>
                    <a:pt x="23" y="2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671575" y="3335225"/>
              <a:ext cx="825" cy="700"/>
            </a:xfrm>
            <a:custGeom>
              <a:rect b="b" l="l" r="r" t="t"/>
              <a:pathLst>
                <a:path extrusionOk="0" h="28" w="33">
                  <a:moveTo>
                    <a:pt x="0" y="1"/>
                  </a:moveTo>
                  <a:lnTo>
                    <a:pt x="0" y="1"/>
                  </a:lnTo>
                  <a:cubicBezTo>
                    <a:pt x="5" y="11"/>
                    <a:pt x="5" y="11"/>
                    <a:pt x="11" y="18"/>
                  </a:cubicBezTo>
                  <a:cubicBezTo>
                    <a:pt x="15" y="22"/>
                    <a:pt x="25" y="23"/>
                    <a:pt x="31" y="27"/>
                  </a:cubicBezTo>
                  <a:lnTo>
                    <a:pt x="31" y="27"/>
                  </a:lnTo>
                  <a:lnTo>
                    <a:pt x="0" y="1"/>
                  </a:lnTo>
                  <a:close/>
                  <a:moveTo>
                    <a:pt x="31" y="27"/>
                  </a:moveTo>
                  <a:lnTo>
                    <a:pt x="32" y="28"/>
                  </a:lnTo>
                  <a:cubicBezTo>
                    <a:pt x="32" y="28"/>
                    <a:pt x="32" y="27"/>
                    <a:pt x="31" y="27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851950" y="3482025"/>
              <a:ext cx="675" cy="700"/>
            </a:xfrm>
            <a:custGeom>
              <a:rect b="b" l="l" r="r" t="t"/>
              <a:pathLst>
                <a:path extrusionOk="0" h="28" w="27">
                  <a:moveTo>
                    <a:pt x="0" y="0"/>
                  </a:moveTo>
                  <a:cubicBezTo>
                    <a:pt x="5" y="12"/>
                    <a:pt x="5" y="17"/>
                    <a:pt x="5" y="28"/>
                  </a:cubicBezTo>
                  <a:lnTo>
                    <a:pt x="26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684975" y="3341950"/>
              <a:ext cx="700" cy="550"/>
            </a:xfrm>
            <a:custGeom>
              <a:rect b="b" l="l" r="r" t="t"/>
              <a:pathLst>
                <a:path extrusionOk="0" h="22" w="28">
                  <a:moveTo>
                    <a:pt x="1" y="0"/>
                  </a:moveTo>
                  <a:cubicBezTo>
                    <a:pt x="1" y="12"/>
                    <a:pt x="7" y="12"/>
                    <a:pt x="7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6018875" y="3649250"/>
              <a:ext cx="550" cy="150"/>
            </a:xfrm>
            <a:custGeom>
              <a:rect b="b" l="l" r="r" t="t"/>
              <a:pathLst>
                <a:path extrusionOk="0" h="6" w="22">
                  <a:moveTo>
                    <a:pt x="1" y="0"/>
                  </a:moveTo>
                  <a:lnTo>
                    <a:pt x="1" y="6"/>
                  </a:lnTo>
                  <a:lnTo>
                    <a:pt x="21" y="6"/>
                  </a:lnTo>
                  <a:cubicBezTo>
                    <a:pt x="11" y="6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6025450" y="3668975"/>
              <a:ext cx="575" cy="825"/>
            </a:xfrm>
            <a:custGeom>
              <a:rect b="b" l="l" r="r" t="t"/>
              <a:pathLst>
                <a:path extrusionOk="0" h="33" w="23">
                  <a:moveTo>
                    <a:pt x="6" y="1"/>
                  </a:moveTo>
                  <a:cubicBezTo>
                    <a:pt x="1" y="6"/>
                    <a:pt x="1" y="12"/>
                    <a:pt x="1" y="17"/>
                  </a:cubicBezTo>
                  <a:cubicBezTo>
                    <a:pt x="11" y="22"/>
                    <a:pt x="16" y="28"/>
                    <a:pt x="23" y="3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658375" y="3308775"/>
              <a:ext cx="575" cy="825"/>
            </a:xfrm>
            <a:custGeom>
              <a:rect b="b" l="l" r="r" t="t"/>
              <a:pathLst>
                <a:path extrusionOk="0" h="33" w="23">
                  <a:moveTo>
                    <a:pt x="23" y="0"/>
                  </a:moveTo>
                  <a:lnTo>
                    <a:pt x="23" y="0"/>
                  </a:lnTo>
                  <a:cubicBezTo>
                    <a:pt x="18" y="5"/>
                    <a:pt x="13" y="5"/>
                    <a:pt x="1" y="12"/>
                  </a:cubicBezTo>
                  <a:lnTo>
                    <a:pt x="1" y="3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678525" y="3289300"/>
              <a:ext cx="325" cy="150"/>
            </a:xfrm>
            <a:custGeom>
              <a:rect b="b" l="l" r="r" t="t"/>
              <a:pathLst>
                <a:path extrusionOk="0" h="6" w="13">
                  <a:moveTo>
                    <a:pt x="12" y="1"/>
                  </a:moveTo>
                  <a:cubicBezTo>
                    <a:pt x="7" y="1"/>
                    <a:pt x="1" y="6"/>
                    <a:pt x="1" y="6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825200" y="346200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0" y="1"/>
                  </a:moveTo>
                  <a:cubicBezTo>
                    <a:pt x="2" y="3"/>
                    <a:pt x="3" y="6"/>
                    <a:pt x="5" y="8"/>
                  </a:cubicBezTo>
                  <a:lnTo>
                    <a:pt x="5" y="8"/>
                  </a:lnTo>
                  <a:lnTo>
                    <a:pt x="0" y="1"/>
                  </a:lnTo>
                  <a:close/>
                  <a:moveTo>
                    <a:pt x="5" y="8"/>
                  </a:moveTo>
                  <a:lnTo>
                    <a:pt x="12" y="18"/>
                  </a:lnTo>
                  <a:lnTo>
                    <a:pt x="18" y="22"/>
                  </a:lnTo>
                  <a:lnTo>
                    <a:pt x="18" y="22"/>
                  </a:lnTo>
                  <a:cubicBezTo>
                    <a:pt x="14" y="17"/>
                    <a:pt x="9" y="13"/>
                    <a:pt x="5" y="8"/>
                  </a:cubicBezTo>
                  <a:close/>
                  <a:moveTo>
                    <a:pt x="18" y="22"/>
                  </a:moveTo>
                  <a:cubicBezTo>
                    <a:pt x="20" y="24"/>
                    <a:pt x="21" y="26"/>
                    <a:pt x="22" y="28"/>
                  </a:cubicBezTo>
                  <a:lnTo>
                    <a:pt x="27" y="28"/>
                  </a:lnTo>
                  <a:lnTo>
                    <a:pt x="18" y="22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678525" y="3288925"/>
              <a:ext cx="450" cy="525"/>
            </a:xfrm>
            <a:custGeom>
              <a:rect b="b" l="l" r="r" t="t"/>
              <a:pathLst>
                <a:path extrusionOk="0" h="21" w="18">
                  <a:moveTo>
                    <a:pt x="1" y="0"/>
                  </a:moveTo>
                  <a:lnTo>
                    <a:pt x="1" y="21"/>
                  </a:lnTo>
                  <a:cubicBezTo>
                    <a:pt x="7" y="16"/>
                    <a:pt x="12" y="10"/>
                    <a:pt x="17" y="5"/>
                  </a:cubicBezTo>
                  <a:cubicBezTo>
                    <a:pt x="12" y="0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845200" y="3475450"/>
              <a:ext cx="575" cy="575"/>
            </a:xfrm>
            <a:custGeom>
              <a:rect b="b" l="l" r="r" t="t"/>
              <a:pathLst>
                <a:path extrusionOk="0" h="23" w="23">
                  <a:moveTo>
                    <a:pt x="6" y="0"/>
                  </a:moveTo>
                  <a:cubicBezTo>
                    <a:pt x="6" y="6"/>
                    <a:pt x="6" y="17"/>
                    <a:pt x="1" y="22"/>
                  </a:cubicBezTo>
                  <a:cubicBezTo>
                    <a:pt x="12" y="22"/>
                    <a:pt x="18" y="17"/>
                    <a:pt x="23" y="17"/>
                  </a:cubicBezTo>
                  <a:cubicBezTo>
                    <a:pt x="18" y="11"/>
                    <a:pt x="12" y="6"/>
                    <a:pt x="6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5698300" y="3348675"/>
              <a:ext cx="825" cy="550"/>
            </a:xfrm>
            <a:custGeom>
              <a:rect b="b" l="l" r="r" t="t"/>
              <a:pathLst>
                <a:path extrusionOk="0" h="22" w="33">
                  <a:moveTo>
                    <a:pt x="0" y="1"/>
                  </a:moveTo>
                  <a:cubicBezTo>
                    <a:pt x="5" y="6"/>
                    <a:pt x="16" y="11"/>
                    <a:pt x="22" y="21"/>
                  </a:cubicBezTo>
                  <a:lnTo>
                    <a:pt x="32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665000" y="3295500"/>
              <a:ext cx="650" cy="700"/>
            </a:xfrm>
            <a:custGeom>
              <a:rect b="b" l="l" r="r" t="t"/>
              <a:pathLst>
                <a:path extrusionOk="0" h="28" w="26">
                  <a:moveTo>
                    <a:pt x="26" y="0"/>
                  </a:moveTo>
                  <a:cubicBezTo>
                    <a:pt x="21" y="0"/>
                    <a:pt x="16" y="5"/>
                    <a:pt x="5" y="5"/>
                  </a:cubicBezTo>
                  <a:cubicBezTo>
                    <a:pt x="5" y="10"/>
                    <a:pt x="5" y="16"/>
                    <a:pt x="0" y="2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810775" y="1896150"/>
              <a:ext cx="826250" cy="553250"/>
            </a:xfrm>
            <a:custGeom>
              <a:rect b="b" l="l" r="r" t="t"/>
              <a:pathLst>
                <a:path extrusionOk="0" h="22130" w="33050">
                  <a:moveTo>
                    <a:pt x="26460" y="1"/>
                  </a:moveTo>
                  <a:cubicBezTo>
                    <a:pt x="26349" y="1"/>
                    <a:pt x="26242" y="59"/>
                    <a:pt x="26174" y="141"/>
                  </a:cubicBezTo>
                  <a:cubicBezTo>
                    <a:pt x="26066" y="184"/>
                    <a:pt x="25921" y="206"/>
                    <a:pt x="25723" y="211"/>
                  </a:cubicBezTo>
                  <a:cubicBezTo>
                    <a:pt x="18905" y="360"/>
                    <a:pt x="12093" y="554"/>
                    <a:pt x="5275" y="737"/>
                  </a:cubicBezTo>
                  <a:cubicBezTo>
                    <a:pt x="5131" y="732"/>
                    <a:pt x="4990" y="721"/>
                    <a:pt x="4851" y="710"/>
                  </a:cubicBezTo>
                  <a:cubicBezTo>
                    <a:pt x="4583" y="754"/>
                    <a:pt x="4298" y="774"/>
                    <a:pt x="3965" y="774"/>
                  </a:cubicBezTo>
                  <a:cubicBezTo>
                    <a:pt x="3696" y="774"/>
                    <a:pt x="3428" y="759"/>
                    <a:pt x="3153" y="742"/>
                  </a:cubicBezTo>
                  <a:cubicBezTo>
                    <a:pt x="2998" y="774"/>
                    <a:pt x="2837" y="818"/>
                    <a:pt x="2676" y="883"/>
                  </a:cubicBezTo>
                  <a:cubicBezTo>
                    <a:pt x="2285" y="919"/>
                    <a:pt x="1987" y="948"/>
                    <a:pt x="1759" y="948"/>
                  </a:cubicBezTo>
                  <a:cubicBezTo>
                    <a:pt x="1429" y="948"/>
                    <a:pt x="1248" y="888"/>
                    <a:pt x="1149" y="710"/>
                  </a:cubicBezTo>
                  <a:cubicBezTo>
                    <a:pt x="1102" y="715"/>
                    <a:pt x="1058" y="727"/>
                    <a:pt x="1010" y="737"/>
                  </a:cubicBezTo>
                  <a:cubicBezTo>
                    <a:pt x="968" y="747"/>
                    <a:pt x="683" y="861"/>
                    <a:pt x="639" y="871"/>
                  </a:cubicBezTo>
                  <a:lnTo>
                    <a:pt x="33" y="6571"/>
                  </a:lnTo>
                  <a:cubicBezTo>
                    <a:pt x="33" y="6636"/>
                    <a:pt x="33" y="6705"/>
                    <a:pt x="26" y="6770"/>
                  </a:cubicBezTo>
                  <a:cubicBezTo>
                    <a:pt x="11" y="7221"/>
                    <a:pt x="1" y="7635"/>
                    <a:pt x="6" y="8016"/>
                  </a:cubicBezTo>
                  <a:cubicBezTo>
                    <a:pt x="6" y="8167"/>
                    <a:pt x="11" y="8307"/>
                    <a:pt x="21" y="8446"/>
                  </a:cubicBezTo>
                  <a:cubicBezTo>
                    <a:pt x="6" y="8924"/>
                    <a:pt x="86" y="9365"/>
                    <a:pt x="226" y="9773"/>
                  </a:cubicBezTo>
                  <a:cubicBezTo>
                    <a:pt x="269" y="9908"/>
                    <a:pt x="323" y="10042"/>
                    <a:pt x="381" y="10171"/>
                  </a:cubicBezTo>
                  <a:cubicBezTo>
                    <a:pt x="264" y="10868"/>
                    <a:pt x="537" y="11471"/>
                    <a:pt x="956" y="12040"/>
                  </a:cubicBezTo>
                  <a:cubicBezTo>
                    <a:pt x="1037" y="12153"/>
                    <a:pt x="1129" y="12266"/>
                    <a:pt x="1225" y="12378"/>
                  </a:cubicBezTo>
                  <a:cubicBezTo>
                    <a:pt x="1483" y="12685"/>
                    <a:pt x="1697" y="13023"/>
                    <a:pt x="1875" y="13383"/>
                  </a:cubicBezTo>
                  <a:cubicBezTo>
                    <a:pt x="1935" y="13506"/>
                    <a:pt x="1993" y="13625"/>
                    <a:pt x="2047" y="13749"/>
                  </a:cubicBezTo>
                  <a:cubicBezTo>
                    <a:pt x="2128" y="14076"/>
                    <a:pt x="2230" y="14399"/>
                    <a:pt x="2337" y="14721"/>
                  </a:cubicBezTo>
                  <a:cubicBezTo>
                    <a:pt x="2374" y="14828"/>
                    <a:pt x="2412" y="14930"/>
                    <a:pt x="2450" y="15038"/>
                  </a:cubicBezTo>
                  <a:cubicBezTo>
                    <a:pt x="1950" y="16660"/>
                    <a:pt x="3277" y="17321"/>
                    <a:pt x="3100" y="18798"/>
                  </a:cubicBezTo>
                  <a:cubicBezTo>
                    <a:pt x="3105" y="18916"/>
                    <a:pt x="3110" y="19030"/>
                    <a:pt x="3121" y="19147"/>
                  </a:cubicBezTo>
                  <a:cubicBezTo>
                    <a:pt x="3192" y="20287"/>
                    <a:pt x="4357" y="21527"/>
                    <a:pt x="4357" y="21527"/>
                  </a:cubicBezTo>
                  <a:cubicBezTo>
                    <a:pt x="4486" y="21522"/>
                    <a:pt x="5818" y="21247"/>
                    <a:pt x="5947" y="21242"/>
                  </a:cubicBezTo>
                  <a:cubicBezTo>
                    <a:pt x="7859" y="21162"/>
                    <a:pt x="9778" y="21093"/>
                    <a:pt x="11690" y="21001"/>
                  </a:cubicBezTo>
                  <a:cubicBezTo>
                    <a:pt x="14876" y="20850"/>
                    <a:pt x="18067" y="20867"/>
                    <a:pt x="21242" y="20523"/>
                  </a:cubicBezTo>
                  <a:cubicBezTo>
                    <a:pt x="21661" y="20513"/>
                    <a:pt x="22080" y="20513"/>
                    <a:pt x="22499" y="20506"/>
                  </a:cubicBezTo>
                  <a:cubicBezTo>
                    <a:pt x="22918" y="20501"/>
                    <a:pt x="23337" y="20491"/>
                    <a:pt x="23756" y="20464"/>
                  </a:cubicBezTo>
                  <a:cubicBezTo>
                    <a:pt x="23863" y="20457"/>
                    <a:pt x="23969" y="20454"/>
                    <a:pt x="24072" y="20454"/>
                  </a:cubicBezTo>
                  <a:cubicBezTo>
                    <a:pt x="24925" y="20454"/>
                    <a:pt x="25657" y="20693"/>
                    <a:pt x="26135" y="21517"/>
                  </a:cubicBezTo>
                  <a:cubicBezTo>
                    <a:pt x="26303" y="21710"/>
                    <a:pt x="26393" y="21914"/>
                    <a:pt x="26442" y="22129"/>
                  </a:cubicBezTo>
                  <a:lnTo>
                    <a:pt x="26464" y="22129"/>
                  </a:lnTo>
                  <a:cubicBezTo>
                    <a:pt x="26668" y="22129"/>
                    <a:pt x="26899" y="22070"/>
                    <a:pt x="27055" y="21860"/>
                  </a:cubicBezTo>
                  <a:cubicBezTo>
                    <a:pt x="27082" y="21807"/>
                    <a:pt x="27097" y="21748"/>
                    <a:pt x="27119" y="21694"/>
                  </a:cubicBezTo>
                  <a:cubicBezTo>
                    <a:pt x="27285" y="21312"/>
                    <a:pt x="27114" y="21039"/>
                    <a:pt x="26851" y="20786"/>
                  </a:cubicBezTo>
                  <a:cubicBezTo>
                    <a:pt x="28134" y="20163"/>
                    <a:pt x="29096" y="18798"/>
                    <a:pt x="29165" y="17386"/>
                  </a:cubicBezTo>
                  <a:cubicBezTo>
                    <a:pt x="29177" y="17198"/>
                    <a:pt x="29048" y="17004"/>
                    <a:pt x="28929" y="16843"/>
                  </a:cubicBezTo>
                  <a:cubicBezTo>
                    <a:pt x="28892" y="16767"/>
                    <a:pt x="28838" y="16692"/>
                    <a:pt x="28768" y="16618"/>
                  </a:cubicBezTo>
                  <a:cubicBezTo>
                    <a:pt x="28069" y="15532"/>
                    <a:pt x="29197" y="14984"/>
                    <a:pt x="29988" y="14490"/>
                  </a:cubicBezTo>
                  <a:cubicBezTo>
                    <a:pt x="30816" y="13980"/>
                    <a:pt x="31686" y="13754"/>
                    <a:pt x="32217" y="12851"/>
                  </a:cubicBezTo>
                  <a:cubicBezTo>
                    <a:pt x="32750" y="11959"/>
                    <a:pt x="33023" y="11148"/>
                    <a:pt x="32969" y="10364"/>
                  </a:cubicBezTo>
                  <a:cubicBezTo>
                    <a:pt x="33050" y="10112"/>
                    <a:pt x="33007" y="9896"/>
                    <a:pt x="32840" y="9698"/>
                  </a:cubicBezTo>
                  <a:cubicBezTo>
                    <a:pt x="32690" y="9236"/>
                    <a:pt x="32427" y="8785"/>
                    <a:pt x="32013" y="8322"/>
                  </a:cubicBezTo>
                  <a:cubicBezTo>
                    <a:pt x="31267" y="7506"/>
                    <a:pt x="30375" y="6523"/>
                    <a:pt x="29450" y="5911"/>
                  </a:cubicBezTo>
                  <a:cubicBezTo>
                    <a:pt x="28778" y="5465"/>
                    <a:pt x="28081" y="5066"/>
                    <a:pt x="27650" y="4357"/>
                  </a:cubicBezTo>
                  <a:cubicBezTo>
                    <a:pt x="27270" y="3729"/>
                    <a:pt x="27521" y="2929"/>
                    <a:pt x="27630" y="2230"/>
                  </a:cubicBezTo>
                  <a:cubicBezTo>
                    <a:pt x="27801" y="1935"/>
                    <a:pt x="27731" y="1511"/>
                    <a:pt x="27635" y="1215"/>
                  </a:cubicBezTo>
                  <a:cubicBezTo>
                    <a:pt x="27484" y="764"/>
                    <a:pt x="27027" y="382"/>
                    <a:pt x="26673" y="82"/>
                  </a:cubicBezTo>
                  <a:cubicBezTo>
                    <a:pt x="26606" y="25"/>
                    <a:pt x="26532" y="1"/>
                    <a:pt x="26460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6305475" y="3322200"/>
              <a:ext cx="700" cy="725"/>
            </a:xfrm>
            <a:custGeom>
              <a:rect b="b" l="l" r="r" t="t"/>
              <a:pathLst>
                <a:path extrusionOk="0" h="29" w="28">
                  <a:moveTo>
                    <a:pt x="0" y="1"/>
                  </a:moveTo>
                  <a:lnTo>
                    <a:pt x="12" y="11"/>
                  </a:lnTo>
                  <a:cubicBezTo>
                    <a:pt x="17" y="16"/>
                    <a:pt x="27" y="28"/>
                    <a:pt x="27" y="28"/>
                  </a:cubicBezTo>
                  <a:cubicBezTo>
                    <a:pt x="27" y="16"/>
                    <a:pt x="22" y="11"/>
                    <a:pt x="22" y="6"/>
                  </a:cubicBezTo>
                  <a:cubicBezTo>
                    <a:pt x="12" y="6"/>
                    <a:pt x="7" y="6"/>
                    <a:pt x="0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6318775" y="33357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6292050" y="3315625"/>
              <a:ext cx="700" cy="550"/>
            </a:xfrm>
            <a:custGeom>
              <a:rect b="b" l="l" r="r" t="t"/>
              <a:pathLst>
                <a:path extrusionOk="0" h="22" w="28">
                  <a:moveTo>
                    <a:pt x="21" y="1"/>
                  </a:moveTo>
                  <a:cubicBezTo>
                    <a:pt x="11" y="1"/>
                    <a:pt x="11" y="1"/>
                    <a:pt x="1" y="6"/>
                  </a:cubicBezTo>
                  <a:lnTo>
                    <a:pt x="28" y="22"/>
                  </a:lnTo>
                  <a:cubicBezTo>
                    <a:pt x="21" y="16"/>
                    <a:pt x="21" y="6"/>
                    <a:pt x="21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6272050" y="3302325"/>
              <a:ext cx="575" cy="450"/>
            </a:xfrm>
            <a:custGeom>
              <a:rect b="b" l="l" r="r" t="t"/>
              <a:pathLst>
                <a:path extrusionOk="0" h="18" w="23">
                  <a:moveTo>
                    <a:pt x="0" y="0"/>
                  </a:moveTo>
                  <a:lnTo>
                    <a:pt x="22" y="1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771750" y="3222425"/>
              <a:ext cx="450" cy="275"/>
            </a:xfrm>
            <a:custGeom>
              <a:rect b="b" l="l" r="r" t="t"/>
              <a:pathLst>
                <a:path extrusionOk="0" h="11" w="18">
                  <a:moveTo>
                    <a:pt x="17" y="0"/>
                  </a:moveTo>
                  <a:cubicBezTo>
                    <a:pt x="6" y="5"/>
                    <a:pt x="0" y="11"/>
                    <a:pt x="0" y="1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6338925" y="3348925"/>
              <a:ext cx="575" cy="575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lnTo>
                    <a:pt x="20" y="20"/>
                  </a:lnTo>
                  <a:lnTo>
                    <a:pt x="20" y="20"/>
                  </a:lnTo>
                  <a:cubicBezTo>
                    <a:pt x="16" y="15"/>
                    <a:pt x="15" y="9"/>
                    <a:pt x="11" y="1"/>
                  </a:cubicBezTo>
                  <a:close/>
                  <a:moveTo>
                    <a:pt x="20" y="20"/>
                  </a:moveTo>
                  <a:cubicBezTo>
                    <a:pt x="20" y="21"/>
                    <a:pt x="21" y="22"/>
                    <a:pt x="22" y="23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6225425" y="3268900"/>
              <a:ext cx="450" cy="550"/>
            </a:xfrm>
            <a:custGeom>
              <a:rect b="b" l="l" r="r" t="t"/>
              <a:pathLst>
                <a:path extrusionOk="0" h="22" w="18">
                  <a:moveTo>
                    <a:pt x="18" y="0"/>
                  </a:moveTo>
                  <a:cubicBezTo>
                    <a:pt x="11" y="6"/>
                    <a:pt x="6" y="6"/>
                    <a:pt x="1" y="6"/>
                  </a:cubicBezTo>
                  <a:lnTo>
                    <a:pt x="18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6292050" y="33157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6225425" y="3269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6212000" y="325545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0" y="1"/>
                  </a:moveTo>
                  <a:lnTo>
                    <a:pt x="12" y="11"/>
                  </a:lnTo>
                  <a:cubicBezTo>
                    <a:pt x="22" y="18"/>
                    <a:pt x="27" y="28"/>
                    <a:pt x="27" y="28"/>
                  </a:cubicBezTo>
                  <a:cubicBezTo>
                    <a:pt x="27" y="18"/>
                    <a:pt x="22" y="11"/>
                    <a:pt x="22" y="6"/>
                  </a:cubicBezTo>
                  <a:cubicBezTo>
                    <a:pt x="17" y="6"/>
                    <a:pt x="7" y="6"/>
                    <a:pt x="0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6178700" y="3235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6245450" y="32823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6258725" y="3288925"/>
              <a:ext cx="700" cy="525"/>
            </a:xfrm>
            <a:custGeom>
              <a:rect b="b" l="l" r="r" t="t"/>
              <a:pathLst>
                <a:path extrusionOk="0" h="21" w="28">
                  <a:moveTo>
                    <a:pt x="1" y="0"/>
                  </a:moveTo>
                  <a:lnTo>
                    <a:pt x="28" y="21"/>
                  </a:lnTo>
                  <a:cubicBezTo>
                    <a:pt x="28" y="16"/>
                    <a:pt x="23" y="10"/>
                    <a:pt x="23" y="5"/>
                  </a:cubicBezTo>
                  <a:cubicBezTo>
                    <a:pt x="17" y="0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6245450" y="3282175"/>
              <a:ext cx="575" cy="700"/>
            </a:xfrm>
            <a:custGeom>
              <a:rect b="b" l="l" r="r" t="t"/>
              <a:pathLst>
                <a:path extrusionOk="0" h="28" w="23">
                  <a:moveTo>
                    <a:pt x="16" y="1"/>
                  </a:moveTo>
                  <a:cubicBezTo>
                    <a:pt x="11" y="6"/>
                    <a:pt x="6" y="6"/>
                    <a:pt x="0" y="6"/>
                  </a:cubicBezTo>
                  <a:lnTo>
                    <a:pt x="11" y="17"/>
                  </a:lnTo>
                  <a:lnTo>
                    <a:pt x="22" y="28"/>
                  </a:lnTo>
                  <a:cubicBezTo>
                    <a:pt x="22" y="17"/>
                    <a:pt x="16" y="12"/>
                    <a:pt x="1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6272050" y="3302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6318775" y="3335650"/>
              <a:ext cx="575" cy="550"/>
            </a:xfrm>
            <a:custGeom>
              <a:rect b="b" l="l" r="r" t="t"/>
              <a:pathLst>
                <a:path extrusionOk="0" h="22" w="23">
                  <a:moveTo>
                    <a:pt x="23" y="1"/>
                  </a:moveTo>
                  <a:cubicBezTo>
                    <a:pt x="19" y="3"/>
                    <a:pt x="16" y="3"/>
                    <a:pt x="13" y="3"/>
                  </a:cubicBezTo>
                  <a:cubicBezTo>
                    <a:pt x="10" y="3"/>
                    <a:pt x="6" y="3"/>
                    <a:pt x="1" y="6"/>
                  </a:cubicBezTo>
                  <a:lnTo>
                    <a:pt x="23" y="21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5991750" y="3215575"/>
              <a:ext cx="575" cy="550"/>
            </a:xfrm>
            <a:custGeom>
              <a:rect b="b" l="l" r="r" t="t"/>
              <a:pathLst>
                <a:path extrusionOk="0" h="22" w="23">
                  <a:moveTo>
                    <a:pt x="0" y="1"/>
                  </a:moveTo>
                  <a:lnTo>
                    <a:pt x="22" y="22"/>
                  </a:lnTo>
                  <a:cubicBezTo>
                    <a:pt x="17" y="11"/>
                    <a:pt x="17" y="6"/>
                    <a:pt x="10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6005175" y="3222025"/>
              <a:ext cx="700" cy="675"/>
            </a:xfrm>
            <a:custGeom>
              <a:rect b="b" l="l" r="r" t="t"/>
              <a:pathLst>
                <a:path extrusionOk="0" h="27" w="28">
                  <a:moveTo>
                    <a:pt x="1" y="1"/>
                  </a:moveTo>
                  <a:lnTo>
                    <a:pt x="28" y="27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5991750" y="32155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6178700" y="3235575"/>
              <a:ext cx="575" cy="450"/>
            </a:xfrm>
            <a:custGeom>
              <a:rect b="b" l="l" r="r" t="t"/>
              <a:pathLst>
                <a:path extrusionOk="0" h="18" w="23">
                  <a:moveTo>
                    <a:pt x="0" y="0"/>
                  </a:moveTo>
                  <a:lnTo>
                    <a:pt x="22" y="17"/>
                  </a:lnTo>
                  <a:cubicBezTo>
                    <a:pt x="17" y="12"/>
                    <a:pt x="17" y="7"/>
                    <a:pt x="1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6198700" y="3248875"/>
              <a:ext cx="575" cy="575"/>
            </a:xfrm>
            <a:custGeom>
              <a:rect b="b" l="l" r="r" t="t"/>
              <a:pathLst>
                <a:path extrusionOk="0" h="23" w="23">
                  <a:moveTo>
                    <a:pt x="16" y="1"/>
                  </a:moveTo>
                  <a:cubicBezTo>
                    <a:pt x="11" y="1"/>
                    <a:pt x="6" y="1"/>
                    <a:pt x="1" y="6"/>
                  </a:cubicBezTo>
                  <a:lnTo>
                    <a:pt x="23" y="23"/>
                  </a:lnTo>
                  <a:cubicBezTo>
                    <a:pt x="23" y="16"/>
                    <a:pt x="16" y="6"/>
                    <a:pt x="1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5751850" y="3235575"/>
              <a:ext cx="575" cy="575"/>
            </a:xfrm>
            <a:custGeom>
              <a:rect b="b" l="l" r="r" t="t"/>
              <a:pathLst>
                <a:path extrusionOk="0" h="23" w="23">
                  <a:moveTo>
                    <a:pt x="7" y="0"/>
                  </a:moveTo>
                  <a:cubicBezTo>
                    <a:pt x="7" y="7"/>
                    <a:pt x="7" y="12"/>
                    <a:pt x="1" y="22"/>
                  </a:cubicBezTo>
                  <a:lnTo>
                    <a:pt x="23" y="7"/>
                  </a:lnTo>
                  <a:cubicBezTo>
                    <a:pt x="18" y="0"/>
                    <a:pt x="13" y="0"/>
                    <a:pt x="7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4784725" y="2583250"/>
              <a:ext cx="978725" cy="519675"/>
            </a:xfrm>
            <a:custGeom>
              <a:rect b="b" l="l" r="r" t="t"/>
              <a:pathLst>
                <a:path extrusionOk="0" h="20787" w="39149">
                  <a:moveTo>
                    <a:pt x="24939" y="1"/>
                  </a:moveTo>
                  <a:cubicBezTo>
                    <a:pt x="24919" y="1"/>
                    <a:pt x="24898" y="4"/>
                    <a:pt x="24875" y="12"/>
                  </a:cubicBezTo>
                  <a:cubicBezTo>
                    <a:pt x="24832" y="23"/>
                    <a:pt x="24821" y="125"/>
                    <a:pt x="24800" y="195"/>
                  </a:cubicBezTo>
                  <a:cubicBezTo>
                    <a:pt x="24681" y="210"/>
                    <a:pt x="24574" y="227"/>
                    <a:pt x="24471" y="254"/>
                  </a:cubicBezTo>
                  <a:cubicBezTo>
                    <a:pt x="24384" y="264"/>
                    <a:pt x="24300" y="269"/>
                    <a:pt x="24220" y="269"/>
                  </a:cubicBezTo>
                  <a:cubicBezTo>
                    <a:pt x="23928" y="269"/>
                    <a:pt x="23686" y="201"/>
                    <a:pt x="23483" y="71"/>
                  </a:cubicBezTo>
                  <a:cubicBezTo>
                    <a:pt x="23322" y="178"/>
                    <a:pt x="23182" y="296"/>
                    <a:pt x="23070" y="436"/>
                  </a:cubicBezTo>
                  <a:cubicBezTo>
                    <a:pt x="23027" y="495"/>
                    <a:pt x="22983" y="549"/>
                    <a:pt x="22951" y="614"/>
                  </a:cubicBezTo>
                  <a:cubicBezTo>
                    <a:pt x="22946" y="614"/>
                    <a:pt x="22946" y="614"/>
                    <a:pt x="22946" y="619"/>
                  </a:cubicBezTo>
                  <a:cubicBezTo>
                    <a:pt x="23027" y="1274"/>
                    <a:pt x="23112" y="1930"/>
                    <a:pt x="23193" y="2590"/>
                  </a:cubicBezTo>
                  <a:cubicBezTo>
                    <a:pt x="23090" y="2581"/>
                    <a:pt x="22986" y="2568"/>
                    <a:pt x="22886" y="2568"/>
                  </a:cubicBezTo>
                  <a:cubicBezTo>
                    <a:pt x="22693" y="2568"/>
                    <a:pt x="22519" y="2619"/>
                    <a:pt x="22410" y="2857"/>
                  </a:cubicBezTo>
                  <a:lnTo>
                    <a:pt x="22410" y="2857"/>
                  </a:lnTo>
                  <a:cubicBezTo>
                    <a:pt x="22164" y="3066"/>
                    <a:pt x="21923" y="3280"/>
                    <a:pt x="21678" y="3488"/>
                  </a:cubicBezTo>
                  <a:cubicBezTo>
                    <a:pt x="21495" y="3466"/>
                    <a:pt x="21304" y="3436"/>
                    <a:pt x="21132" y="3436"/>
                  </a:cubicBezTo>
                  <a:cubicBezTo>
                    <a:pt x="21002" y="3436"/>
                    <a:pt x="20883" y="3453"/>
                    <a:pt x="20786" y="3504"/>
                  </a:cubicBezTo>
                  <a:cubicBezTo>
                    <a:pt x="20776" y="3509"/>
                    <a:pt x="20764" y="3515"/>
                    <a:pt x="20759" y="3520"/>
                  </a:cubicBezTo>
                  <a:cubicBezTo>
                    <a:pt x="20744" y="3530"/>
                    <a:pt x="20727" y="3537"/>
                    <a:pt x="20717" y="3547"/>
                  </a:cubicBezTo>
                  <a:cubicBezTo>
                    <a:pt x="20625" y="3622"/>
                    <a:pt x="20566" y="3735"/>
                    <a:pt x="20539" y="3907"/>
                  </a:cubicBezTo>
                  <a:cubicBezTo>
                    <a:pt x="20528" y="3993"/>
                    <a:pt x="20523" y="4095"/>
                    <a:pt x="20534" y="4213"/>
                  </a:cubicBezTo>
                  <a:cubicBezTo>
                    <a:pt x="20561" y="4616"/>
                    <a:pt x="20238" y="4826"/>
                    <a:pt x="20040" y="5110"/>
                  </a:cubicBezTo>
                  <a:cubicBezTo>
                    <a:pt x="19363" y="6071"/>
                    <a:pt x="18443" y="6829"/>
                    <a:pt x="18031" y="8017"/>
                  </a:cubicBezTo>
                  <a:cubicBezTo>
                    <a:pt x="17864" y="8495"/>
                    <a:pt x="17513" y="8809"/>
                    <a:pt x="17100" y="8809"/>
                  </a:cubicBezTo>
                  <a:cubicBezTo>
                    <a:pt x="16836" y="8809"/>
                    <a:pt x="16546" y="8680"/>
                    <a:pt x="16263" y="8382"/>
                  </a:cubicBezTo>
                  <a:cubicBezTo>
                    <a:pt x="16024" y="8128"/>
                    <a:pt x="15848" y="8019"/>
                    <a:pt x="15705" y="8019"/>
                  </a:cubicBezTo>
                  <a:cubicBezTo>
                    <a:pt x="15486" y="8019"/>
                    <a:pt x="15341" y="8270"/>
                    <a:pt x="15156" y="8645"/>
                  </a:cubicBezTo>
                  <a:cubicBezTo>
                    <a:pt x="14925" y="9120"/>
                    <a:pt x="14763" y="9813"/>
                    <a:pt x="14180" y="9813"/>
                  </a:cubicBezTo>
                  <a:cubicBezTo>
                    <a:pt x="14019" y="9813"/>
                    <a:pt x="13825" y="9760"/>
                    <a:pt x="13588" y="9634"/>
                  </a:cubicBezTo>
                  <a:cubicBezTo>
                    <a:pt x="13396" y="9183"/>
                    <a:pt x="13199" y="9016"/>
                    <a:pt x="13004" y="9016"/>
                  </a:cubicBezTo>
                  <a:cubicBezTo>
                    <a:pt x="12742" y="9016"/>
                    <a:pt x="12484" y="9320"/>
                    <a:pt x="12250" y="9644"/>
                  </a:cubicBezTo>
                  <a:cubicBezTo>
                    <a:pt x="12015" y="9972"/>
                    <a:pt x="12173" y="10611"/>
                    <a:pt x="11549" y="10611"/>
                  </a:cubicBezTo>
                  <a:cubicBezTo>
                    <a:pt x="11517" y="10611"/>
                    <a:pt x="11484" y="10609"/>
                    <a:pt x="11449" y="10606"/>
                  </a:cubicBezTo>
                  <a:cubicBezTo>
                    <a:pt x="10804" y="10132"/>
                    <a:pt x="9972" y="9975"/>
                    <a:pt x="9212" y="9975"/>
                  </a:cubicBezTo>
                  <a:cubicBezTo>
                    <a:pt x="8300" y="9975"/>
                    <a:pt x="7493" y="10202"/>
                    <a:pt x="7238" y="10380"/>
                  </a:cubicBezTo>
                  <a:cubicBezTo>
                    <a:pt x="7201" y="10402"/>
                    <a:pt x="7168" y="10428"/>
                    <a:pt x="7136" y="10450"/>
                  </a:cubicBezTo>
                  <a:cubicBezTo>
                    <a:pt x="7012" y="10547"/>
                    <a:pt x="6936" y="10708"/>
                    <a:pt x="6931" y="10869"/>
                  </a:cubicBezTo>
                  <a:cubicBezTo>
                    <a:pt x="6926" y="10869"/>
                    <a:pt x="6921" y="10874"/>
                    <a:pt x="6916" y="10874"/>
                  </a:cubicBezTo>
                  <a:cubicBezTo>
                    <a:pt x="6921" y="11052"/>
                    <a:pt x="6921" y="11229"/>
                    <a:pt x="6916" y="11407"/>
                  </a:cubicBezTo>
                  <a:cubicBezTo>
                    <a:pt x="6620" y="11481"/>
                    <a:pt x="6582" y="11685"/>
                    <a:pt x="6641" y="11943"/>
                  </a:cubicBezTo>
                  <a:cubicBezTo>
                    <a:pt x="6281" y="12121"/>
                    <a:pt x="6266" y="12304"/>
                    <a:pt x="6646" y="12481"/>
                  </a:cubicBezTo>
                  <a:cubicBezTo>
                    <a:pt x="6690" y="12964"/>
                    <a:pt x="6415" y="13222"/>
                    <a:pt x="5981" y="13259"/>
                  </a:cubicBezTo>
                  <a:cubicBezTo>
                    <a:pt x="4777" y="13368"/>
                    <a:pt x="4342" y="13921"/>
                    <a:pt x="4868" y="15070"/>
                  </a:cubicBezTo>
                  <a:cubicBezTo>
                    <a:pt x="5099" y="15570"/>
                    <a:pt x="4777" y="15875"/>
                    <a:pt x="4519" y="16209"/>
                  </a:cubicBezTo>
                  <a:lnTo>
                    <a:pt x="4256" y="16209"/>
                  </a:lnTo>
                  <a:cubicBezTo>
                    <a:pt x="4167" y="16012"/>
                    <a:pt x="4025" y="15930"/>
                    <a:pt x="3840" y="15930"/>
                  </a:cubicBezTo>
                  <a:cubicBezTo>
                    <a:pt x="3803" y="15930"/>
                    <a:pt x="3765" y="15934"/>
                    <a:pt x="3725" y="15940"/>
                  </a:cubicBezTo>
                  <a:cubicBezTo>
                    <a:pt x="3669" y="15716"/>
                    <a:pt x="3536" y="15650"/>
                    <a:pt x="3369" y="15650"/>
                  </a:cubicBezTo>
                  <a:cubicBezTo>
                    <a:pt x="3309" y="15650"/>
                    <a:pt x="3244" y="15659"/>
                    <a:pt x="3177" y="15672"/>
                  </a:cubicBezTo>
                  <a:cubicBezTo>
                    <a:pt x="2823" y="15339"/>
                    <a:pt x="2492" y="15166"/>
                    <a:pt x="2199" y="15166"/>
                  </a:cubicBezTo>
                  <a:cubicBezTo>
                    <a:pt x="1818" y="15166"/>
                    <a:pt x="1499" y="15455"/>
                    <a:pt x="1270" y="16064"/>
                  </a:cubicBezTo>
                  <a:cubicBezTo>
                    <a:pt x="1183" y="16301"/>
                    <a:pt x="1076" y="16477"/>
                    <a:pt x="941" y="16596"/>
                  </a:cubicBezTo>
                  <a:cubicBezTo>
                    <a:pt x="952" y="16784"/>
                    <a:pt x="985" y="16978"/>
                    <a:pt x="1022" y="17171"/>
                  </a:cubicBezTo>
                  <a:cubicBezTo>
                    <a:pt x="1027" y="17192"/>
                    <a:pt x="1027" y="17209"/>
                    <a:pt x="1032" y="17229"/>
                  </a:cubicBezTo>
                  <a:cubicBezTo>
                    <a:pt x="1127" y="17212"/>
                    <a:pt x="1221" y="17197"/>
                    <a:pt x="1307" y="17197"/>
                  </a:cubicBezTo>
                  <a:cubicBezTo>
                    <a:pt x="1407" y="17197"/>
                    <a:pt x="1498" y="17217"/>
                    <a:pt x="1570" y="17278"/>
                  </a:cubicBezTo>
                  <a:cubicBezTo>
                    <a:pt x="1528" y="18299"/>
                    <a:pt x="1714" y="19411"/>
                    <a:pt x="501" y="19964"/>
                  </a:cubicBezTo>
                  <a:lnTo>
                    <a:pt x="522" y="19943"/>
                  </a:lnTo>
                  <a:cubicBezTo>
                    <a:pt x="508" y="19943"/>
                    <a:pt x="494" y="19943"/>
                    <a:pt x="481" y="19943"/>
                  </a:cubicBezTo>
                  <a:cubicBezTo>
                    <a:pt x="267" y="19943"/>
                    <a:pt x="113" y="19991"/>
                    <a:pt x="1" y="20072"/>
                  </a:cubicBezTo>
                  <a:cubicBezTo>
                    <a:pt x="55" y="20335"/>
                    <a:pt x="157" y="20512"/>
                    <a:pt x="276" y="20636"/>
                  </a:cubicBezTo>
                  <a:cubicBezTo>
                    <a:pt x="335" y="20700"/>
                    <a:pt x="405" y="20749"/>
                    <a:pt x="469" y="20786"/>
                  </a:cubicBezTo>
                  <a:cubicBezTo>
                    <a:pt x="2133" y="20324"/>
                    <a:pt x="3886" y="20469"/>
                    <a:pt x="5572" y="20201"/>
                  </a:cubicBezTo>
                  <a:cubicBezTo>
                    <a:pt x="5644" y="20189"/>
                    <a:pt x="5719" y="20185"/>
                    <a:pt x="5795" y="20185"/>
                  </a:cubicBezTo>
                  <a:cubicBezTo>
                    <a:pt x="5993" y="20185"/>
                    <a:pt x="6200" y="20214"/>
                    <a:pt x="6399" y="20214"/>
                  </a:cubicBezTo>
                  <a:cubicBezTo>
                    <a:pt x="6719" y="20214"/>
                    <a:pt x="7018" y="20139"/>
                    <a:pt x="7226" y="19750"/>
                  </a:cubicBezTo>
                  <a:lnTo>
                    <a:pt x="7233" y="19750"/>
                  </a:lnTo>
                  <a:cubicBezTo>
                    <a:pt x="7716" y="19470"/>
                    <a:pt x="8151" y="19019"/>
                    <a:pt x="8709" y="18981"/>
                  </a:cubicBezTo>
                  <a:cubicBezTo>
                    <a:pt x="8733" y="18980"/>
                    <a:pt x="8757" y="18979"/>
                    <a:pt x="8782" y="18979"/>
                  </a:cubicBezTo>
                  <a:cubicBezTo>
                    <a:pt x="8948" y="18979"/>
                    <a:pt x="9125" y="19015"/>
                    <a:pt x="9322" y="19105"/>
                  </a:cubicBezTo>
                  <a:cubicBezTo>
                    <a:pt x="10836" y="18938"/>
                    <a:pt x="12378" y="18992"/>
                    <a:pt x="13878" y="18610"/>
                  </a:cubicBezTo>
                  <a:cubicBezTo>
                    <a:pt x="15205" y="18508"/>
                    <a:pt x="16531" y="18406"/>
                    <a:pt x="17858" y="18304"/>
                  </a:cubicBezTo>
                  <a:cubicBezTo>
                    <a:pt x="21130" y="18009"/>
                    <a:pt x="24396" y="17735"/>
                    <a:pt x="27662" y="17423"/>
                  </a:cubicBezTo>
                  <a:cubicBezTo>
                    <a:pt x="29070" y="17288"/>
                    <a:pt x="30466" y="17080"/>
                    <a:pt x="31864" y="16859"/>
                  </a:cubicBezTo>
                  <a:cubicBezTo>
                    <a:pt x="32207" y="16746"/>
                    <a:pt x="32546" y="16617"/>
                    <a:pt x="32879" y="16477"/>
                  </a:cubicBezTo>
                  <a:cubicBezTo>
                    <a:pt x="32826" y="16408"/>
                    <a:pt x="32772" y="16333"/>
                    <a:pt x="32734" y="16242"/>
                  </a:cubicBezTo>
                  <a:cubicBezTo>
                    <a:pt x="32691" y="16150"/>
                    <a:pt x="32675" y="16064"/>
                    <a:pt x="32680" y="15979"/>
                  </a:cubicBezTo>
                  <a:cubicBezTo>
                    <a:pt x="32772" y="15940"/>
                    <a:pt x="32863" y="15908"/>
                    <a:pt x="32955" y="15865"/>
                  </a:cubicBezTo>
                  <a:cubicBezTo>
                    <a:pt x="33255" y="15478"/>
                    <a:pt x="33647" y="15220"/>
                    <a:pt x="34056" y="14941"/>
                  </a:cubicBezTo>
                  <a:cubicBezTo>
                    <a:pt x="34555" y="14598"/>
                    <a:pt x="34969" y="14189"/>
                    <a:pt x="35378" y="13754"/>
                  </a:cubicBezTo>
                  <a:lnTo>
                    <a:pt x="35378" y="13743"/>
                  </a:lnTo>
                  <a:cubicBezTo>
                    <a:pt x="35673" y="12798"/>
                    <a:pt x="36414" y="12126"/>
                    <a:pt x="37161" y="11492"/>
                  </a:cubicBezTo>
                  <a:cubicBezTo>
                    <a:pt x="37166" y="11487"/>
                    <a:pt x="37171" y="11487"/>
                    <a:pt x="37177" y="11481"/>
                  </a:cubicBezTo>
                  <a:cubicBezTo>
                    <a:pt x="37317" y="11363"/>
                    <a:pt x="37451" y="11251"/>
                    <a:pt x="37590" y="11132"/>
                  </a:cubicBezTo>
                  <a:cubicBezTo>
                    <a:pt x="37617" y="11111"/>
                    <a:pt x="37644" y="11084"/>
                    <a:pt x="37671" y="11057"/>
                  </a:cubicBezTo>
                  <a:cubicBezTo>
                    <a:pt x="37736" y="10955"/>
                    <a:pt x="37805" y="10869"/>
                    <a:pt x="37907" y="10837"/>
                  </a:cubicBezTo>
                  <a:cubicBezTo>
                    <a:pt x="38197" y="10547"/>
                    <a:pt x="38467" y="10235"/>
                    <a:pt x="38783" y="9972"/>
                  </a:cubicBezTo>
                  <a:cubicBezTo>
                    <a:pt x="38944" y="9832"/>
                    <a:pt x="39079" y="9649"/>
                    <a:pt x="39122" y="9467"/>
                  </a:cubicBezTo>
                  <a:cubicBezTo>
                    <a:pt x="39149" y="9354"/>
                    <a:pt x="39137" y="9247"/>
                    <a:pt x="39079" y="9145"/>
                  </a:cubicBezTo>
                  <a:cubicBezTo>
                    <a:pt x="39041" y="9096"/>
                    <a:pt x="38993" y="9048"/>
                    <a:pt x="38939" y="8999"/>
                  </a:cubicBezTo>
                  <a:lnTo>
                    <a:pt x="38939" y="8999"/>
                  </a:lnTo>
                  <a:lnTo>
                    <a:pt x="38966" y="9021"/>
                  </a:lnTo>
                  <a:cubicBezTo>
                    <a:pt x="38961" y="9010"/>
                    <a:pt x="38955" y="9005"/>
                    <a:pt x="38950" y="8994"/>
                  </a:cubicBezTo>
                  <a:cubicBezTo>
                    <a:pt x="38928" y="8972"/>
                    <a:pt x="38906" y="8957"/>
                    <a:pt x="38879" y="8940"/>
                  </a:cubicBezTo>
                  <a:cubicBezTo>
                    <a:pt x="38698" y="8823"/>
                    <a:pt x="38509" y="8720"/>
                    <a:pt x="38321" y="8623"/>
                  </a:cubicBezTo>
                  <a:cubicBezTo>
                    <a:pt x="38202" y="8565"/>
                    <a:pt x="38090" y="8500"/>
                    <a:pt x="37983" y="8436"/>
                  </a:cubicBezTo>
                  <a:cubicBezTo>
                    <a:pt x="37848" y="8387"/>
                    <a:pt x="37725" y="8323"/>
                    <a:pt x="37629" y="8221"/>
                  </a:cubicBezTo>
                  <a:cubicBezTo>
                    <a:pt x="37451" y="8139"/>
                    <a:pt x="37339" y="8017"/>
                    <a:pt x="37252" y="7866"/>
                  </a:cubicBezTo>
                  <a:cubicBezTo>
                    <a:pt x="36156" y="6840"/>
                    <a:pt x="35452" y="5260"/>
                    <a:pt x="35635" y="3815"/>
                  </a:cubicBezTo>
                  <a:cubicBezTo>
                    <a:pt x="35619" y="3762"/>
                    <a:pt x="35592" y="3708"/>
                    <a:pt x="35566" y="3654"/>
                  </a:cubicBezTo>
                  <a:cubicBezTo>
                    <a:pt x="35603" y="3542"/>
                    <a:pt x="35646" y="3428"/>
                    <a:pt x="35710" y="3321"/>
                  </a:cubicBezTo>
                  <a:lnTo>
                    <a:pt x="35710" y="3321"/>
                  </a:lnTo>
                  <a:cubicBezTo>
                    <a:pt x="35613" y="3364"/>
                    <a:pt x="35517" y="3401"/>
                    <a:pt x="35415" y="3413"/>
                  </a:cubicBezTo>
                  <a:cubicBezTo>
                    <a:pt x="35076" y="3150"/>
                    <a:pt x="34701" y="2924"/>
                    <a:pt x="34378" y="2644"/>
                  </a:cubicBezTo>
                  <a:cubicBezTo>
                    <a:pt x="34270" y="2553"/>
                    <a:pt x="34168" y="2456"/>
                    <a:pt x="34077" y="2349"/>
                  </a:cubicBezTo>
                  <a:cubicBezTo>
                    <a:pt x="33788" y="2013"/>
                    <a:pt x="33564" y="1875"/>
                    <a:pt x="33302" y="1875"/>
                  </a:cubicBezTo>
                  <a:cubicBezTo>
                    <a:pt x="33062" y="1875"/>
                    <a:pt x="32789" y="1991"/>
                    <a:pt x="32407" y="2176"/>
                  </a:cubicBezTo>
                  <a:cubicBezTo>
                    <a:pt x="31696" y="2520"/>
                    <a:pt x="30889" y="2886"/>
                    <a:pt x="30056" y="2886"/>
                  </a:cubicBezTo>
                  <a:cubicBezTo>
                    <a:pt x="29559" y="2886"/>
                    <a:pt x="29054" y="2756"/>
                    <a:pt x="28554" y="2414"/>
                  </a:cubicBezTo>
                  <a:cubicBezTo>
                    <a:pt x="27781" y="1876"/>
                    <a:pt x="26556" y="2112"/>
                    <a:pt x="26132" y="984"/>
                  </a:cubicBezTo>
                  <a:lnTo>
                    <a:pt x="26132" y="984"/>
                  </a:lnTo>
                  <a:lnTo>
                    <a:pt x="26154" y="1006"/>
                  </a:lnTo>
                  <a:cubicBezTo>
                    <a:pt x="26073" y="821"/>
                    <a:pt x="25971" y="673"/>
                    <a:pt x="25794" y="673"/>
                  </a:cubicBezTo>
                  <a:cubicBezTo>
                    <a:pt x="25744" y="673"/>
                    <a:pt x="25689" y="684"/>
                    <a:pt x="25626" y="710"/>
                  </a:cubicBezTo>
                  <a:cubicBezTo>
                    <a:pt x="25675" y="501"/>
                    <a:pt x="25566" y="451"/>
                    <a:pt x="25405" y="451"/>
                  </a:cubicBezTo>
                  <a:cubicBezTo>
                    <a:pt x="25388" y="451"/>
                    <a:pt x="25371" y="452"/>
                    <a:pt x="25353" y="452"/>
                  </a:cubicBezTo>
                  <a:cubicBezTo>
                    <a:pt x="25368" y="259"/>
                    <a:pt x="25251" y="200"/>
                    <a:pt x="25084" y="189"/>
                  </a:cubicBezTo>
                  <a:cubicBezTo>
                    <a:pt x="25075" y="82"/>
                    <a:pt x="25033" y="1"/>
                    <a:pt x="24939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6385925" y="2501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6379350" y="2515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6392500" y="2487750"/>
              <a:ext cx="700" cy="850"/>
            </a:xfrm>
            <a:custGeom>
              <a:rect b="b" l="l" r="r" t="t"/>
              <a:pathLst>
                <a:path extrusionOk="0" h="34" w="28">
                  <a:moveTo>
                    <a:pt x="27" y="1"/>
                  </a:moveTo>
                  <a:cubicBezTo>
                    <a:pt x="17" y="7"/>
                    <a:pt x="12" y="7"/>
                    <a:pt x="0" y="13"/>
                  </a:cubicBezTo>
                  <a:cubicBezTo>
                    <a:pt x="7" y="18"/>
                    <a:pt x="7" y="28"/>
                    <a:pt x="7" y="33"/>
                  </a:cubicBezTo>
                  <a:cubicBezTo>
                    <a:pt x="7" y="33"/>
                    <a:pt x="12" y="23"/>
                    <a:pt x="17" y="18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6392650" y="2488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6312450" y="2414175"/>
              <a:ext cx="725" cy="575"/>
            </a:xfrm>
            <a:custGeom>
              <a:rect b="b" l="l" r="r" t="t"/>
              <a:pathLst>
                <a:path extrusionOk="0" h="23" w="29">
                  <a:moveTo>
                    <a:pt x="1" y="0"/>
                  </a:moveTo>
                  <a:cubicBezTo>
                    <a:pt x="1" y="6"/>
                    <a:pt x="6" y="17"/>
                    <a:pt x="6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6379225" y="2514525"/>
              <a:ext cx="575" cy="650"/>
            </a:xfrm>
            <a:custGeom>
              <a:rect b="b" l="l" r="r" t="t"/>
              <a:pathLst>
                <a:path extrusionOk="0" h="26" w="23">
                  <a:moveTo>
                    <a:pt x="22" y="0"/>
                  </a:moveTo>
                  <a:cubicBezTo>
                    <a:pt x="10" y="5"/>
                    <a:pt x="10" y="10"/>
                    <a:pt x="0" y="16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5" y="26"/>
                    <a:pt x="10" y="21"/>
                    <a:pt x="10" y="1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6385925" y="2501200"/>
              <a:ext cx="575" cy="700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2" y="1"/>
                    <a:pt x="5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5871800" y="2834950"/>
              <a:ext cx="700" cy="575"/>
            </a:xfrm>
            <a:custGeom>
              <a:rect b="b" l="l" r="r" t="t"/>
              <a:pathLst>
                <a:path extrusionOk="0" h="23" w="28">
                  <a:moveTo>
                    <a:pt x="1" y="0"/>
                  </a:moveTo>
                  <a:cubicBezTo>
                    <a:pt x="6" y="5"/>
                    <a:pt x="12" y="12"/>
                    <a:pt x="22" y="22"/>
                  </a:cubicBezTo>
                  <a:cubicBezTo>
                    <a:pt x="22" y="17"/>
                    <a:pt x="22" y="17"/>
                    <a:pt x="28" y="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6165550" y="2514525"/>
              <a:ext cx="525" cy="650"/>
            </a:xfrm>
            <a:custGeom>
              <a:rect b="b" l="l" r="r" t="t"/>
              <a:pathLst>
                <a:path extrusionOk="0" h="26" w="21">
                  <a:moveTo>
                    <a:pt x="21" y="0"/>
                  </a:moveTo>
                  <a:lnTo>
                    <a:pt x="0" y="26"/>
                  </a:lnTo>
                  <a:cubicBezTo>
                    <a:pt x="5" y="21"/>
                    <a:pt x="11" y="21"/>
                    <a:pt x="16" y="16"/>
                  </a:cubicBezTo>
                  <a:cubicBezTo>
                    <a:pt x="16" y="10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6132075" y="2527800"/>
              <a:ext cx="575" cy="575"/>
            </a:xfrm>
            <a:custGeom>
              <a:rect b="b" l="l" r="r" t="t"/>
              <a:pathLst>
                <a:path extrusionOk="0" h="23" w="23">
                  <a:moveTo>
                    <a:pt x="23" y="0"/>
                  </a:moveTo>
                  <a:lnTo>
                    <a:pt x="1" y="22"/>
                  </a:lnTo>
                  <a:lnTo>
                    <a:pt x="18" y="22"/>
                  </a:lnTo>
                  <a:cubicBezTo>
                    <a:pt x="18" y="17"/>
                    <a:pt x="23" y="5"/>
                    <a:pt x="23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5992000" y="2788075"/>
              <a:ext cx="575" cy="700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2" y="6"/>
                    <a:pt x="12" y="11"/>
                    <a:pt x="7" y="17"/>
                  </a:cubicBezTo>
                  <a:cubicBezTo>
                    <a:pt x="0" y="23"/>
                    <a:pt x="0" y="28"/>
                    <a:pt x="0" y="28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6085350" y="2594675"/>
              <a:ext cx="575" cy="575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cubicBezTo>
                    <a:pt x="6" y="6"/>
                    <a:pt x="12" y="17"/>
                    <a:pt x="17" y="23"/>
                  </a:cubicBezTo>
                  <a:lnTo>
                    <a:pt x="22" y="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6252150" y="2434450"/>
              <a:ext cx="700" cy="575"/>
            </a:xfrm>
            <a:custGeom>
              <a:rect b="b" l="l" r="r" t="t"/>
              <a:pathLst>
                <a:path extrusionOk="0" h="23" w="28">
                  <a:moveTo>
                    <a:pt x="1" y="0"/>
                  </a:moveTo>
                  <a:cubicBezTo>
                    <a:pt x="6" y="6"/>
                    <a:pt x="6" y="12"/>
                    <a:pt x="12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6232125" y="2421175"/>
              <a:ext cx="725" cy="525"/>
            </a:xfrm>
            <a:custGeom>
              <a:rect b="b" l="l" r="r" t="t"/>
              <a:pathLst>
                <a:path extrusionOk="0" h="21" w="29">
                  <a:moveTo>
                    <a:pt x="1" y="0"/>
                  </a:moveTo>
                  <a:cubicBezTo>
                    <a:pt x="7" y="5"/>
                    <a:pt x="7" y="11"/>
                    <a:pt x="13" y="16"/>
                  </a:cubicBezTo>
                  <a:cubicBezTo>
                    <a:pt x="16" y="16"/>
                    <a:pt x="20" y="16"/>
                    <a:pt x="24" y="18"/>
                  </a:cubicBezTo>
                  <a:lnTo>
                    <a:pt x="24" y="18"/>
                  </a:lnTo>
                  <a:lnTo>
                    <a:pt x="1" y="0"/>
                  </a:lnTo>
                  <a:close/>
                  <a:moveTo>
                    <a:pt x="24" y="18"/>
                  </a:moveTo>
                  <a:lnTo>
                    <a:pt x="28" y="21"/>
                  </a:lnTo>
                  <a:cubicBezTo>
                    <a:pt x="27" y="20"/>
                    <a:pt x="25" y="19"/>
                    <a:pt x="24" y="18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6245450" y="242775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6" y="0"/>
                  </a:moveTo>
                  <a:cubicBezTo>
                    <a:pt x="0" y="11"/>
                    <a:pt x="0" y="22"/>
                    <a:pt x="0" y="27"/>
                  </a:cubicBezTo>
                  <a:cubicBezTo>
                    <a:pt x="11" y="27"/>
                    <a:pt x="22" y="27"/>
                    <a:pt x="28" y="2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6225425" y="2414425"/>
              <a:ext cx="700" cy="700"/>
            </a:xfrm>
            <a:custGeom>
              <a:rect b="b" l="l" r="r" t="t"/>
              <a:pathLst>
                <a:path extrusionOk="0" h="28" w="28">
                  <a:moveTo>
                    <a:pt x="1" y="1"/>
                  </a:moveTo>
                  <a:lnTo>
                    <a:pt x="1" y="28"/>
                  </a:lnTo>
                  <a:cubicBezTo>
                    <a:pt x="11" y="28"/>
                    <a:pt x="18" y="23"/>
                    <a:pt x="28" y="23"/>
                  </a:cubicBezTo>
                  <a:cubicBezTo>
                    <a:pt x="23" y="18"/>
                    <a:pt x="11" y="7"/>
                    <a:pt x="1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6025450" y="2694725"/>
              <a:ext cx="425" cy="575"/>
            </a:xfrm>
            <a:custGeom>
              <a:rect b="b" l="l" r="r" t="t"/>
              <a:pathLst>
                <a:path extrusionOk="0" h="23" w="17">
                  <a:moveTo>
                    <a:pt x="16" y="1"/>
                  </a:moveTo>
                  <a:lnTo>
                    <a:pt x="1" y="23"/>
                  </a:lnTo>
                  <a:cubicBezTo>
                    <a:pt x="6" y="17"/>
                    <a:pt x="11" y="12"/>
                    <a:pt x="16" y="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5818350" y="2854950"/>
              <a:ext cx="700" cy="575"/>
            </a:xfrm>
            <a:custGeom>
              <a:rect b="b" l="l" r="r" t="t"/>
              <a:pathLst>
                <a:path extrusionOk="0" h="23" w="28">
                  <a:moveTo>
                    <a:pt x="1" y="1"/>
                  </a:moveTo>
                  <a:cubicBezTo>
                    <a:pt x="2" y="2"/>
                    <a:pt x="4" y="4"/>
                    <a:pt x="7" y="6"/>
                  </a:cubicBezTo>
                  <a:lnTo>
                    <a:pt x="7" y="6"/>
                  </a:lnTo>
                  <a:lnTo>
                    <a:pt x="1" y="1"/>
                  </a:lnTo>
                  <a:close/>
                  <a:moveTo>
                    <a:pt x="7" y="6"/>
                  </a:moveTo>
                  <a:lnTo>
                    <a:pt x="28" y="23"/>
                  </a:lnTo>
                  <a:lnTo>
                    <a:pt x="23" y="18"/>
                  </a:lnTo>
                  <a:cubicBezTo>
                    <a:pt x="18" y="13"/>
                    <a:pt x="12" y="9"/>
                    <a:pt x="7" y="6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5811500" y="2848250"/>
              <a:ext cx="825" cy="825"/>
            </a:xfrm>
            <a:custGeom>
              <a:rect b="b" l="l" r="r" t="t"/>
              <a:pathLst>
                <a:path extrusionOk="0" h="33" w="33">
                  <a:moveTo>
                    <a:pt x="7" y="1"/>
                  </a:moveTo>
                  <a:cubicBezTo>
                    <a:pt x="7" y="16"/>
                    <a:pt x="7" y="21"/>
                    <a:pt x="0" y="33"/>
                  </a:cubicBezTo>
                  <a:cubicBezTo>
                    <a:pt x="12" y="28"/>
                    <a:pt x="22" y="28"/>
                    <a:pt x="32" y="2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5845075" y="2854950"/>
              <a:ext cx="700" cy="575"/>
            </a:xfrm>
            <a:custGeom>
              <a:rect b="b" l="l" r="r" t="t"/>
              <a:pathLst>
                <a:path extrusionOk="0" h="23" w="28">
                  <a:moveTo>
                    <a:pt x="28" y="1"/>
                  </a:moveTo>
                  <a:lnTo>
                    <a:pt x="1" y="23"/>
                  </a:lnTo>
                  <a:lnTo>
                    <a:pt x="11" y="23"/>
                  </a:lnTo>
                  <a:cubicBezTo>
                    <a:pt x="17" y="18"/>
                    <a:pt x="23" y="11"/>
                    <a:pt x="28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6005450" y="2768050"/>
              <a:ext cx="425" cy="700"/>
            </a:xfrm>
            <a:custGeom>
              <a:rect b="b" l="l" r="r" t="t"/>
              <a:pathLst>
                <a:path extrusionOk="0" h="28" w="17">
                  <a:moveTo>
                    <a:pt x="17" y="1"/>
                  </a:moveTo>
                  <a:lnTo>
                    <a:pt x="0" y="28"/>
                  </a:lnTo>
                  <a:cubicBezTo>
                    <a:pt x="5" y="23"/>
                    <a:pt x="10" y="18"/>
                    <a:pt x="17" y="6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6018750" y="2701300"/>
              <a:ext cx="550" cy="700"/>
            </a:xfrm>
            <a:custGeom>
              <a:rect b="b" l="l" r="r" t="t"/>
              <a:pathLst>
                <a:path extrusionOk="0" h="28" w="22">
                  <a:moveTo>
                    <a:pt x="16" y="1"/>
                  </a:moveTo>
                  <a:lnTo>
                    <a:pt x="1" y="28"/>
                  </a:lnTo>
                  <a:lnTo>
                    <a:pt x="21" y="28"/>
                  </a:lnTo>
                  <a:cubicBezTo>
                    <a:pt x="16" y="23"/>
                    <a:pt x="21" y="12"/>
                    <a:pt x="1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6005300" y="2728050"/>
              <a:ext cx="575" cy="675"/>
            </a:xfrm>
            <a:custGeom>
              <a:rect b="b" l="l" r="r" t="t"/>
              <a:pathLst>
                <a:path extrusionOk="0" h="27" w="23">
                  <a:moveTo>
                    <a:pt x="23" y="1"/>
                  </a:moveTo>
                  <a:cubicBezTo>
                    <a:pt x="20" y="3"/>
                    <a:pt x="18" y="5"/>
                    <a:pt x="17" y="8"/>
                  </a:cubicBezTo>
                  <a:lnTo>
                    <a:pt x="17" y="8"/>
                  </a:lnTo>
                  <a:lnTo>
                    <a:pt x="23" y="1"/>
                  </a:lnTo>
                  <a:close/>
                  <a:moveTo>
                    <a:pt x="17" y="8"/>
                  </a:moveTo>
                  <a:lnTo>
                    <a:pt x="1" y="27"/>
                  </a:lnTo>
                  <a:cubicBezTo>
                    <a:pt x="6" y="21"/>
                    <a:pt x="11" y="21"/>
                    <a:pt x="11" y="16"/>
                  </a:cubicBezTo>
                  <a:cubicBezTo>
                    <a:pt x="14" y="13"/>
                    <a:pt x="15" y="10"/>
                    <a:pt x="17" y="8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6265475" y="2441175"/>
              <a:ext cx="700" cy="550"/>
            </a:xfrm>
            <a:custGeom>
              <a:rect b="b" l="l" r="r" t="t"/>
              <a:pathLst>
                <a:path extrusionOk="0" h="22" w="28">
                  <a:moveTo>
                    <a:pt x="0" y="1"/>
                  </a:moveTo>
                  <a:cubicBezTo>
                    <a:pt x="10" y="11"/>
                    <a:pt x="16" y="16"/>
                    <a:pt x="21" y="22"/>
                  </a:cubicBezTo>
                  <a:cubicBezTo>
                    <a:pt x="21" y="22"/>
                    <a:pt x="27" y="22"/>
                    <a:pt x="27" y="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6279175" y="2387575"/>
              <a:ext cx="400" cy="575"/>
            </a:xfrm>
            <a:custGeom>
              <a:rect b="b" l="l" r="r" t="t"/>
              <a:pathLst>
                <a:path extrusionOk="0" h="23" w="16">
                  <a:moveTo>
                    <a:pt x="0" y="1"/>
                  </a:moveTo>
                  <a:lnTo>
                    <a:pt x="16" y="23"/>
                  </a:lnTo>
                  <a:cubicBezTo>
                    <a:pt x="16" y="18"/>
                    <a:pt x="16" y="18"/>
                    <a:pt x="10" y="11"/>
                  </a:cubicBezTo>
                  <a:cubicBezTo>
                    <a:pt x="10" y="6"/>
                    <a:pt x="5" y="1"/>
                    <a:pt x="0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6285875" y="2407475"/>
              <a:ext cx="700" cy="825"/>
            </a:xfrm>
            <a:custGeom>
              <a:rect b="b" l="l" r="r" t="t"/>
              <a:pathLst>
                <a:path extrusionOk="0" h="33" w="28">
                  <a:moveTo>
                    <a:pt x="0" y="0"/>
                  </a:moveTo>
                  <a:lnTo>
                    <a:pt x="22" y="32"/>
                  </a:lnTo>
                  <a:cubicBezTo>
                    <a:pt x="22" y="21"/>
                    <a:pt x="22" y="16"/>
                    <a:pt x="27" y="5"/>
                  </a:cubicBezTo>
                  <a:cubicBezTo>
                    <a:pt x="17" y="5"/>
                    <a:pt x="11" y="5"/>
                    <a:pt x="0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6178700" y="2387450"/>
              <a:ext cx="575" cy="700"/>
            </a:xfrm>
            <a:custGeom>
              <a:rect b="b" l="l" r="r" t="t"/>
              <a:pathLst>
                <a:path extrusionOk="0" h="28" w="23">
                  <a:moveTo>
                    <a:pt x="22" y="1"/>
                  </a:moveTo>
                  <a:cubicBezTo>
                    <a:pt x="17" y="6"/>
                    <a:pt x="11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6265600" y="2380875"/>
              <a:ext cx="825" cy="700"/>
            </a:xfrm>
            <a:custGeom>
              <a:rect b="b" l="l" r="r" t="t"/>
              <a:pathLst>
                <a:path extrusionOk="0" h="28" w="33">
                  <a:moveTo>
                    <a:pt x="0" y="1"/>
                  </a:moveTo>
                  <a:lnTo>
                    <a:pt x="33" y="28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6071925" y="2454325"/>
              <a:ext cx="550" cy="425"/>
            </a:xfrm>
            <a:custGeom>
              <a:rect b="b" l="l" r="r" t="t"/>
              <a:pathLst>
                <a:path extrusionOk="0" h="17" w="22">
                  <a:moveTo>
                    <a:pt x="16" y="1"/>
                  </a:moveTo>
                  <a:cubicBezTo>
                    <a:pt x="11" y="6"/>
                    <a:pt x="6" y="11"/>
                    <a:pt x="1" y="16"/>
                  </a:cubicBezTo>
                  <a:lnTo>
                    <a:pt x="22" y="6"/>
                  </a:lnTo>
                  <a:cubicBezTo>
                    <a:pt x="22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6265725" y="2380575"/>
              <a:ext cx="700" cy="1000"/>
            </a:xfrm>
            <a:custGeom>
              <a:rect b="b" l="l" r="r" t="t"/>
              <a:pathLst>
                <a:path extrusionOk="0" h="40" w="28">
                  <a:moveTo>
                    <a:pt x="28" y="1"/>
                  </a:moveTo>
                  <a:cubicBezTo>
                    <a:pt x="22" y="7"/>
                    <a:pt x="11" y="7"/>
                    <a:pt x="0" y="13"/>
                  </a:cubicBezTo>
                  <a:cubicBezTo>
                    <a:pt x="11" y="18"/>
                    <a:pt x="17" y="28"/>
                    <a:pt x="28" y="40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6605775" y="2581100"/>
              <a:ext cx="575" cy="450"/>
            </a:xfrm>
            <a:custGeom>
              <a:rect b="b" l="l" r="r" t="t"/>
              <a:pathLst>
                <a:path extrusionOk="0" h="18" w="23">
                  <a:moveTo>
                    <a:pt x="23" y="1"/>
                  </a:moveTo>
                  <a:cubicBezTo>
                    <a:pt x="18" y="6"/>
                    <a:pt x="11" y="6"/>
                    <a:pt x="6" y="12"/>
                  </a:cubicBezTo>
                  <a:lnTo>
                    <a:pt x="1" y="18"/>
                  </a:lnTo>
                  <a:lnTo>
                    <a:pt x="18" y="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5012650" y="1479675"/>
              <a:ext cx="5275" cy="5025"/>
            </a:xfrm>
            <a:custGeom>
              <a:rect b="b" l="l" r="r" t="t"/>
              <a:pathLst>
                <a:path extrusionOk="0" h="201" w="211">
                  <a:moveTo>
                    <a:pt x="189" y="0"/>
                  </a:moveTo>
                  <a:cubicBezTo>
                    <a:pt x="125" y="22"/>
                    <a:pt x="65" y="44"/>
                    <a:pt x="1" y="60"/>
                  </a:cubicBezTo>
                  <a:cubicBezTo>
                    <a:pt x="33" y="109"/>
                    <a:pt x="60" y="151"/>
                    <a:pt x="92" y="200"/>
                  </a:cubicBezTo>
                  <a:cubicBezTo>
                    <a:pt x="130" y="141"/>
                    <a:pt x="167" y="87"/>
                    <a:pt x="211" y="27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5667125" y="2244950"/>
              <a:ext cx="632075" cy="617425"/>
            </a:xfrm>
            <a:custGeom>
              <a:rect b="b" l="l" r="r" t="t"/>
              <a:pathLst>
                <a:path extrusionOk="0" h="24697" w="25283">
                  <a:moveTo>
                    <a:pt x="24491" y="5711"/>
                  </a:moveTo>
                  <a:cubicBezTo>
                    <a:pt x="24491" y="5713"/>
                    <a:pt x="24492" y="5714"/>
                    <a:pt x="24492" y="5716"/>
                  </a:cubicBezTo>
                  <a:cubicBezTo>
                    <a:pt x="24492" y="5714"/>
                    <a:pt x="24492" y="5713"/>
                    <a:pt x="24491" y="5711"/>
                  </a:cubicBezTo>
                  <a:close/>
                  <a:moveTo>
                    <a:pt x="8591" y="0"/>
                  </a:moveTo>
                  <a:cubicBezTo>
                    <a:pt x="8462" y="0"/>
                    <a:pt x="8338" y="43"/>
                    <a:pt x="8242" y="129"/>
                  </a:cubicBezTo>
                  <a:cubicBezTo>
                    <a:pt x="8231" y="140"/>
                    <a:pt x="8220" y="151"/>
                    <a:pt x="8209" y="156"/>
                  </a:cubicBezTo>
                  <a:cubicBezTo>
                    <a:pt x="8204" y="162"/>
                    <a:pt x="8204" y="167"/>
                    <a:pt x="8193" y="172"/>
                  </a:cubicBezTo>
                  <a:cubicBezTo>
                    <a:pt x="8167" y="489"/>
                    <a:pt x="8113" y="801"/>
                    <a:pt x="8026" y="1118"/>
                  </a:cubicBezTo>
                  <a:cubicBezTo>
                    <a:pt x="8006" y="1198"/>
                    <a:pt x="7957" y="1279"/>
                    <a:pt x="7903" y="1365"/>
                  </a:cubicBezTo>
                  <a:cubicBezTo>
                    <a:pt x="7897" y="1644"/>
                    <a:pt x="7914" y="1977"/>
                    <a:pt x="7930" y="2375"/>
                  </a:cubicBezTo>
                  <a:cubicBezTo>
                    <a:pt x="8574" y="2918"/>
                    <a:pt x="8038" y="3826"/>
                    <a:pt x="8457" y="4389"/>
                  </a:cubicBezTo>
                  <a:cubicBezTo>
                    <a:pt x="8376" y="4900"/>
                    <a:pt x="8279" y="5410"/>
                    <a:pt x="8204" y="5926"/>
                  </a:cubicBezTo>
                  <a:cubicBezTo>
                    <a:pt x="8177" y="6098"/>
                    <a:pt x="8155" y="6270"/>
                    <a:pt x="8135" y="6437"/>
                  </a:cubicBezTo>
                  <a:cubicBezTo>
                    <a:pt x="7979" y="7731"/>
                    <a:pt x="6484" y="9333"/>
                    <a:pt x="5190" y="9563"/>
                  </a:cubicBezTo>
                  <a:cubicBezTo>
                    <a:pt x="5056" y="9643"/>
                    <a:pt x="4927" y="9725"/>
                    <a:pt x="4793" y="9805"/>
                  </a:cubicBezTo>
                  <a:lnTo>
                    <a:pt x="4755" y="9869"/>
                  </a:lnTo>
                  <a:cubicBezTo>
                    <a:pt x="4357" y="10052"/>
                    <a:pt x="4191" y="10374"/>
                    <a:pt x="4185" y="10799"/>
                  </a:cubicBezTo>
                  <a:cubicBezTo>
                    <a:pt x="3761" y="11202"/>
                    <a:pt x="3595" y="11659"/>
                    <a:pt x="3739" y="12266"/>
                  </a:cubicBezTo>
                  <a:cubicBezTo>
                    <a:pt x="3836" y="12657"/>
                    <a:pt x="3745" y="12795"/>
                    <a:pt x="3564" y="12795"/>
                  </a:cubicBezTo>
                  <a:cubicBezTo>
                    <a:pt x="3446" y="12795"/>
                    <a:pt x="3290" y="12736"/>
                    <a:pt x="3124" y="12650"/>
                  </a:cubicBezTo>
                  <a:lnTo>
                    <a:pt x="3124" y="12650"/>
                  </a:lnTo>
                  <a:cubicBezTo>
                    <a:pt x="2927" y="12472"/>
                    <a:pt x="2775" y="12400"/>
                    <a:pt x="2651" y="12400"/>
                  </a:cubicBezTo>
                  <a:cubicBezTo>
                    <a:pt x="2384" y="12400"/>
                    <a:pt x="2247" y="12738"/>
                    <a:pt x="2068" y="13077"/>
                  </a:cubicBezTo>
                  <a:cubicBezTo>
                    <a:pt x="1602" y="13979"/>
                    <a:pt x="2075" y="14951"/>
                    <a:pt x="1790" y="15859"/>
                  </a:cubicBezTo>
                  <a:cubicBezTo>
                    <a:pt x="1381" y="15973"/>
                    <a:pt x="1172" y="16214"/>
                    <a:pt x="1242" y="16650"/>
                  </a:cubicBezTo>
                  <a:cubicBezTo>
                    <a:pt x="1183" y="16633"/>
                    <a:pt x="1126" y="16626"/>
                    <a:pt x="1071" y="16626"/>
                  </a:cubicBezTo>
                  <a:cubicBezTo>
                    <a:pt x="834" y="16626"/>
                    <a:pt x="627" y="16757"/>
                    <a:pt x="414" y="16853"/>
                  </a:cubicBezTo>
                  <a:cubicBezTo>
                    <a:pt x="350" y="16960"/>
                    <a:pt x="307" y="17074"/>
                    <a:pt x="270" y="17186"/>
                  </a:cubicBezTo>
                  <a:cubicBezTo>
                    <a:pt x="275" y="17191"/>
                    <a:pt x="275" y="17197"/>
                    <a:pt x="280" y="17208"/>
                  </a:cubicBezTo>
                  <a:cubicBezTo>
                    <a:pt x="270" y="17235"/>
                    <a:pt x="253" y="17267"/>
                    <a:pt x="248" y="17304"/>
                  </a:cubicBezTo>
                  <a:cubicBezTo>
                    <a:pt x="0" y="19647"/>
                    <a:pt x="1344" y="21414"/>
                    <a:pt x="3030" y="22832"/>
                  </a:cubicBezTo>
                  <a:cubicBezTo>
                    <a:pt x="3600" y="23310"/>
                    <a:pt x="5158" y="24487"/>
                    <a:pt x="6330" y="24611"/>
                  </a:cubicBezTo>
                  <a:cubicBezTo>
                    <a:pt x="6429" y="24667"/>
                    <a:pt x="6529" y="24697"/>
                    <a:pt x="6630" y="24697"/>
                  </a:cubicBezTo>
                  <a:cubicBezTo>
                    <a:pt x="6763" y="24697"/>
                    <a:pt x="6896" y="24644"/>
                    <a:pt x="7027" y="24525"/>
                  </a:cubicBezTo>
                  <a:cubicBezTo>
                    <a:pt x="7086" y="24498"/>
                    <a:pt x="7146" y="24471"/>
                    <a:pt x="7200" y="24433"/>
                  </a:cubicBezTo>
                  <a:cubicBezTo>
                    <a:pt x="7236" y="24441"/>
                    <a:pt x="7271" y="24444"/>
                    <a:pt x="7303" y="24444"/>
                  </a:cubicBezTo>
                  <a:cubicBezTo>
                    <a:pt x="7482" y="24444"/>
                    <a:pt x="7605" y="24333"/>
                    <a:pt x="7677" y="24134"/>
                  </a:cubicBezTo>
                  <a:lnTo>
                    <a:pt x="7677" y="24134"/>
                  </a:lnTo>
                  <a:cubicBezTo>
                    <a:pt x="7852" y="23964"/>
                    <a:pt x="8028" y="23792"/>
                    <a:pt x="8209" y="23622"/>
                  </a:cubicBezTo>
                  <a:cubicBezTo>
                    <a:pt x="8199" y="23612"/>
                    <a:pt x="8193" y="23605"/>
                    <a:pt x="8188" y="23600"/>
                  </a:cubicBezTo>
                  <a:lnTo>
                    <a:pt x="8188" y="23600"/>
                  </a:lnTo>
                  <a:lnTo>
                    <a:pt x="8215" y="23617"/>
                  </a:lnTo>
                  <a:cubicBezTo>
                    <a:pt x="8209" y="23617"/>
                    <a:pt x="8209" y="23617"/>
                    <a:pt x="8209" y="23622"/>
                  </a:cubicBezTo>
                  <a:cubicBezTo>
                    <a:pt x="8379" y="23797"/>
                    <a:pt x="8507" y="24094"/>
                    <a:pt x="8737" y="24094"/>
                  </a:cubicBezTo>
                  <a:cubicBezTo>
                    <a:pt x="8833" y="24094"/>
                    <a:pt x="8947" y="24042"/>
                    <a:pt x="9090" y="23907"/>
                  </a:cubicBezTo>
                  <a:cubicBezTo>
                    <a:pt x="9488" y="23885"/>
                    <a:pt x="9950" y="23821"/>
                    <a:pt x="10198" y="23573"/>
                  </a:cubicBezTo>
                  <a:cubicBezTo>
                    <a:pt x="10230" y="23536"/>
                    <a:pt x="10262" y="23498"/>
                    <a:pt x="10288" y="23456"/>
                  </a:cubicBezTo>
                  <a:cubicBezTo>
                    <a:pt x="10718" y="22720"/>
                    <a:pt x="11401" y="22457"/>
                    <a:pt x="12093" y="22204"/>
                  </a:cubicBezTo>
                  <a:cubicBezTo>
                    <a:pt x="12432" y="22134"/>
                    <a:pt x="12770" y="22053"/>
                    <a:pt x="13039" y="21871"/>
                  </a:cubicBezTo>
                  <a:cubicBezTo>
                    <a:pt x="13324" y="21678"/>
                    <a:pt x="13447" y="21500"/>
                    <a:pt x="13496" y="21312"/>
                  </a:cubicBezTo>
                  <a:cubicBezTo>
                    <a:pt x="13570" y="21210"/>
                    <a:pt x="13598" y="21091"/>
                    <a:pt x="13550" y="20930"/>
                  </a:cubicBezTo>
                  <a:lnTo>
                    <a:pt x="13550" y="20930"/>
                  </a:lnTo>
                  <a:cubicBezTo>
                    <a:pt x="13543" y="20942"/>
                    <a:pt x="13538" y="20947"/>
                    <a:pt x="13533" y="20952"/>
                  </a:cubicBezTo>
                  <a:lnTo>
                    <a:pt x="13550" y="20925"/>
                  </a:lnTo>
                  <a:lnTo>
                    <a:pt x="13550" y="20930"/>
                  </a:lnTo>
                  <a:cubicBezTo>
                    <a:pt x="13872" y="20543"/>
                    <a:pt x="13592" y="20146"/>
                    <a:pt x="13511" y="19754"/>
                  </a:cubicBezTo>
                  <a:cubicBezTo>
                    <a:pt x="13555" y="19576"/>
                    <a:pt x="13614" y="19394"/>
                    <a:pt x="13694" y="19211"/>
                  </a:cubicBezTo>
                  <a:cubicBezTo>
                    <a:pt x="13930" y="18991"/>
                    <a:pt x="14071" y="18728"/>
                    <a:pt x="14076" y="18395"/>
                  </a:cubicBezTo>
                  <a:cubicBezTo>
                    <a:pt x="14098" y="18358"/>
                    <a:pt x="14113" y="18314"/>
                    <a:pt x="14135" y="18277"/>
                  </a:cubicBezTo>
                  <a:cubicBezTo>
                    <a:pt x="14291" y="18271"/>
                    <a:pt x="14323" y="18132"/>
                    <a:pt x="14349" y="17997"/>
                  </a:cubicBezTo>
                  <a:lnTo>
                    <a:pt x="14349" y="17997"/>
                  </a:lnTo>
                  <a:cubicBezTo>
                    <a:pt x="14344" y="18003"/>
                    <a:pt x="14339" y="18008"/>
                    <a:pt x="14334" y="18014"/>
                  </a:cubicBezTo>
                  <a:lnTo>
                    <a:pt x="14349" y="17992"/>
                  </a:lnTo>
                  <a:lnTo>
                    <a:pt x="14349" y="17997"/>
                  </a:lnTo>
                  <a:cubicBezTo>
                    <a:pt x="14731" y="17654"/>
                    <a:pt x="14726" y="17148"/>
                    <a:pt x="14882" y="16708"/>
                  </a:cubicBezTo>
                  <a:cubicBezTo>
                    <a:pt x="15026" y="16300"/>
                    <a:pt x="15102" y="15876"/>
                    <a:pt x="15182" y="15445"/>
                  </a:cubicBezTo>
                  <a:cubicBezTo>
                    <a:pt x="15263" y="15279"/>
                    <a:pt x="15338" y="15107"/>
                    <a:pt x="15440" y="14941"/>
                  </a:cubicBezTo>
                  <a:cubicBezTo>
                    <a:pt x="15871" y="14205"/>
                    <a:pt x="16466" y="14425"/>
                    <a:pt x="17036" y="14322"/>
                  </a:cubicBezTo>
                  <a:cubicBezTo>
                    <a:pt x="17142" y="14404"/>
                    <a:pt x="17248" y="14446"/>
                    <a:pt x="17351" y="14446"/>
                  </a:cubicBezTo>
                  <a:cubicBezTo>
                    <a:pt x="17579" y="14446"/>
                    <a:pt x="17791" y="14239"/>
                    <a:pt x="17954" y="13813"/>
                  </a:cubicBezTo>
                  <a:cubicBezTo>
                    <a:pt x="18019" y="13640"/>
                    <a:pt x="18073" y="13464"/>
                    <a:pt x="18127" y="13286"/>
                  </a:cubicBezTo>
                  <a:cubicBezTo>
                    <a:pt x="18282" y="12969"/>
                    <a:pt x="18417" y="12636"/>
                    <a:pt x="18556" y="12335"/>
                  </a:cubicBezTo>
                  <a:cubicBezTo>
                    <a:pt x="18965" y="11475"/>
                    <a:pt x="19164" y="11949"/>
                    <a:pt x="19776" y="11589"/>
                  </a:cubicBezTo>
                  <a:cubicBezTo>
                    <a:pt x="20270" y="11304"/>
                    <a:pt x="20570" y="10525"/>
                    <a:pt x="20759" y="9859"/>
                  </a:cubicBezTo>
                  <a:cubicBezTo>
                    <a:pt x="20835" y="9772"/>
                    <a:pt x="20904" y="9681"/>
                    <a:pt x="20947" y="9574"/>
                  </a:cubicBezTo>
                  <a:cubicBezTo>
                    <a:pt x="20989" y="9472"/>
                    <a:pt x="21011" y="9358"/>
                    <a:pt x="21011" y="9229"/>
                  </a:cubicBezTo>
                  <a:cubicBezTo>
                    <a:pt x="21016" y="8720"/>
                    <a:pt x="21113" y="8237"/>
                    <a:pt x="21247" y="7753"/>
                  </a:cubicBezTo>
                  <a:cubicBezTo>
                    <a:pt x="21378" y="7409"/>
                    <a:pt x="21564" y="7140"/>
                    <a:pt x="21839" y="7140"/>
                  </a:cubicBezTo>
                  <a:cubicBezTo>
                    <a:pt x="21938" y="7140"/>
                    <a:pt x="22048" y="7175"/>
                    <a:pt x="22172" y="7253"/>
                  </a:cubicBezTo>
                  <a:cubicBezTo>
                    <a:pt x="22714" y="7592"/>
                    <a:pt x="23230" y="7876"/>
                    <a:pt x="23843" y="8064"/>
                  </a:cubicBezTo>
                  <a:cubicBezTo>
                    <a:pt x="23968" y="8103"/>
                    <a:pt x="24094" y="8121"/>
                    <a:pt x="24211" y="8121"/>
                  </a:cubicBezTo>
                  <a:cubicBezTo>
                    <a:pt x="24239" y="8121"/>
                    <a:pt x="24267" y="8120"/>
                    <a:pt x="24294" y="8118"/>
                  </a:cubicBezTo>
                  <a:cubicBezTo>
                    <a:pt x="24340" y="8134"/>
                    <a:pt x="24384" y="8142"/>
                    <a:pt x="24425" y="8142"/>
                  </a:cubicBezTo>
                  <a:cubicBezTo>
                    <a:pt x="24545" y="8142"/>
                    <a:pt x="24642" y="8076"/>
                    <a:pt x="24718" y="7967"/>
                  </a:cubicBezTo>
                  <a:cubicBezTo>
                    <a:pt x="24917" y="7838"/>
                    <a:pt x="25067" y="7635"/>
                    <a:pt x="25137" y="7377"/>
                  </a:cubicBezTo>
                  <a:cubicBezTo>
                    <a:pt x="25169" y="7248"/>
                    <a:pt x="25127" y="7146"/>
                    <a:pt x="25057" y="7076"/>
                  </a:cubicBezTo>
                  <a:cubicBezTo>
                    <a:pt x="25105" y="6995"/>
                    <a:pt x="25159" y="6925"/>
                    <a:pt x="25223" y="6876"/>
                  </a:cubicBezTo>
                  <a:cubicBezTo>
                    <a:pt x="25229" y="6802"/>
                    <a:pt x="25239" y="6732"/>
                    <a:pt x="25256" y="6678"/>
                  </a:cubicBezTo>
                  <a:cubicBezTo>
                    <a:pt x="25276" y="6619"/>
                    <a:pt x="25283" y="6554"/>
                    <a:pt x="25276" y="6490"/>
                  </a:cubicBezTo>
                  <a:lnTo>
                    <a:pt x="25276" y="6490"/>
                  </a:lnTo>
                  <a:cubicBezTo>
                    <a:pt x="25157" y="6498"/>
                    <a:pt x="25032" y="6517"/>
                    <a:pt x="24913" y="6517"/>
                  </a:cubicBezTo>
                  <a:cubicBezTo>
                    <a:pt x="24867" y="6517"/>
                    <a:pt x="24821" y="6514"/>
                    <a:pt x="24777" y="6506"/>
                  </a:cubicBezTo>
                  <a:cubicBezTo>
                    <a:pt x="24772" y="6517"/>
                    <a:pt x="24772" y="6522"/>
                    <a:pt x="24772" y="6533"/>
                  </a:cubicBezTo>
                  <a:lnTo>
                    <a:pt x="24750" y="6501"/>
                  </a:lnTo>
                  <a:lnTo>
                    <a:pt x="24750" y="6501"/>
                  </a:lnTo>
                  <a:cubicBezTo>
                    <a:pt x="24761" y="6506"/>
                    <a:pt x="24767" y="6506"/>
                    <a:pt x="24777" y="6506"/>
                  </a:cubicBezTo>
                  <a:cubicBezTo>
                    <a:pt x="24869" y="6179"/>
                    <a:pt x="24708" y="5937"/>
                    <a:pt x="24492" y="5716"/>
                  </a:cubicBezTo>
                  <a:lnTo>
                    <a:pt x="24492" y="5716"/>
                  </a:lnTo>
                  <a:cubicBezTo>
                    <a:pt x="24498" y="5723"/>
                    <a:pt x="24498" y="5723"/>
                    <a:pt x="24498" y="5728"/>
                  </a:cubicBezTo>
                  <a:lnTo>
                    <a:pt x="24482" y="5706"/>
                  </a:lnTo>
                  <a:lnTo>
                    <a:pt x="24482" y="5706"/>
                  </a:lnTo>
                  <a:cubicBezTo>
                    <a:pt x="24486" y="5706"/>
                    <a:pt x="24489" y="5708"/>
                    <a:pt x="24491" y="5711"/>
                  </a:cubicBezTo>
                  <a:lnTo>
                    <a:pt x="24491" y="5711"/>
                  </a:lnTo>
                  <a:cubicBezTo>
                    <a:pt x="24429" y="5507"/>
                    <a:pt x="24312" y="5397"/>
                    <a:pt x="24138" y="5397"/>
                  </a:cubicBezTo>
                  <a:cubicBezTo>
                    <a:pt x="24088" y="5397"/>
                    <a:pt x="24032" y="5407"/>
                    <a:pt x="23972" y="5426"/>
                  </a:cubicBezTo>
                  <a:lnTo>
                    <a:pt x="23972" y="5465"/>
                  </a:lnTo>
                  <a:cubicBezTo>
                    <a:pt x="23961" y="5453"/>
                    <a:pt x="23955" y="5443"/>
                    <a:pt x="23944" y="5438"/>
                  </a:cubicBezTo>
                  <a:cubicBezTo>
                    <a:pt x="23955" y="5432"/>
                    <a:pt x="23966" y="5432"/>
                    <a:pt x="23972" y="5426"/>
                  </a:cubicBezTo>
                  <a:cubicBezTo>
                    <a:pt x="24030" y="4966"/>
                    <a:pt x="23963" y="4642"/>
                    <a:pt x="23365" y="4642"/>
                  </a:cubicBezTo>
                  <a:cubicBezTo>
                    <a:pt x="23356" y="4642"/>
                    <a:pt x="23347" y="4642"/>
                    <a:pt x="23337" y="4642"/>
                  </a:cubicBezTo>
                  <a:cubicBezTo>
                    <a:pt x="22389" y="4669"/>
                    <a:pt x="21476" y="4743"/>
                    <a:pt x="20742" y="5438"/>
                  </a:cubicBezTo>
                  <a:lnTo>
                    <a:pt x="20742" y="5438"/>
                  </a:lnTo>
                  <a:cubicBezTo>
                    <a:pt x="20567" y="5447"/>
                    <a:pt x="20480" y="5538"/>
                    <a:pt x="20463" y="5706"/>
                  </a:cubicBezTo>
                  <a:cubicBezTo>
                    <a:pt x="20474" y="5706"/>
                    <a:pt x="20480" y="5706"/>
                    <a:pt x="20485" y="5701"/>
                  </a:cubicBezTo>
                  <a:lnTo>
                    <a:pt x="20485" y="5701"/>
                  </a:lnTo>
                  <a:lnTo>
                    <a:pt x="20463" y="5728"/>
                  </a:lnTo>
                  <a:lnTo>
                    <a:pt x="20463" y="5706"/>
                  </a:lnTo>
                  <a:cubicBezTo>
                    <a:pt x="20265" y="5733"/>
                    <a:pt x="20173" y="5845"/>
                    <a:pt x="20211" y="6060"/>
                  </a:cubicBezTo>
                  <a:cubicBezTo>
                    <a:pt x="19944" y="5919"/>
                    <a:pt x="19701" y="5842"/>
                    <a:pt x="19474" y="5842"/>
                  </a:cubicBezTo>
                  <a:cubicBezTo>
                    <a:pt x="19193" y="5842"/>
                    <a:pt x="18935" y="5959"/>
                    <a:pt x="18685" y="6211"/>
                  </a:cubicBezTo>
                  <a:cubicBezTo>
                    <a:pt x="18621" y="6281"/>
                    <a:pt x="18556" y="6356"/>
                    <a:pt x="18497" y="6437"/>
                  </a:cubicBezTo>
                  <a:cubicBezTo>
                    <a:pt x="18030" y="7060"/>
                    <a:pt x="17411" y="7565"/>
                    <a:pt x="16863" y="8118"/>
                  </a:cubicBezTo>
                  <a:cubicBezTo>
                    <a:pt x="16808" y="8104"/>
                    <a:pt x="16755" y="8098"/>
                    <a:pt x="16706" y="8098"/>
                  </a:cubicBezTo>
                  <a:cubicBezTo>
                    <a:pt x="16501" y="8098"/>
                    <a:pt x="16342" y="8207"/>
                    <a:pt x="16208" y="8376"/>
                  </a:cubicBezTo>
                  <a:cubicBezTo>
                    <a:pt x="16208" y="8376"/>
                    <a:pt x="16214" y="8376"/>
                    <a:pt x="16214" y="8381"/>
                  </a:cubicBezTo>
                  <a:lnTo>
                    <a:pt x="16193" y="8391"/>
                  </a:lnTo>
                  <a:cubicBezTo>
                    <a:pt x="16198" y="8386"/>
                    <a:pt x="16203" y="8381"/>
                    <a:pt x="16208" y="8376"/>
                  </a:cubicBezTo>
                  <a:cubicBezTo>
                    <a:pt x="15510" y="7871"/>
                    <a:pt x="15252" y="6829"/>
                    <a:pt x="15489" y="6001"/>
                  </a:cubicBezTo>
                  <a:cubicBezTo>
                    <a:pt x="15387" y="5824"/>
                    <a:pt x="15258" y="5663"/>
                    <a:pt x="15085" y="5545"/>
                  </a:cubicBezTo>
                  <a:cubicBezTo>
                    <a:pt x="15026" y="5502"/>
                    <a:pt x="14968" y="5465"/>
                    <a:pt x="14904" y="5432"/>
                  </a:cubicBezTo>
                  <a:cubicBezTo>
                    <a:pt x="14865" y="5416"/>
                    <a:pt x="14833" y="5405"/>
                    <a:pt x="14795" y="5389"/>
                  </a:cubicBezTo>
                  <a:cubicBezTo>
                    <a:pt x="13474" y="5582"/>
                    <a:pt x="12147" y="5775"/>
                    <a:pt x="10831" y="6033"/>
                  </a:cubicBezTo>
                  <a:cubicBezTo>
                    <a:pt x="10689" y="6061"/>
                    <a:pt x="10563" y="6075"/>
                    <a:pt x="10451" y="6075"/>
                  </a:cubicBezTo>
                  <a:cubicBezTo>
                    <a:pt x="9913" y="6075"/>
                    <a:pt x="9694" y="5758"/>
                    <a:pt x="9595" y="5153"/>
                  </a:cubicBezTo>
                  <a:cubicBezTo>
                    <a:pt x="9316" y="3444"/>
                    <a:pt x="9015" y="1731"/>
                    <a:pt x="8730" y="22"/>
                  </a:cubicBezTo>
                  <a:cubicBezTo>
                    <a:pt x="8683" y="6"/>
                    <a:pt x="8639" y="0"/>
                    <a:pt x="859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5648325" y="3196075"/>
              <a:ext cx="711700" cy="537400"/>
            </a:xfrm>
            <a:custGeom>
              <a:rect b="b" l="l" r="r" t="t"/>
              <a:pathLst>
                <a:path extrusionOk="0" h="21496" w="28468">
                  <a:moveTo>
                    <a:pt x="7075" y="10638"/>
                  </a:moveTo>
                  <a:lnTo>
                    <a:pt x="7080" y="10645"/>
                  </a:lnTo>
                  <a:lnTo>
                    <a:pt x="7080" y="10645"/>
                  </a:lnTo>
                  <a:cubicBezTo>
                    <a:pt x="7078" y="10643"/>
                    <a:pt x="7077" y="10640"/>
                    <a:pt x="7075" y="10638"/>
                  </a:cubicBezTo>
                  <a:close/>
                  <a:moveTo>
                    <a:pt x="7881" y="11175"/>
                  </a:moveTo>
                  <a:lnTo>
                    <a:pt x="7881" y="11175"/>
                  </a:lnTo>
                  <a:lnTo>
                    <a:pt x="7881" y="11175"/>
                  </a:lnTo>
                  <a:cubicBezTo>
                    <a:pt x="7887" y="11181"/>
                    <a:pt x="7893" y="11186"/>
                    <a:pt x="7898" y="11192"/>
                  </a:cubicBezTo>
                  <a:cubicBezTo>
                    <a:pt x="7893" y="11192"/>
                    <a:pt x="7887" y="11197"/>
                    <a:pt x="7876" y="11197"/>
                  </a:cubicBezTo>
                  <a:cubicBezTo>
                    <a:pt x="7881" y="11192"/>
                    <a:pt x="7881" y="11181"/>
                    <a:pt x="7881" y="11175"/>
                  </a:cubicBezTo>
                  <a:close/>
                  <a:moveTo>
                    <a:pt x="14823" y="18127"/>
                  </a:moveTo>
                  <a:cubicBezTo>
                    <a:pt x="14833" y="18127"/>
                    <a:pt x="14833" y="18133"/>
                    <a:pt x="14843" y="18133"/>
                  </a:cubicBezTo>
                  <a:lnTo>
                    <a:pt x="14823" y="18133"/>
                  </a:lnTo>
                  <a:lnTo>
                    <a:pt x="14823" y="18127"/>
                  </a:lnTo>
                  <a:close/>
                  <a:moveTo>
                    <a:pt x="11964" y="1"/>
                  </a:moveTo>
                  <a:cubicBezTo>
                    <a:pt x="11588" y="55"/>
                    <a:pt x="11196" y="168"/>
                    <a:pt x="10814" y="248"/>
                  </a:cubicBezTo>
                  <a:cubicBezTo>
                    <a:pt x="10417" y="345"/>
                    <a:pt x="10020" y="437"/>
                    <a:pt x="9622" y="533"/>
                  </a:cubicBezTo>
                  <a:cubicBezTo>
                    <a:pt x="9166" y="482"/>
                    <a:pt x="8713" y="455"/>
                    <a:pt x="8262" y="455"/>
                  </a:cubicBezTo>
                  <a:cubicBezTo>
                    <a:pt x="7139" y="455"/>
                    <a:pt x="6036" y="628"/>
                    <a:pt x="4963" y="1053"/>
                  </a:cubicBezTo>
                  <a:lnTo>
                    <a:pt x="4963" y="1053"/>
                  </a:lnTo>
                  <a:cubicBezTo>
                    <a:pt x="4965" y="1051"/>
                    <a:pt x="4965" y="1047"/>
                    <a:pt x="4965" y="1044"/>
                  </a:cubicBezTo>
                  <a:cubicBezTo>
                    <a:pt x="4921" y="1041"/>
                    <a:pt x="4878" y="1039"/>
                    <a:pt x="4836" y="1039"/>
                  </a:cubicBezTo>
                  <a:cubicBezTo>
                    <a:pt x="4484" y="1039"/>
                    <a:pt x="4215" y="1154"/>
                    <a:pt x="4148" y="1580"/>
                  </a:cubicBezTo>
                  <a:cubicBezTo>
                    <a:pt x="4154" y="1580"/>
                    <a:pt x="4159" y="1580"/>
                    <a:pt x="4164" y="1587"/>
                  </a:cubicBezTo>
                  <a:lnTo>
                    <a:pt x="4142" y="1602"/>
                  </a:lnTo>
                  <a:cubicBezTo>
                    <a:pt x="4148" y="1592"/>
                    <a:pt x="4148" y="1587"/>
                    <a:pt x="4148" y="1580"/>
                  </a:cubicBezTo>
                  <a:cubicBezTo>
                    <a:pt x="4069" y="1550"/>
                    <a:pt x="3999" y="1536"/>
                    <a:pt x="3938" y="1536"/>
                  </a:cubicBezTo>
                  <a:cubicBezTo>
                    <a:pt x="3751" y="1536"/>
                    <a:pt x="3645" y="1672"/>
                    <a:pt x="3606" y="1919"/>
                  </a:cubicBezTo>
                  <a:cubicBezTo>
                    <a:pt x="3192" y="2086"/>
                    <a:pt x="2778" y="2257"/>
                    <a:pt x="2364" y="2430"/>
                  </a:cubicBezTo>
                  <a:cubicBezTo>
                    <a:pt x="2026" y="2472"/>
                    <a:pt x="1687" y="2515"/>
                    <a:pt x="1349" y="2564"/>
                  </a:cubicBezTo>
                  <a:cubicBezTo>
                    <a:pt x="1247" y="2703"/>
                    <a:pt x="1156" y="2849"/>
                    <a:pt x="1080" y="2983"/>
                  </a:cubicBezTo>
                  <a:cubicBezTo>
                    <a:pt x="1042" y="3042"/>
                    <a:pt x="1010" y="3095"/>
                    <a:pt x="973" y="3149"/>
                  </a:cubicBezTo>
                  <a:cubicBezTo>
                    <a:pt x="968" y="3160"/>
                    <a:pt x="962" y="3171"/>
                    <a:pt x="957" y="3182"/>
                  </a:cubicBezTo>
                  <a:cubicBezTo>
                    <a:pt x="1107" y="3268"/>
                    <a:pt x="1188" y="3434"/>
                    <a:pt x="1209" y="3714"/>
                  </a:cubicBezTo>
                  <a:cubicBezTo>
                    <a:pt x="1215" y="3714"/>
                    <a:pt x="1220" y="3714"/>
                    <a:pt x="1225" y="3719"/>
                  </a:cubicBezTo>
                  <a:cubicBezTo>
                    <a:pt x="1220" y="3724"/>
                    <a:pt x="1215" y="3730"/>
                    <a:pt x="1209" y="3735"/>
                  </a:cubicBezTo>
                  <a:lnTo>
                    <a:pt x="1209" y="3714"/>
                  </a:lnTo>
                  <a:cubicBezTo>
                    <a:pt x="1135" y="3686"/>
                    <a:pt x="1069" y="3672"/>
                    <a:pt x="1010" y="3672"/>
                  </a:cubicBezTo>
                  <a:cubicBezTo>
                    <a:pt x="845" y="3672"/>
                    <a:pt x="735" y="3780"/>
                    <a:pt x="672" y="3982"/>
                  </a:cubicBezTo>
                  <a:cubicBezTo>
                    <a:pt x="683" y="3982"/>
                    <a:pt x="688" y="3977"/>
                    <a:pt x="693" y="3977"/>
                  </a:cubicBezTo>
                  <a:lnTo>
                    <a:pt x="693" y="3977"/>
                  </a:lnTo>
                  <a:lnTo>
                    <a:pt x="667" y="4004"/>
                  </a:lnTo>
                  <a:cubicBezTo>
                    <a:pt x="672" y="3993"/>
                    <a:pt x="672" y="3987"/>
                    <a:pt x="672" y="3982"/>
                  </a:cubicBezTo>
                  <a:lnTo>
                    <a:pt x="672" y="3982"/>
                  </a:lnTo>
                  <a:cubicBezTo>
                    <a:pt x="415" y="4074"/>
                    <a:pt x="409" y="4299"/>
                    <a:pt x="403" y="4520"/>
                  </a:cubicBezTo>
                  <a:cubicBezTo>
                    <a:pt x="415" y="4513"/>
                    <a:pt x="420" y="4513"/>
                    <a:pt x="425" y="4508"/>
                  </a:cubicBezTo>
                  <a:lnTo>
                    <a:pt x="425" y="4508"/>
                  </a:lnTo>
                  <a:lnTo>
                    <a:pt x="403" y="4541"/>
                  </a:lnTo>
                  <a:lnTo>
                    <a:pt x="403" y="4520"/>
                  </a:lnTo>
                  <a:lnTo>
                    <a:pt x="403" y="4520"/>
                  </a:lnTo>
                  <a:cubicBezTo>
                    <a:pt x="119" y="4697"/>
                    <a:pt x="1" y="4874"/>
                    <a:pt x="409" y="5051"/>
                  </a:cubicBezTo>
                  <a:cubicBezTo>
                    <a:pt x="409" y="5046"/>
                    <a:pt x="403" y="5041"/>
                    <a:pt x="403" y="5036"/>
                  </a:cubicBezTo>
                  <a:lnTo>
                    <a:pt x="403" y="5036"/>
                  </a:lnTo>
                  <a:lnTo>
                    <a:pt x="425" y="5056"/>
                  </a:lnTo>
                  <a:cubicBezTo>
                    <a:pt x="420" y="5056"/>
                    <a:pt x="415" y="5051"/>
                    <a:pt x="409" y="5051"/>
                  </a:cubicBezTo>
                  <a:lnTo>
                    <a:pt x="409" y="5051"/>
                  </a:lnTo>
                  <a:cubicBezTo>
                    <a:pt x="430" y="5384"/>
                    <a:pt x="645" y="5524"/>
                    <a:pt x="941" y="5584"/>
                  </a:cubicBezTo>
                  <a:cubicBezTo>
                    <a:pt x="935" y="5577"/>
                    <a:pt x="935" y="5577"/>
                    <a:pt x="930" y="5567"/>
                  </a:cubicBezTo>
                  <a:lnTo>
                    <a:pt x="930" y="5567"/>
                  </a:lnTo>
                  <a:lnTo>
                    <a:pt x="961" y="5593"/>
                  </a:lnTo>
                  <a:lnTo>
                    <a:pt x="961" y="5593"/>
                  </a:lnTo>
                  <a:cubicBezTo>
                    <a:pt x="955" y="5589"/>
                    <a:pt x="945" y="5588"/>
                    <a:pt x="941" y="5584"/>
                  </a:cubicBezTo>
                  <a:lnTo>
                    <a:pt x="941" y="5584"/>
                  </a:lnTo>
                  <a:cubicBezTo>
                    <a:pt x="1032" y="5841"/>
                    <a:pt x="1253" y="5857"/>
                    <a:pt x="1473" y="5857"/>
                  </a:cubicBezTo>
                  <a:cubicBezTo>
                    <a:pt x="1473" y="5847"/>
                    <a:pt x="1467" y="5847"/>
                    <a:pt x="1467" y="5835"/>
                  </a:cubicBezTo>
                  <a:lnTo>
                    <a:pt x="1467" y="5835"/>
                  </a:lnTo>
                  <a:lnTo>
                    <a:pt x="1494" y="5857"/>
                  </a:lnTo>
                  <a:lnTo>
                    <a:pt x="1473" y="5857"/>
                  </a:lnTo>
                  <a:cubicBezTo>
                    <a:pt x="1570" y="6115"/>
                    <a:pt x="1795" y="6120"/>
                    <a:pt x="2021" y="6125"/>
                  </a:cubicBezTo>
                  <a:cubicBezTo>
                    <a:pt x="2015" y="6115"/>
                    <a:pt x="2004" y="6110"/>
                    <a:pt x="1999" y="6105"/>
                  </a:cubicBezTo>
                  <a:lnTo>
                    <a:pt x="1999" y="6105"/>
                  </a:lnTo>
                  <a:lnTo>
                    <a:pt x="2031" y="6125"/>
                  </a:lnTo>
                  <a:lnTo>
                    <a:pt x="2021" y="6125"/>
                  </a:lnTo>
                  <a:cubicBezTo>
                    <a:pt x="2493" y="6566"/>
                    <a:pt x="3095" y="6749"/>
                    <a:pt x="3691" y="6931"/>
                  </a:cubicBezTo>
                  <a:cubicBezTo>
                    <a:pt x="3901" y="7087"/>
                    <a:pt x="4218" y="7228"/>
                    <a:pt x="4384" y="7394"/>
                  </a:cubicBezTo>
                  <a:cubicBezTo>
                    <a:pt x="4444" y="7447"/>
                    <a:pt x="4481" y="7506"/>
                    <a:pt x="4491" y="7570"/>
                  </a:cubicBezTo>
                  <a:cubicBezTo>
                    <a:pt x="4717" y="8812"/>
                    <a:pt x="5716" y="9381"/>
                    <a:pt x="6527" y="10122"/>
                  </a:cubicBezTo>
                  <a:cubicBezTo>
                    <a:pt x="6603" y="10424"/>
                    <a:pt x="6797" y="10606"/>
                    <a:pt x="7097" y="10665"/>
                  </a:cubicBezTo>
                  <a:cubicBezTo>
                    <a:pt x="7096" y="10663"/>
                    <a:pt x="7095" y="10661"/>
                    <a:pt x="7093" y="10659"/>
                  </a:cubicBezTo>
                  <a:lnTo>
                    <a:pt x="7093" y="10659"/>
                  </a:lnTo>
                  <a:lnTo>
                    <a:pt x="7102" y="10665"/>
                  </a:lnTo>
                  <a:lnTo>
                    <a:pt x="7097" y="10665"/>
                  </a:lnTo>
                  <a:cubicBezTo>
                    <a:pt x="7178" y="10746"/>
                    <a:pt x="7258" y="10826"/>
                    <a:pt x="7345" y="10907"/>
                  </a:cubicBezTo>
                  <a:lnTo>
                    <a:pt x="7339" y="10907"/>
                  </a:lnTo>
                  <a:cubicBezTo>
                    <a:pt x="7433" y="11086"/>
                    <a:pt x="7540" y="11228"/>
                    <a:pt x="7720" y="11228"/>
                  </a:cubicBezTo>
                  <a:cubicBezTo>
                    <a:pt x="7767" y="11228"/>
                    <a:pt x="7818" y="11218"/>
                    <a:pt x="7876" y="11197"/>
                  </a:cubicBezTo>
                  <a:lnTo>
                    <a:pt x="7876" y="11197"/>
                  </a:lnTo>
                  <a:cubicBezTo>
                    <a:pt x="7837" y="11406"/>
                    <a:pt x="7939" y="11467"/>
                    <a:pt x="8107" y="11467"/>
                  </a:cubicBezTo>
                  <a:cubicBezTo>
                    <a:pt x="8121" y="11467"/>
                    <a:pt x="8136" y="11466"/>
                    <a:pt x="8150" y="11466"/>
                  </a:cubicBezTo>
                  <a:cubicBezTo>
                    <a:pt x="8150" y="11455"/>
                    <a:pt x="8150" y="11450"/>
                    <a:pt x="8145" y="11438"/>
                  </a:cubicBezTo>
                  <a:lnTo>
                    <a:pt x="8145" y="11438"/>
                  </a:lnTo>
                  <a:lnTo>
                    <a:pt x="8171" y="11466"/>
                  </a:lnTo>
                  <a:lnTo>
                    <a:pt x="8150" y="11466"/>
                  </a:lnTo>
                  <a:cubicBezTo>
                    <a:pt x="8295" y="12041"/>
                    <a:pt x="8827" y="11944"/>
                    <a:pt x="9235" y="12051"/>
                  </a:cubicBezTo>
                  <a:cubicBezTo>
                    <a:pt x="9606" y="12443"/>
                    <a:pt x="9842" y="12933"/>
                    <a:pt x="10144" y="13372"/>
                  </a:cubicBezTo>
                  <a:cubicBezTo>
                    <a:pt x="10326" y="13635"/>
                    <a:pt x="10531" y="13883"/>
                    <a:pt x="10804" y="14076"/>
                  </a:cubicBezTo>
                  <a:cubicBezTo>
                    <a:pt x="10879" y="14481"/>
                    <a:pt x="11102" y="14676"/>
                    <a:pt x="11460" y="14676"/>
                  </a:cubicBezTo>
                  <a:cubicBezTo>
                    <a:pt x="11516" y="14676"/>
                    <a:pt x="11575" y="14671"/>
                    <a:pt x="11637" y="14662"/>
                  </a:cubicBezTo>
                  <a:cubicBezTo>
                    <a:pt x="11632" y="14657"/>
                    <a:pt x="11627" y="14651"/>
                    <a:pt x="11620" y="14646"/>
                  </a:cubicBezTo>
                  <a:lnTo>
                    <a:pt x="11620" y="14646"/>
                  </a:lnTo>
                  <a:lnTo>
                    <a:pt x="11632" y="14651"/>
                  </a:lnTo>
                  <a:cubicBezTo>
                    <a:pt x="11637" y="14657"/>
                    <a:pt x="11642" y="14662"/>
                    <a:pt x="11642" y="14662"/>
                  </a:cubicBezTo>
                  <a:lnTo>
                    <a:pt x="11637" y="14662"/>
                  </a:lnTo>
                  <a:cubicBezTo>
                    <a:pt x="12158" y="15205"/>
                    <a:pt x="12217" y="16204"/>
                    <a:pt x="13221" y="16263"/>
                  </a:cubicBezTo>
                  <a:lnTo>
                    <a:pt x="13221" y="16253"/>
                  </a:lnTo>
                  <a:lnTo>
                    <a:pt x="13227" y="16253"/>
                  </a:lnTo>
                  <a:cubicBezTo>
                    <a:pt x="13227" y="16258"/>
                    <a:pt x="13232" y="16258"/>
                    <a:pt x="13232" y="16263"/>
                  </a:cubicBezTo>
                  <a:lnTo>
                    <a:pt x="13221" y="16263"/>
                  </a:lnTo>
                  <a:cubicBezTo>
                    <a:pt x="13196" y="17312"/>
                    <a:pt x="13426" y="18140"/>
                    <a:pt x="14620" y="18140"/>
                  </a:cubicBezTo>
                  <a:cubicBezTo>
                    <a:pt x="14684" y="18140"/>
                    <a:pt x="14752" y="18138"/>
                    <a:pt x="14823" y="18133"/>
                  </a:cubicBezTo>
                  <a:lnTo>
                    <a:pt x="14823" y="18133"/>
                  </a:lnTo>
                  <a:cubicBezTo>
                    <a:pt x="14736" y="18460"/>
                    <a:pt x="14779" y="18740"/>
                    <a:pt x="15086" y="18933"/>
                  </a:cubicBezTo>
                  <a:lnTo>
                    <a:pt x="15086" y="18917"/>
                  </a:lnTo>
                  <a:lnTo>
                    <a:pt x="15108" y="18949"/>
                  </a:lnTo>
                  <a:cubicBezTo>
                    <a:pt x="15101" y="18944"/>
                    <a:pt x="15096" y="18938"/>
                    <a:pt x="15086" y="18933"/>
                  </a:cubicBezTo>
                  <a:lnTo>
                    <a:pt x="15086" y="18933"/>
                  </a:lnTo>
                  <a:cubicBezTo>
                    <a:pt x="15054" y="19534"/>
                    <a:pt x="15220" y="20099"/>
                    <a:pt x="15445" y="20647"/>
                  </a:cubicBezTo>
                  <a:lnTo>
                    <a:pt x="15445" y="20652"/>
                  </a:lnTo>
                  <a:cubicBezTo>
                    <a:pt x="15676" y="20786"/>
                    <a:pt x="15907" y="20927"/>
                    <a:pt x="16133" y="21066"/>
                  </a:cubicBezTo>
                  <a:cubicBezTo>
                    <a:pt x="16149" y="21076"/>
                    <a:pt x="16171" y="21088"/>
                    <a:pt x="16187" y="21098"/>
                  </a:cubicBezTo>
                  <a:cubicBezTo>
                    <a:pt x="16259" y="21284"/>
                    <a:pt x="16391" y="21319"/>
                    <a:pt x="16526" y="21319"/>
                  </a:cubicBezTo>
                  <a:cubicBezTo>
                    <a:pt x="16605" y="21319"/>
                    <a:pt x="16684" y="21307"/>
                    <a:pt x="16753" y="21307"/>
                  </a:cubicBezTo>
                  <a:cubicBezTo>
                    <a:pt x="16814" y="21307"/>
                    <a:pt x="16866" y="21316"/>
                    <a:pt x="16901" y="21351"/>
                  </a:cubicBezTo>
                  <a:cubicBezTo>
                    <a:pt x="16881" y="21398"/>
                    <a:pt x="16859" y="21447"/>
                    <a:pt x="16837" y="21495"/>
                  </a:cubicBezTo>
                  <a:cubicBezTo>
                    <a:pt x="17057" y="21404"/>
                    <a:pt x="17235" y="21270"/>
                    <a:pt x="17379" y="21114"/>
                  </a:cubicBezTo>
                  <a:cubicBezTo>
                    <a:pt x="17632" y="20840"/>
                    <a:pt x="17788" y="20508"/>
                    <a:pt x="17912" y="20238"/>
                  </a:cubicBezTo>
                  <a:cubicBezTo>
                    <a:pt x="17982" y="20089"/>
                    <a:pt x="18046" y="19943"/>
                    <a:pt x="18116" y="19831"/>
                  </a:cubicBezTo>
                  <a:cubicBezTo>
                    <a:pt x="18277" y="19578"/>
                    <a:pt x="18406" y="19308"/>
                    <a:pt x="18535" y="19051"/>
                  </a:cubicBezTo>
                  <a:cubicBezTo>
                    <a:pt x="18793" y="18530"/>
                    <a:pt x="19034" y="18036"/>
                    <a:pt x="19415" y="17832"/>
                  </a:cubicBezTo>
                  <a:cubicBezTo>
                    <a:pt x="21097" y="16930"/>
                    <a:pt x="22296" y="15559"/>
                    <a:pt x="23450" y="14238"/>
                  </a:cubicBezTo>
                  <a:cubicBezTo>
                    <a:pt x="24074" y="13523"/>
                    <a:pt x="24724" y="12782"/>
                    <a:pt x="25427" y="12148"/>
                  </a:cubicBezTo>
                  <a:cubicBezTo>
                    <a:pt x="25787" y="11820"/>
                    <a:pt x="25777" y="11418"/>
                    <a:pt x="25770" y="11175"/>
                  </a:cubicBezTo>
                  <a:cubicBezTo>
                    <a:pt x="25770" y="11128"/>
                    <a:pt x="25765" y="11084"/>
                    <a:pt x="25770" y="11041"/>
                  </a:cubicBezTo>
                  <a:cubicBezTo>
                    <a:pt x="25879" y="9187"/>
                    <a:pt x="26507" y="7990"/>
                    <a:pt x="27748" y="7265"/>
                  </a:cubicBezTo>
                  <a:cubicBezTo>
                    <a:pt x="28044" y="7087"/>
                    <a:pt x="28188" y="6894"/>
                    <a:pt x="28247" y="6705"/>
                  </a:cubicBezTo>
                  <a:cubicBezTo>
                    <a:pt x="28252" y="6690"/>
                    <a:pt x="28247" y="6668"/>
                    <a:pt x="28252" y="6652"/>
                  </a:cubicBezTo>
                  <a:lnTo>
                    <a:pt x="28259" y="6647"/>
                  </a:lnTo>
                  <a:cubicBezTo>
                    <a:pt x="28452" y="6539"/>
                    <a:pt x="28468" y="6281"/>
                    <a:pt x="28328" y="6125"/>
                  </a:cubicBezTo>
                  <a:cubicBezTo>
                    <a:pt x="27969" y="5733"/>
                    <a:pt x="27479" y="5519"/>
                    <a:pt x="27049" y="5202"/>
                  </a:cubicBezTo>
                  <a:cubicBezTo>
                    <a:pt x="26201" y="4573"/>
                    <a:pt x="25373" y="3913"/>
                    <a:pt x="24488" y="3327"/>
                  </a:cubicBezTo>
                  <a:cubicBezTo>
                    <a:pt x="23385" y="2601"/>
                    <a:pt x="22107" y="1490"/>
                    <a:pt x="20866" y="1044"/>
                  </a:cubicBezTo>
                  <a:cubicBezTo>
                    <a:pt x="20831" y="1032"/>
                    <a:pt x="20799" y="1027"/>
                    <a:pt x="20768" y="1027"/>
                  </a:cubicBezTo>
                  <a:cubicBezTo>
                    <a:pt x="20741" y="1027"/>
                    <a:pt x="20717" y="1031"/>
                    <a:pt x="20694" y="1039"/>
                  </a:cubicBezTo>
                  <a:cubicBezTo>
                    <a:pt x="20676" y="1037"/>
                    <a:pt x="20657" y="1036"/>
                    <a:pt x="20637" y="1036"/>
                  </a:cubicBezTo>
                  <a:cubicBezTo>
                    <a:pt x="20323" y="1036"/>
                    <a:pt x="19965" y="1272"/>
                    <a:pt x="19641" y="1312"/>
                  </a:cubicBezTo>
                  <a:cubicBezTo>
                    <a:pt x="19400" y="1361"/>
                    <a:pt x="19163" y="1451"/>
                    <a:pt x="18932" y="1548"/>
                  </a:cubicBezTo>
                  <a:cubicBezTo>
                    <a:pt x="18793" y="1607"/>
                    <a:pt x="18653" y="1667"/>
                    <a:pt x="18513" y="1721"/>
                  </a:cubicBezTo>
                  <a:cubicBezTo>
                    <a:pt x="18421" y="1758"/>
                    <a:pt x="18325" y="1790"/>
                    <a:pt x="18228" y="1823"/>
                  </a:cubicBezTo>
                  <a:cubicBezTo>
                    <a:pt x="18051" y="1877"/>
                    <a:pt x="17868" y="1911"/>
                    <a:pt x="17677" y="1911"/>
                  </a:cubicBezTo>
                  <a:cubicBezTo>
                    <a:pt x="17562" y="1911"/>
                    <a:pt x="17443" y="1899"/>
                    <a:pt x="17320" y="1870"/>
                  </a:cubicBezTo>
                  <a:cubicBezTo>
                    <a:pt x="17186" y="1752"/>
                    <a:pt x="17043" y="1711"/>
                    <a:pt x="16901" y="1711"/>
                  </a:cubicBezTo>
                  <a:cubicBezTo>
                    <a:pt x="16702" y="1711"/>
                    <a:pt x="16503" y="1790"/>
                    <a:pt x="16321" y="1850"/>
                  </a:cubicBezTo>
                  <a:cubicBezTo>
                    <a:pt x="16064" y="1932"/>
                    <a:pt x="15825" y="1975"/>
                    <a:pt x="15603" y="1975"/>
                  </a:cubicBezTo>
                  <a:cubicBezTo>
                    <a:pt x="15362" y="1975"/>
                    <a:pt x="15142" y="1924"/>
                    <a:pt x="14947" y="1818"/>
                  </a:cubicBezTo>
                  <a:lnTo>
                    <a:pt x="14908" y="1818"/>
                  </a:lnTo>
                  <a:cubicBezTo>
                    <a:pt x="14903" y="1806"/>
                    <a:pt x="14903" y="1801"/>
                    <a:pt x="14898" y="1790"/>
                  </a:cubicBezTo>
                  <a:cubicBezTo>
                    <a:pt x="14656" y="1645"/>
                    <a:pt x="14451" y="1409"/>
                    <a:pt x="14290" y="1071"/>
                  </a:cubicBezTo>
                  <a:cubicBezTo>
                    <a:pt x="14290" y="1071"/>
                    <a:pt x="14295" y="1065"/>
                    <a:pt x="14302" y="1065"/>
                  </a:cubicBezTo>
                  <a:cubicBezTo>
                    <a:pt x="14218" y="871"/>
                    <a:pt x="14101" y="746"/>
                    <a:pt x="13923" y="746"/>
                  </a:cubicBezTo>
                  <a:cubicBezTo>
                    <a:pt x="13870" y="746"/>
                    <a:pt x="13812" y="757"/>
                    <a:pt x="13747" y="781"/>
                  </a:cubicBezTo>
                  <a:cubicBezTo>
                    <a:pt x="13754" y="786"/>
                    <a:pt x="13754" y="791"/>
                    <a:pt x="13759" y="802"/>
                  </a:cubicBezTo>
                  <a:lnTo>
                    <a:pt x="13737" y="781"/>
                  </a:lnTo>
                  <a:lnTo>
                    <a:pt x="13747" y="781"/>
                  </a:lnTo>
                  <a:cubicBezTo>
                    <a:pt x="13554" y="479"/>
                    <a:pt x="13345" y="281"/>
                    <a:pt x="13125" y="157"/>
                  </a:cubicBezTo>
                  <a:cubicBezTo>
                    <a:pt x="13001" y="141"/>
                    <a:pt x="12884" y="125"/>
                    <a:pt x="12765" y="114"/>
                  </a:cubicBezTo>
                  <a:cubicBezTo>
                    <a:pt x="12490" y="77"/>
                    <a:pt x="12222" y="45"/>
                    <a:pt x="11964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6515750" y="2274000"/>
              <a:ext cx="212275" cy="434800"/>
            </a:xfrm>
            <a:custGeom>
              <a:rect b="b" l="l" r="r" t="t"/>
              <a:pathLst>
                <a:path extrusionOk="0" h="17392" w="8491">
                  <a:moveTo>
                    <a:pt x="1213" y="0"/>
                  </a:moveTo>
                  <a:cubicBezTo>
                    <a:pt x="617" y="0"/>
                    <a:pt x="1" y="488"/>
                    <a:pt x="202" y="1234"/>
                  </a:cubicBezTo>
                  <a:cubicBezTo>
                    <a:pt x="540" y="2491"/>
                    <a:pt x="1110" y="3599"/>
                    <a:pt x="1517" y="4834"/>
                  </a:cubicBezTo>
                  <a:cubicBezTo>
                    <a:pt x="1921" y="6037"/>
                    <a:pt x="1556" y="7552"/>
                    <a:pt x="1872" y="8841"/>
                  </a:cubicBezTo>
                  <a:cubicBezTo>
                    <a:pt x="2189" y="10147"/>
                    <a:pt x="1625" y="11426"/>
                    <a:pt x="1963" y="12758"/>
                  </a:cubicBezTo>
                  <a:cubicBezTo>
                    <a:pt x="2307" y="14107"/>
                    <a:pt x="2060" y="15342"/>
                    <a:pt x="2265" y="16680"/>
                  </a:cubicBezTo>
                  <a:cubicBezTo>
                    <a:pt x="2337" y="17159"/>
                    <a:pt x="2765" y="17392"/>
                    <a:pt x="3197" y="17392"/>
                  </a:cubicBezTo>
                  <a:cubicBezTo>
                    <a:pt x="3468" y="17392"/>
                    <a:pt x="3741" y="17300"/>
                    <a:pt x="3929" y="17120"/>
                  </a:cubicBezTo>
                  <a:cubicBezTo>
                    <a:pt x="6686" y="14466"/>
                    <a:pt x="8405" y="8820"/>
                    <a:pt x="8479" y="5114"/>
                  </a:cubicBezTo>
                  <a:cubicBezTo>
                    <a:pt x="8491" y="4539"/>
                    <a:pt x="7962" y="4114"/>
                    <a:pt x="7442" y="4114"/>
                  </a:cubicBezTo>
                  <a:cubicBezTo>
                    <a:pt x="7203" y="4114"/>
                    <a:pt x="6965" y="4204"/>
                    <a:pt x="6783" y="4410"/>
                  </a:cubicBezTo>
                  <a:cubicBezTo>
                    <a:pt x="6723" y="4416"/>
                    <a:pt x="6664" y="4420"/>
                    <a:pt x="6606" y="4420"/>
                  </a:cubicBezTo>
                  <a:cubicBezTo>
                    <a:pt x="6336" y="4420"/>
                    <a:pt x="6089" y="4349"/>
                    <a:pt x="5863" y="4216"/>
                  </a:cubicBezTo>
                  <a:cubicBezTo>
                    <a:pt x="5783" y="4071"/>
                    <a:pt x="5675" y="3931"/>
                    <a:pt x="5504" y="3819"/>
                  </a:cubicBezTo>
                  <a:cubicBezTo>
                    <a:pt x="5391" y="3748"/>
                    <a:pt x="5278" y="3673"/>
                    <a:pt x="5171" y="3604"/>
                  </a:cubicBezTo>
                  <a:cubicBezTo>
                    <a:pt x="5003" y="3494"/>
                    <a:pt x="4834" y="3447"/>
                    <a:pt x="4671" y="3447"/>
                  </a:cubicBezTo>
                  <a:cubicBezTo>
                    <a:pt x="4547" y="3447"/>
                    <a:pt x="4428" y="3474"/>
                    <a:pt x="4316" y="3523"/>
                  </a:cubicBezTo>
                  <a:cubicBezTo>
                    <a:pt x="4038" y="3373"/>
                    <a:pt x="3753" y="3142"/>
                    <a:pt x="3490" y="2873"/>
                  </a:cubicBezTo>
                  <a:cubicBezTo>
                    <a:pt x="3135" y="2287"/>
                    <a:pt x="2721" y="1718"/>
                    <a:pt x="2265" y="1170"/>
                  </a:cubicBezTo>
                  <a:cubicBezTo>
                    <a:pt x="2216" y="1015"/>
                    <a:pt x="2168" y="864"/>
                    <a:pt x="2124" y="708"/>
                  </a:cubicBezTo>
                  <a:cubicBezTo>
                    <a:pt x="1992" y="214"/>
                    <a:pt x="1607" y="0"/>
                    <a:pt x="1213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43"/>
          <p:cNvSpPr/>
          <p:nvPr/>
        </p:nvSpPr>
        <p:spPr>
          <a:xfrm>
            <a:off x="5182563" y="1555525"/>
            <a:ext cx="171300" cy="1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9" name="Google Shape;799;p43"/>
          <p:cNvCxnSpPr>
            <a:stCxn id="798" idx="3"/>
          </p:cNvCxnSpPr>
          <p:nvPr/>
        </p:nvCxnSpPr>
        <p:spPr>
          <a:xfrm>
            <a:off x="5353863" y="1641175"/>
            <a:ext cx="1010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43"/>
          <p:cNvSpPr/>
          <p:nvPr/>
        </p:nvSpPr>
        <p:spPr>
          <a:xfrm>
            <a:off x="5182563" y="2767763"/>
            <a:ext cx="171300" cy="1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1" name="Google Shape;801;p43"/>
          <p:cNvCxnSpPr>
            <a:stCxn id="800" idx="3"/>
          </p:cNvCxnSpPr>
          <p:nvPr/>
        </p:nvCxnSpPr>
        <p:spPr>
          <a:xfrm>
            <a:off x="5353863" y="2853413"/>
            <a:ext cx="1010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43"/>
          <p:cNvSpPr/>
          <p:nvPr/>
        </p:nvSpPr>
        <p:spPr>
          <a:xfrm>
            <a:off x="5182563" y="3838000"/>
            <a:ext cx="171300" cy="1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3" name="Google Shape;803;p43"/>
          <p:cNvCxnSpPr>
            <a:stCxn id="802" idx="3"/>
          </p:cNvCxnSpPr>
          <p:nvPr/>
        </p:nvCxnSpPr>
        <p:spPr>
          <a:xfrm>
            <a:off x="5353863" y="3923650"/>
            <a:ext cx="1010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43"/>
          <p:cNvSpPr txBox="1"/>
          <p:nvPr/>
        </p:nvSpPr>
        <p:spPr>
          <a:xfrm>
            <a:off x="6363963" y="1336606"/>
            <a:ext cx="2089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13C42"/>
                </a:solidFill>
                <a:highlight>
                  <a:srgbClr val="F3DA03"/>
                </a:highlight>
                <a:latin typeface="Montserrat"/>
                <a:ea typeface="Montserrat"/>
                <a:cs typeface="Montserrat"/>
                <a:sym typeface="Montserrat"/>
              </a:rPr>
              <a:t>6.6 Black people</a:t>
            </a:r>
            <a:endParaRPr b="1" sz="1500">
              <a:solidFill>
                <a:srgbClr val="313C42"/>
              </a:solidFill>
              <a:highlight>
                <a:srgbClr val="F3DA0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43"/>
          <p:cNvSpPr txBox="1"/>
          <p:nvPr/>
        </p:nvSpPr>
        <p:spPr>
          <a:xfrm>
            <a:off x="6363963" y="1625481"/>
            <a:ext cx="2089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Killed per million 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43"/>
          <p:cNvSpPr txBox="1"/>
          <p:nvPr/>
        </p:nvSpPr>
        <p:spPr>
          <a:xfrm>
            <a:off x="6363978" y="2552525"/>
            <a:ext cx="2517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13C42"/>
                </a:solidFill>
                <a:highlight>
                  <a:srgbClr val="F3DA03"/>
                </a:highlight>
                <a:latin typeface="Montserrat"/>
                <a:ea typeface="Montserrat"/>
                <a:cs typeface="Montserrat"/>
                <a:sym typeface="Montserrat"/>
              </a:rPr>
              <a:t>3.8 Hispanic people</a:t>
            </a:r>
            <a:endParaRPr b="1" sz="1500">
              <a:solidFill>
                <a:srgbClr val="313C42"/>
              </a:solidFill>
              <a:highlight>
                <a:srgbClr val="F3DA0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Google Shape;807;p43"/>
          <p:cNvSpPr txBox="1"/>
          <p:nvPr/>
        </p:nvSpPr>
        <p:spPr>
          <a:xfrm>
            <a:off x="6363963" y="2841409"/>
            <a:ext cx="2089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Killed per million 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43"/>
          <p:cNvSpPr txBox="1"/>
          <p:nvPr/>
        </p:nvSpPr>
        <p:spPr>
          <a:xfrm>
            <a:off x="6363963" y="3617247"/>
            <a:ext cx="2089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13C42"/>
                </a:solidFill>
                <a:highlight>
                  <a:srgbClr val="F3DA03"/>
                </a:highlight>
                <a:latin typeface="Montserrat"/>
                <a:ea typeface="Montserrat"/>
                <a:cs typeface="Montserrat"/>
                <a:sym typeface="Montserrat"/>
              </a:rPr>
              <a:t>2.5</a:t>
            </a:r>
            <a:r>
              <a:rPr b="1" lang="en" sz="1500">
                <a:solidFill>
                  <a:srgbClr val="313C42"/>
                </a:solidFill>
                <a:highlight>
                  <a:srgbClr val="F3DA03"/>
                </a:highlight>
                <a:latin typeface="Montserrat"/>
                <a:ea typeface="Montserrat"/>
                <a:cs typeface="Montserrat"/>
                <a:sym typeface="Montserrat"/>
              </a:rPr>
              <a:t> White people</a:t>
            </a:r>
            <a:endParaRPr b="1" sz="1500">
              <a:solidFill>
                <a:srgbClr val="313C42"/>
              </a:solidFill>
              <a:highlight>
                <a:srgbClr val="F3DA0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43"/>
          <p:cNvSpPr txBox="1"/>
          <p:nvPr/>
        </p:nvSpPr>
        <p:spPr>
          <a:xfrm>
            <a:off x="6363963" y="3906122"/>
            <a:ext cx="2089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Killed per million 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43"/>
          <p:cNvSpPr txBox="1"/>
          <p:nvPr>
            <p:ph idx="4294967295" type="title"/>
          </p:nvPr>
        </p:nvSpPr>
        <p:spPr>
          <a:xfrm>
            <a:off x="1912605" y="2476190"/>
            <a:ext cx="15099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</a:rPr>
              <a:t>2.64</a:t>
            </a:r>
            <a:endParaRPr sz="5800">
              <a:solidFill>
                <a:schemeClr val="lt1"/>
              </a:solidFill>
            </a:endParaRPr>
          </a:p>
        </p:txBody>
      </p:sp>
      <p:sp>
        <p:nvSpPr>
          <p:cNvPr id="811" name="Google Shape;811;p43"/>
          <p:cNvSpPr txBox="1"/>
          <p:nvPr/>
        </p:nvSpPr>
        <p:spPr>
          <a:xfrm>
            <a:off x="1275446" y="2124158"/>
            <a:ext cx="278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Black people were killed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43"/>
          <p:cNvSpPr txBox="1"/>
          <p:nvPr/>
        </p:nvSpPr>
        <p:spPr>
          <a:xfrm>
            <a:off x="1275446" y="3159408"/>
            <a:ext cx="278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Times more often than white people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43"/>
          <p:cNvSpPr/>
          <p:nvPr/>
        </p:nvSpPr>
        <p:spPr>
          <a:xfrm>
            <a:off x="1038675" y="3593331"/>
            <a:ext cx="32574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3"/>
          <p:cNvSpPr/>
          <p:nvPr/>
        </p:nvSpPr>
        <p:spPr>
          <a:xfrm>
            <a:off x="1038675" y="2065569"/>
            <a:ext cx="3257400" cy="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0150"/>
            <a:ext cx="9144002" cy="4123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763"/>
            <a:ext cx="9144001" cy="415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138"/>
            <a:ext cx="9144000" cy="4379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7"/>
          <p:cNvSpPr txBox="1"/>
          <p:nvPr>
            <p:ph type="title"/>
          </p:nvPr>
        </p:nvSpPr>
        <p:spPr>
          <a:xfrm>
            <a:off x="709800" y="143150"/>
            <a:ext cx="7724400" cy="15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/>
              <a:t>Conclusion</a:t>
            </a:r>
            <a:endParaRPr sz="8600"/>
          </a:p>
        </p:txBody>
      </p:sp>
      <p:sp>
        <p:nvSpPr>
          <p:cNvPr id="835" name="Google Shape;835;p47"/>
          <p:cNvSpPr txBox="1"/>
          <p:nvPr/>
        </p:nvSpPr>
        <p:spPr>
          <a:xfrm>
            <a:off x="648525" y="1352975"/>
            <a:ext cx="8495400" cy="3399300"/>
          </a:xfrm>
          <a:prstGeom prst="rect">
            <a:avLst/>
          </a:prstGeom>
          <a:solidFill>
            <a:srgbClr val="20282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AF4345"/>
                </a:solidFill>
                <a:hlinkClick r:id="rId3"/>
              </a:rPr>
              <a:t>https://www.reimagineoregon.org/policydemands/divest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AF4345"/>
                </a:solidFill>
                <a:hlinkClick r:id="rId4"/>
              </a:rPr>
              <a:t>https://www.reimagineoregon.org/policydemands/community-safety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AF4345"/>
                </a:solidFill>
                <a:hlinkClick r:id="rId5"/>
              </a:rPr>
              <a:t>https://m4bl.org/policy-platforms/end-jails-prisons-detention/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AF4345"/>
                </a:solidFill>
                <a:hlinkClick r:id="rId6"/>
              </a:rPr>
              <a:t>https://m4bl.org/policy-platforms/end-the-war-on-drugs/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AF4345"/>
                </a:solidFill>
                <a:hlinkClick r:id="rId7"/>
              </a:rPr>
              <a:t>https://m4bl.org/policy-platforms/the-demilitarization-of-law-enforcement/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rgbClr val="AF4345"/>
                </a:solidFill>
                <a:hlinkClick r:id="rId8"/>
              </a:rPr>
              <a:t>https://m4bl.org/policy-platforms/end-use-of-criminal-history/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8"/>
          <p:cNvSpPr txBox="1"/>
          <p:nvPr>
            <p:ph type="title"/>
          </p:nvPr>
        </p:nvSpPr>
        <p:spPr>
          <a:xfrm>
            <a:off x="4648025" y="1552575"/>
            <a:ext cx="4347600" cy="8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841" name="Google Shape;841;p48"/>
          <p:cNvSpPr/>
          <p:nvPr/>
        </p:nvSpPr>
        <p:spPr>
          <a:xfrm>
            <a:off x="4733534" y="3984036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48"/>
          <p:cNvGrpSpPr/>
          <p:nvPr/>
        </p:nvGrpSpPr>
        <p:grpSpPr>
          <a:xfrm>
            <a:off x="5183006" y="3984036"/>
            <a:ext cx="346056" cy="345674"/>
            <a:chOff x="3303268" y="3817349"/>
            <a:chExt cx="346056" cy="345674"/>
          </a:xfrm>
        </p:grpSpPr>
        <p:sp>
          <p:nvSpPr>
            <p:cNvPr id="843" name="Google Shape;843;p48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48"/>
          <p:cNvGrpSpPr/>
          <p:nvPr/>
        </p:nvGrpSpPr>
        <p:grpSpPr>
          <a:xfrm>
            <a:off x="5632095" y="3984036"/>
            <a:ext cx="346056" cy="345674"/>
            <a:chOff x="3752358" y="3817349"/>
            <a:chExt cx="346056" cy="345674"/>
          </a:xfrm>
        </p:grpSpPr>
        <p:sp>
          <p:nvSpPr>
            <p:cNvPr id="848" name="Google Shape;848;p48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48"/>
          <p:cNvGrpSpPr/>
          <p:nvPr/>
        </p:nvGrpSpPr>
        <p:grpSpPr>
          <a:xfrm>
            <a:off x="6081185" y="3984036"/>
            <a:ext cx="346024" cy="345674"/>
            <a:chOff x="4201447" y="3817349"/>
            <a:chExt cx="346024" cy="345674"/>
          </a:xfrm>
        </p:grpSpPr>
        <p:sp>
          <p:nvSpPr>
            <p:cNvPr id="853" name="Google Shape;853;p48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48"/>
          <p:cNvSpPr txBox="1"/>
          <p:nvPr>
            <p:ph idx="2" type="subTitle"/>
          </p:nvPr>
        </p:nvSpPr>
        <p:spPr>
          <a:xfrm>
            <a:off x="4648025" y="4419613"/>
            <a:ext cx="3157500" cy="2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Please keep this slide for attribution.</a:t>
            </a:r>
            <a:endParaRPr b="1" sz="10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617575" y="354900"/>
            <a:ext cx="78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82C"/>
                </a:solidFill>
              </a:rPr>
              <a:t>Presentation Overview</a:t>
            </a:r>
            <a:endParaRPr/>
          </a:p>
        </p:txBody>
      </p:sp>
      <p:sp>
        <p:nvSpPr>
          <p:cNvPr id="322" name="Google Shape;322;p32"/>
          <p:cNvSpPr txBox="1"/>
          <p:nvPr>
            <p:ph idx="2" type="subTitle"/>
          </p:nvPr>
        </p:nvSpPr>
        <p:spPr>
          <a:xfrm>
            <a:off x="718275" y="2841213"/>
            <a:ext cx="18105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C42"/>
                </a:solidFill>
              </a:rPr>
              <a:t>Summary of racial disparity in data models</a:t>
            </a:r>
            <a:endParaRPr/>
          </a:p>
        </p:txBody>
      </p:sp>
      <p:sp>
        <p:nvSpPr>
          <p:cNvPr id="323" name="Google Shape;323;p32"/>
          <p:cNvSpPr txBox="1"/>
          <p:nvPr>
            <p:ph idx="1" type="subTitle"/>
          </p:nvPr>
        </p:nvSpPr>
        <p:spPr>
          <a:xfrm>
            <a:off x="755425" y="2296950"/>
            <a:ext cx="21678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C42"/>
                </a:solidFill>
              </a:rPr>
              <a:t>Recap last presentation</a:t>
            </a:r>
            <a:endParaRPr>
              <a:solidFill>
                <a:srgbClr val="313C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 txBox="1"/>
          <p:nvPr>
            <p:ph idx="3" type="subTitle"/>
          </p:nvPr>
        </p:nvSpPr>
        <p:spPr>
          <a:xfrm>
            <a:off x="6623276" y="2245031"/>
            <a:ext cx="2235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questions</a:t>
            </a:r>
            <a:endParaRPr/>
          </a:p>
        </p:txBody>
      </p:sp>
      <p:sp>
        <p:nvSpPr>
          <p:cNvPr id="325" name="Google Shape;325;p32"/>
          <p:cNvSpPr txBox="1"/>
          <p:nvPr>
            <p:ph idx="5" type="subTitle"/>
          </p:nvPr>
        </p:nvSpPr>
        <p:spPr>
          <a:xfrm>
            <a:off x="2762325" y="2016450"/>
            <a:ext cx="1914900" cy="1180800"/>
          </a:xfrm>
          <a:prstGeom prst="rect">
            <a:avLst/>
          </a:prstGeom>
        </p:spPr>
        <p:txBody>
          <a:bodyPr anchorCtr="0" anchor="ctr" bIns="91425" lIns="5715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C42"/>
                </a:solidFill>
              </a:rPr>
              <a:t>Implementation project</a:t>
            </a:r>
            <a:endParaRPr>
              <a:solidFill>
                <a:srgbClr val="313C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>
            <p:ph idx="6" type="subTitle"/>
          </p:nvPr>
        </p:nvSpPr>
        <p:spPr>
          <a:xfrm>
            <a:off x="2686125" y="2841075"/>
            <a:ext cx="16062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C42"/>
                </a:solidFill>
              </a:rPr>
              <a:t>Mapping police violence database and Plotly</a:t>
            </a:r>
            <a:endParaRPr>
              <a:solidFill>
                <a:srgbClr val="313C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 txBox="1"/>
          <p:nvPr>
            <p:ph idx="7" type="title"/>
          </p:nvPr>
        </p:nvSpPr>
        <p:spPr>
          <a:xfrm>
            <a:off x="752474" y="1743900"/>
            <a:ext cx="5130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8" name="Google Shape;328;p32"/>
          <p:cNvSpPr txBox="1"/>
          <p:nvPr>
            <p:ph idx="8" type="title"/>
          </p:nvPr>
        </p:nvSpPr>
        <p:spPr>
          <a:xfrm>
            <a:off x="2718834" y="1737000"/>
            <a:ext cx="5463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9" name="Google Shape;329;p32"/>
          <p:cNvSpPr txBox="1"/>
          <p:nvPr>
            <p:ph idx="9" type="subTitle"/>
          </p:nvPr>
        </p:nvSpPr>
        <p:spPr>
          <a:xfrm>
            <a:off x="4631350" y="2158075"/>
            <a:ext cx="2058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</a:t>
            </a:r>
            <a:r>
              <a:rPr lang="en"/>
              <a:t>nalysis and discussion</a:t>
            </a:r>
            <a:endParaRPr/>
          </a:p>
        </p:txBody>
      </p:sp>
      <p:sp>
        <p:nvSpPr>
          <p:cNvPr id="330" name="Google Shape;330;p32"/>
          <p:cNvSpPr txBox="1"/>
          <p:nvPr>
            <p:ph idx="13" type="subTitle"/>
          </p:nvPr>
        </p:nvSpPr>
        <p:spPr>
          <a:xfrm>
            <a:off x="4555150" y="2764877"/>
            <a:ext cx="18105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C42"/>
                </a:solidFill>
              </a:rPr>
              <a:t>Heat maps, scatter plot, bar charts</a:t>
            </a:r>
            <a:endParaRPr>
              <a:solidFill>
                <a:srgbClr val="313C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C42"/>
              </a:solidFill>
            </a:endParaRPr>
          </a:p>
        </p:txBody>
      </p:sp>
      <p:sp>
        <p:nvSpPr>
          <p:cNvPr id="331" name="Google Shape;331;p32"/>
          <p:cNvSpPr txBox="1"/>
          <p:nvPr>
            <p:ph idx="14" type="title"/>
          </p:nvPr>
        </p:nvSpPr>
        <p:spPr>
          <a:xfrm>
            <a:off x="4591045" y="1737000"/>
            <a:ext cx="5487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2" name="Google Shape;332;p32"/>
          <p:cNvSpPr txBox="1"/>
          <p:nvPr>
            <p:ph idx="15" type="title"/>
          </p:nvPr>
        </p:nvSpPr>
        <p:spPr>
          <a:xfrm>
            <a:off x="6588580" y="1737000"/>
            <a:ext cx="5487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617575" y="354900"/>
            <a:ext cx="78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82C"/>
                </a:solidFill>
              </a:rPr>
              <a:t>Police Violence and Racial Disparity</a:t>
            </a:r>
            <a:endParaRPr>
              <a:solidFill>
                <a:srgbClr val="2028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8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575" y="1399488"/>
            <a:ext cx="2988974" cy="298897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3"/>
          <p:cNvSpPr txBox="1"/>
          <p:nvPr/>
        </p:nvSpPr>
        <p:spPr>
          <a:xfrm>
            <a:off x="4270225" y="1394000"/>
            <a:ext cx="437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 our last presentation, we reviewed papers that discussed racial disparity in data-informed models. If biased data is used to train risk assessment tools, a negative feedback loop is created, allowing inequality to perpetuate.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Over the life course, about 1 in every 1,000 black men can expect to be killed by the police.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With this project, we are hoping to educate others about the racial disparity experienced by Black people in our criminal justice system. Using a crowd-sourced database, we programmatically produced visualizations to map police violence between 2013 and 2020.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488375" y="392150"/>
            <a:ext cx="525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82C"/>
                </a:solidFill>
              </a:rPr>
              <a:t>Mapping police violence database</a:t>
            </a:r>
            <a:endParaRPr/>
          </a:p>
        </p:txBody>
      </p:sp>
      <p:pic>
        <p:nvPicPr>
          <p:cNvPr id="345" name="Google Shape;345;p34" title="Screen Recording 2020-08-09 at 2.30.33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47050"/>
            <a:ext cx="5127350" cy="38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617575" y="3549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Mapping police violence database</a:t>
            </a:r>
            <a:endParaRPr/>
          </a:p>
        </p:txBody>
      </p:sp>
      <p:sp>
        <p:nvSpPr>
          <p:cNvPr id="351" name="Google Shape;351;p35"/>
          <p:cNvSpPr txBox="1"/>
          <p:nvPr>
            <p:ph idx="4294967295" type="body"/>
          </p:nvPr>
        </p:nvSpPr>
        <p:spPr>
          <a:xfrm>
            <a:off x="610050" y="1236784"/>
            <a:ext cx="79128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U.S. governmen</a:t>
            </a:r>
            <a:r>
              <a:rPr lang="en" sz="1200">
                <a:solidFill>
                  <a:schemeClr val="lt1"/>
                </a:solidFill>
              </a:rPr>
              <a:t>t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200" u="sng">
                <a:solidFill>
                  <a:schemeClr val="lt1"/>
                </a:solidFill>
                <a:hlinkClick r:id="rId4"/>
              </a:rPr>
              <a:t>does NOT</a:t>
            </a:r>
            <a:r>
              <a:rPr lang="en" sz="1200">
                <a:solidFill>
                  <a:schemeClr val="lt1"/>
                </a:solidFill>
              </a:rPr>
              <a:t> trac</a:t>
            </a:r>
            <a:r>
              <a:rPr lang="en" sz="1200">
                <a:solidFill>
                  <a:srgbClr val="FFFFFF"/>
                </a:solidFill>
              </a:rPr>
              <a:t>k how many people are killed by police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“Law enforcement agencies across the country have failed to provide us with even basic information about the lives they have taken.”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Data compiled from three sources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FatalEncounters.org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U.S. Police Shootings Database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KilledByPolice.net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“... estimates suggest that our database captures 92% of the total number of police killings that have occurred since 2013.”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“We hope these data will be used to provide greater transparency and accountability for police departments as part of the ongoing campaign to end police violence in our communities.”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type="title"/>
          </p:nvPr>
        </p:nvSpPr>
        <p:spPr>
          <a:xfrm>
            <a:off x="614175" y="355125"/>
            <a:ext cx="39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82C"/>
                </a:solidFill>
              </a:rPr>
              <a:t>Implementation</a:t>
            </a:r>
            <a:endParaRPr>
              <a:solidFill>
                <a:srgbClr val="2028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8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0" y="1129000"/>
            <a:ext cx="343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C42"/>
              </a:buClr>
              <a:buSzPts val="1200"/>
              <a:buChar char="●"/>
            </a:pPr>
            <a:r>
              <a:rPr lang="en" sz="1200">
                <a:solidFill>
                  <a:srgbClr val="313C42"/>
                </a:solidFill>
              </a:rPr>
              <a:t>The goal was to generate visualizations of discrepancies between black and white people as victims of police violence</a:t>
            </a:r>
            <a:endParaRPr sz="1200">
              <a:solidFill>
                <a:srgbClr val="313C4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C42"/>
              </a:buClr>
              <a:buSzPts val="1200"/>
              <a:buChar char="●"/>
            </a:pPr>
            <a:r>
              <a:rPr lang="en" sz="1200">
                <a:solidFill>
                  <a:srgbClr val="313C42"/>
                </a:solidFill>
              </a:rPr>
              <a:t>Data from the Mapping Police Violence database</a:t>
            </a:r>
            <a:endParaRPr sz="1200">
              <a:solidFill>
                <a:srgbClr val="313C4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C42"/>
              </a:buClr>
              <a:buSzPts val="1000"/>
              <a:buChar char="○"/>
            </a:pPr>
            <a:r>
              <a:rPr lang="en" sz="1000">
                <a:solidFill>
                  <a:srgbClr val="313C42"/>
                </a:solidFill>
              </a:rPr>
              <a:t>Formatted each table we wanted to use as .csv files</a:t>
            </a:r>
            <a:endParaRPr sz="1000">
              <a:solidFill>
                <a:srgbClr val="313C4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C42"/>
              </a:buClr>
              <a:buSzPts val="1000"/>
              <a:buChar char="○"/>
            </a:pPr>
            <a:r>
              <a:rPr lang="en" sz="1000">
                <a:solidFill>
                  <a:srgbClr val="313C42"/>
                </a:solidFill>
              </a:rPr>
              <a:t>Pandas to read data into Python script as dataframe</a:t>
            </a:r>
            <a:endParaRPr sz="1000">
              <a:solidFill>
                <a:srgbClr val="313C4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C42"/>
              </a:buClr>
              <a:buSzPts val="1000"/>
              <a:buChar char="●"/>
            </a:pPr>
            <a:r>
              <a:rPr lang="en" sz="1200">
                <a:solidFill>
                  <a:srgbClr val="313C42"/>
                </a:solidFill>
              </a:rPr>
              <a:t>Plotly</a:t>
            </a:r>
            <a:endParaRPr sz="1200">
              <a:solidFill>
                <a:srgbClr val="313C4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C42"/>
              </a:buClr>
              <a:buSzPts val="1000"/>
              <a:buChar char="○"/>
            </a:pPr>
            <a:r>
              <a:rPr lang="en" sz="1000">
                <a:solidFill>
                  <a:srgbClr val="313C42"/>
                </a:solidFill>
              </a:rPr>
              <a:t>Plotly graph objects</a:t>
            </a:r>
            <a:endParaRPr sz="1000">
              <a:solidFill>
                <a:srgbClr val="313C4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C42"/>
              </a:buClr>
              <a:buSzPts val="1000"/>
              <a:buChar char="○"/>
            </a:pPr>
            <a:r>
              <a:rPr lang="en" sz="1000">
                <a:solidFill>
                  <a:srgbClr val="313C42"/>
                </a:solidFill>
              </a:rPr>
              <a:t>Plotly express</a:t>
            </a:r>
            <a:endParaRPr sz="1000">
              <a:solidFill>
                <a:srgbClr val="313C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700" y="990051"/>
            <a:ext cx="5529300" cy="39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614175" y="355125"/>
            <a:ext cx="39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82C"/>
                </a:solidFill>
              </a:rPr>
              <a:t>Implementation</a:t>
            </a:r>
            <a:endParaRPr>
              <a:solidFill>
                <a:srgbClr val="2028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88" y="1339225"/>
            <a:ext cx="7729826" cy="30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3700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8"/>
          <p:cNvSpPr txBox="1"/>
          <p:nvPr/>
        </p:nvSpPr>
        <p:spPr>
          <a:xfrm>
            <a:off x="306850" y="4274050"/>
            <a:ext cx="4968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Discrepancy =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% police killings with Black victims - % Black population of a given state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 Lives Matter by Slidesgo ">
  <a:themeElements>
    <a:clrScheme name="Simple Light">
      <a:dk1>
        <a:srgbClr val="20282C"/>
      </a:dk1>
      <a:lt1>
        <a:srgbClr val="FFFFFF"/>
      </a:lt1>
      <a:dk2>
        <a:srgbClr val="313C42"/>
      </a:dk2>
      <a:lt2>
        <a:srgbClr val="F3DA03"/>
      </a:lt2>
      <a:accent1>
        <a:srgbClr val="F3DA03"/>
      </a:accent1>
      <a:accent2>
        <a:srgbClr val="313C42"/>
      </a:accent2>
      <a:accent3>
        <a:srgbClr val="F3DA03"/>
      </a:accent3>
      <a:accent4>
        <a:srgbClr val="F3DA03"/>
      </a:accent4>
      <a:accent5>
        <a:srgbClr val="20282C"/>
      </a:accent5>
      <a:accent6>
        <a:srgbClr val="20282C"/>
      </a:accent6>
      <a:hlink>
        <a:srgbClr val="2028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