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8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0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B384-38DD-4AB0-9F9D-841085F7A16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E07E-6E83-4A93-BBFF-26EC215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5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/>
          <p:cNvSpPr/>
          <p:nvPr/>
        </p:nvSpPr>
        <p:spPr>
          <a:xfrm>
            <a:off x="4485624" y="1357070"/>
            <a:ext cx="4388593" cy="2572443"/>
          </a:xfrm>
          <a:prstGeom prst="flowChartProcess">
            <a:avLst/>
          </a:prstGeom>
          <a:solidFill>
            <a:srgbClr val="003C71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4510622" y="1352145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5424060" y="1352145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6337498" y="1352145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7249974" y="1352145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...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8162450" y="1352145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9086470" y="1352145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...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10000870" y="1352145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63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4510622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64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5424060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65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6337498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7249974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8162450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9086470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10000870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4510622" y="3193709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...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5424060" y="3193709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337498" y="3193709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7249974" y="3193709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8162450" y="3193709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0" name="Flowchart: Process 59"/>
          <p:cNvSpPr/>
          <p:nvPr/>
        </p:nvSpPr>
        <p:spPr>
          <a:xfrm>
            <a:off x="9086470" y="3193709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10000870" y="3193709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4510622" y="4105234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3" name="Flowchart: Process 62"/>
          <p:cNvSpPr/>
          <p:nvPr/>
        </p:nvSpPr>
        <p:spPr>
          <a:xfrm>
            <a:off x="5424060" y="4105234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4" name="Flowchart: Process 63"/>
          <p:cNvSpPr/>
          <p:nvPr/>
        </p:nvSpPr>
        <p:spPr>
          <a:xfrm>
            <a:off x="6337498" y="4105234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7249974" y="4105234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6" name="Flowchart: Process 65"/>
          <p:cNvSpPr/>
          <p:nvPr/>
        </p:nvSpPr>
        <p:spPr>
          <a:xfrm>
            <a:off x="8162450" y="4105234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7" name="Flowchart: Process 66"/>
          <p:cNvSpPr/>
          <p:nvPr/>
        </p:nvSpPr>
        <p:spPr>
          <a:xfrm>
            <a:off x="9086470" y="4105234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10000870" y="4105234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199986" y="4482420"/>
            <a:ext cx="516167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3C71"/>
                </a:solidFill>
                <a:latin typeface="Intel Clear"/>
              </a:rPr>
              <a:t>32x32</a:t>
            </a:r>
          </a:p>
        </p:txBody>
      </p:sp>
      <p:sp>
        <p:nvSpPr>
          <p:cNvPr id="6" name="Rectangle 5"/>
          <p:cNvSpPr/>
          <p:nvPr/>
        </p:nvSpPr>
        <p:spPr>
          <a:xfrm>
            <a:off x="781585" y="320008"/>
            <a:ext cx="3049866" cy="1015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Index </a:t>
            </a:r>
            <a:r>
              <a:rPr lang="en-US" dirty="0" smtClean="0"/>
              <a:t>in </a:t>
            </a:r>
            <a:r>
              <a:rPr lang="en-US" dirty="0" err="1" smtClean="0"/>
              <a:t>mfxExtFeiHevcEncQP</a:t>
            </a:r>
            <a:r>
              <a:rPr lang="en-US" dirty="0" smtClean="0"/>
              <a:t>::Data array 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831451" y="827622"/>
            <a:ext cx="939398" cy="84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81585" y="4482420"/>
            <a:ext cx="3041834" cy="4342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Original image</a:t>
            </a:r>
          </a:p>
        </p:txBody>
      </p:sp>
      <p:cxnSp>
        <p:nvCxnSpPr>
          <p:cNvPr id="71" name="Straight Arrow Connector 70"/>
          <p:cNvCxnSpPr>
            <a:stCxn id="70" idx="3"/>
            <a:endCxn id="40" idx="2"/>
          </p:cNvCxnSpPr>
          <p:nvPr/>
        </p:nvCxnSpPr>
        <p:spPr>
          <a:xfrm flipV="1">
            <a:off x="3823419" y="3929513"/>
            <a:ext cx="2856502" cy="770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10622" y="1081548"/>
            <a:ext cx="43635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1325" y="779644"/>
            <a:ext cx="1677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Picture width in CTU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510622" y="715788"/>
            <a:ext cx="6404648" cy="10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33188" y="397137"/>
            <a:ext cx="5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Pitch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46880" y="1352145"/>
            <a:ext cx="0" cy="25773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3231987" y="2486940"/>
            <a:ext cx="172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Picture height in CTU</a:t>
            </a:r>
            <a:endParaRPr lang="en-US" sz="14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064240" y="1352145"/>
            <a:ext cx="4918" cy="36674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5400000">
            <a:off x="10933319" y="3031982"/>
            <a:ext cx="66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Height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Intel Clear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Kalinin, Vitaliy</dc:creator>
  <cp:keywords>CTPClassification=CTP_NWR:VisualMarkings=</cp:keywords>
  <cp:lastModifiedBy>Kalinin, Vitaliy</cp:lastModifiedBy>
  <cp:revision>8</cp:revision>
  <dcterms:created xsi:type="dcterms:W3CDTF">2017-12-07T13:50:15Z</dcterms:created>
  <dcterms:modified xsi:type="dcterms:W3CDTF">2017-12-18T11:45:26Z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e9eaeb8a-5ac0-453f-a1ec-30a48ea57545</vt:lpwstr>
  </property>
  <property fmtid="{D5CDD505-2E9C-101B-9397-08002B2CF9AE}" pid="3" name="CTP_TimeStamp">
    <vt:lpwstr>2017-12-18 11:45:26Z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