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A5A1A1"/>
    <a:srgbClr val="E7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9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67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17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8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9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5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28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5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CE64-03AF-42BC-9C3E-CFB4484C62F5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89A7-3CE4-478A-98EF-755DA9D46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2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80273"/>
              </p:ext>
            </p:extLst>
          </p:nvPr>
        </p:nvGraphicFramePr>
        <p:xfrm>
          <a:off x="898357" y="896750"/>
          <a:ext cx="1106905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21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 constructor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destructor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copy constructor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copy assignment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move constructor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move assignment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nothing</a:t>
                      </a:r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any constructor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declared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default constructor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user declared</a:t>
                      </a:r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declared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declared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not declared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copy constructor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declared</a:t>
                      </a:r>
                      <a:endParaRPr lang="ru-RU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declared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declared</a:t>
                      </a:r>
                      <a:endParaRPr lang="ru-RU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not declared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copy assignment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declared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not declared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not declared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move constructor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declared</a:t>
                      </a:r>
                      <a:endParaRPr lang="ru-RU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deleted</a:t>
                      </a:r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1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deleted</a:t>
                      </a:r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1A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declared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not declared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move assignment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defaulted</a:t>
                      </a:r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defaulted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deleted</a:t>
                      </a:r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1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deleted</a:t>
                      </a:r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1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not declared</a:t>
                      </a:r>
                      <a:endParaRPr lang="ru-RU"/>
                    </a:p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declared</a:t>
                      </a:r>
                      <a:endParaRPr lang="ru-RU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80022" y="272715"/>
            <a:ext cx="30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Compiler implicitly declares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93146" y="3592444"/>
            <a:ext cx="30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declares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47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Goncharenko, Miroslav</dc:creator>
  <cp:lastModifiedBy>Goncharenko, Miroslav</cp:lastModifiedBy>
  <cp:revision>7</cp:revision>
  <dcterms:created xsi:type="dcterms:W3CDTF">2019-08-07T05:03:04Z</dcterms:created>
  <dcterms:modified xsi:type="dcterms:W3CDTF">2019-08-26T15:32:07Z</dcterms:modified>
</cp:coreProperties>
</file>