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9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493DC-9831-4235-A3E4-5A2F328A178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45E54-9105-452C-9104-DD7BA360D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55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45E54-9105-452C-9104-DD7BA360D5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6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D525-9B5F-4F67-AF27-B314F50583D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D382-60B6-4626-B324-1DDAE976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9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D525-9B5F-4F67-AF27-B314F50583D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D382-60B6-4626-B324-1DDAE976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5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D525-9B5F-4F67-AF27-B314F50583D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D382-60B6-4626-B324-1DDAE976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2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D525-9B5F-4F67-AF27-B314F50583D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D382-60B6-4626-B324-1DDAE976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D525-9B5F-4F67-AF27-B314F50583D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D382-60B6-4626-B324-1DDAE976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3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D525-9B5F-4F67-AF27-B314F50583D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D382-60B6-4626-B324-1DDAE976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3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D525-9B5F-4F67-AF27-B314F50583D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D382-60B6-4626-B324-1DDAE976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4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D525-9B5F-4F67-AF27-B314F50583D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D382-60B6-4626-B324-1DDAE976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D525-9B5F-4F67-AF27-B314F50583D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D382-60B6-4626-B324-1DDAE976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D525-9B5F-4F67-AF27-B314F50583D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D382-60B6-4626-B324-1DDAE976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9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D525-9B5F-4F67-AF27-B314F50583D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D382-60B6-4626-B324-1DDAE976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0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3D525-9B5F-4F67-AF27-B314F50583D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DD382-60B6-4626-B324-1DDAE976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8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888" y="127591"/>
            <a:ext cx="9867014" cy="914400"/>
          </a:xfrm>
        </p:spPr>
        <p:txBody>
          <a:bodyPr/>
          <a:lstStyle/>
          <a:p>
            <a:pPr algn="l"/>
            <a:r>
              <a:rPr lang="en-US" smtClean="0">
                <a:solidFill>
                  <a:srgbClr val="0071C5"/>
                </a:solidFill>
                <a:latin typeface="Calibri" panose="020F0502020204030204" pitchFamily="34" charset="0"/>
              </a:rPr>
              <a:t>MVP buffer layout.</a:t>
            </a:r>
            <a:endParaRPr lang="en-US" dirty="0"/>
          </a:p>
        </p:txBody>
      </p:sp>
      <p:sp>
        <p:nvSpPr>
          <p:cNvPr id="1025" name="Rectangle 1024"/>
          <p:cNvSpPr/>
          <p:nvPr/>
        </p:nvSpPr>
        <p:spPr>
          <a:xfrm>
            <a:off x="3758821" y="2216142"/>
            <a:ext cx="3175379" cy="217452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3758821" y="2216144"/>
            <a:ext cx="977777" cy="953478"/>
          </a:xfrm>
          <a:prstGeom prst="rect">
            <a:avLst/>
          </a:prstGeom>
          <a:noFill/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6" name="Rectangle 285"/>
          <p:cNvSpPr/>
          <p:nvPr/>
        </p:nvSpPr>
        <p:spPr>
          <a:xfrm>
            <a:off x="3769906" y="2234155"/>
            <a:ext cx="477803" cy="466542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3769906" y="2700698"/>
            <a:ext cx="477803" cy="458178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8" name="Rectangle 287"/>
          <p:cNvSpPr/>
          <p:nvPr/>
        </p:nvSpPr>
        <p:spPr>
          <a:xfrm>
            <a:off x="4247683" y="2700698"/>
            <a:ext cx="477803" cy="458178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9" name="Rectangle 288"/>
          <p:cNvSpPr/>
          <p:nvPr/>
        </p:nvSpPr>
        <p:spPr>
          <a:xfrm>
            <a:off x="4247709" y="2234156"/>
            <a:ext cx="477777" cy="466541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0" name="Rectangle 289"/>
          <p:cNvSpPr/>
          <p:nvPr/>
        </p:nvSpPr>
        <p:spPr>
          <a:xfrm>
            <a:off x="4736597" y="2216143"/>
            <a:ext cx="977777" cy="953478"/>
          </a:xfrm>
          <a:prstGeom prst="rect">
            <a:avLst/>
          </a:prstGeom>
          <a:noFill/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1" name="Rectangle 290"/>
          <p:cNvSpPr/>
          <p:nvPr/>
        </p:nvSpPr>
        <p:spPr>
          <a:xfrm>
            <a:off x="4747682" y="2234154"/>
            <a:ext cx="477803" cy="466542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2" name="Rectangle 291"/>
          <p:cNvSpPr/>
          <p:nvPr/>
        </p:nvSpPr>
        <p:spPr>
          <a:xfrm>
            <a:off x="4747682" y="2700697"/>
            <a:ext cx="477803" cy="458178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93" name="Rectangle 292"/>
          <p:cNvSpPr/>
          <p:nvPr/>
        </p:nvSpPr>
        <p:spPr>
          <a:xfrm>
            <a:off x="5225459" y="2700697"/>
            <a:ext cx="477803" cy="458178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>
            <a:off x="5225485" y="2234155"/>
            <a:ext cx="477777" cy="466541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5" name="Rectangle 294"/>
          <p:cNvSpPr/>
          <p:nvPr/>
        </p:nvSpPr>
        <p:spPr>
          <a:xfrm>
            <a:off x="5703262" y="2216144"/>
            <a:ext cx="977777" cy="953478"/>
          </a:xfrm>
          <a:prstGeom prst="rect">
            <a:avLst/>
          </a:prstGeom>
          <a:noFill/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6" name="Rectangle 295"/>
          <p:cNvSpPr/>
          <p:nvPr/>
        </p:nvSpPr>
        <p:spPr>
          <a:xfrm>
            <a:off x="5714347" y="2234155"/>
            <a:ext cx="477803" cy="466542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97" name="Rectangle 296"/>
          <p:cNvSpPr/>
          <p:nvPr/>
        </p:nvSpPr>
        <p:spPr>
          <a:xfrm>
            <a:off x="5714347" y="2700698"/>
            <a:ext cx="477803" cy="458178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8" name="Rectangle 297"/>
          <p:cNvSpPr/>
          <p:nvPr/>
        </p:nvSpPr>
        <p:spPr>
          <a:xfrm>
            <a:off x="6192124" y="2700698"/>
            <a:ext cx="477803" cy="458178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99" name="Rectangle 298"/>
          <p:cNvSpPr/>
          <p:nvPr/>
        </p:nvSpPr>
        <p:spPr>
          <a:xfrm>
            <a:off x="6192150" y="2234156"/>
            <a:ext cx="477777" cy="466541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0" name="Rectangle 299"/>
          <p:cNvSpPr/>
          <p:nvPr/>
        </p:nvSpPr>
        <p:spPr>
          <a:xfrm>
            <a:off x="6681038" y="2216143"/>
            <a:ext cx="977777" cy="953478"/>
          </a:xfrm>
          <a:prstGeom prst="rect">
            <a:avLst/>
          </a:prstGeom>
          <a:noFill/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1" name="Rectangle 300"/>
          <p:cNvSpPr/>
          <p:nvPr/>
        </p:nvSpPr>
        <p:spPr>
          <a:xfrm>
            <a:off x="6692123" y="2234154"/>
            <a:ext cx="477803" cy="466542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02" name="Rectangle 301"/>
          <p:cNvSpPr/>
          <p:nvPr/>
        </p:nvSpPr>
        <p:spPr>
          <a:xfrm>
            <a:off x="6692123" y="2700697"/>
            <a:ext cx="477803" cy="458178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03" name="Rectangle 302"/>
          <p:cNvSpPr/>
          <p:nvPr/>
        </p:nvSpPr>
        <p:spPr>
          <a:xfrm>
            <a:off x="7169900" y="2700697"/>
            <a:ext cx="477803" cy="458178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04" name="Rectangle 303"/>
          <p:cNvSpPr/>
          <p:nvPr/>
        </p:nvSpPr>
        <p:spPr>
          <a:xfrm>
            <a:off x="7169926" y="2234155"/>
            <a:ext cx="477777" cy="466541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05" name="Rectangle 304"/>
          <p:cNvSpPr/>
          <p:nvPr/>
        </p:nvSpPr>
        <p:spPr>
          <a:xfrm>
            <a:off x="3758821" y="3169621"/>
            <a:ext cx="977777" cy="953478"/>
          </a:xfrm>
          <a:prstGeom prst="rect">
            <a:avLst/>
          </a:prstGeom>
          <a:noFill/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6" name="Rectangle 305"/>
          <p:cNvSpPr/>
          <p:nvPr/>
        </p:nvSpPr>
        <p:spPr>
          <a:xfrm>
            <a:off x="3769906" y="3187632"/>
            <a:ext cx="477803" cy="466542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7" name="Rectangle 306"/>
          <p:cNvSpPr/>
          <p:nvPr/>
        </p:nvSpPr>
        <p:spPr>
          <a:xfrm>
            <a:off x="3769906" y="3654175"/>
            <a:ext cx="477803" cy="458178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8" name="Rectangle 307"/>
          <p:cNvSpPr/>
          <p:nvPr/>
        </p:nvSpPr>
        <p:spPr>
          <a:xfrm>
            <a:off x="4247683" y="3654175"/>
            <a:ext cx="477803" cy="458178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09" name="Rectangle 308"/>
          <p:cNvSpPr/>
          <p:nvPr/>
        </p:nvSpPr>
        <p:spPr>
          <a:xfrm>
            <a:off x="4247709" y="3187633"/>
            <a:ext cx="477777" cy="466541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0" name="Rectangle 309"/>
          <p:cNvSpPr/>
          <p:nvPr/>
        </p:nvSpPr>
        <p:spPr>
          <a:xfrm>
            <a:off x="4736597" y="3169620"/>
            <a:ext cx="977777" cy="953478"/>
          </a:xfrm>
          <a:prstGeom prst="rect">
            <a:avLst/>
          </a:prstGeom>
          <a:noFill/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1" name="Rectangle 310"/>
          <p:cNvSpPr/>
          <p:nvPr/>
        </p:nvSpPr>
        <p:spPr>
          <a:xfrm>
            <a:off x="4747682" y="3187631"/>
            <a:ext cx="477803" cy="466542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2" name="Rectangle 311"/>
          <p:cNvSpPr/>
          <p:nvPr/>
        </p:nvSpPr>
        <p:spPr>
          <a:xfrm>
            <a:off x="4747682" y="3654174"/>
            <a:ext cx="477803" cy="458178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3" name="Rectangle 312"/>
          <p:cNvSpPr/>
          <p:nvPr/>
        </p:nvSpPr>
        <p:spPr>
          <a:xfrm>
            <a:off x="5225459" y="3654174"/>
            <a:ext cx="477803" cy="458178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14" name="Rectangle 313"/>
          <p:cNvSpPr/>
          <p:nvPr/>
        </p:nvSpPr>
        <p:spPr>
          <a:xfrm>
            <a:off x="5225485" y="3187632"/>
            <a:ext cx="477777" cy="466541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5" name="Rectangle 314"/>
          <p:cNvSpPr/>
          <p:nvPr/>
        </p:nvSpPr>
        <p:spPr>
          <a:xfrm>
            <a:off x="5703262" y="3169621"/>
            <a:ext cx="977777" cy="953478"/>
          </a:xfrm>
          <a:prstGeom prst="rect">
            <a:avLst/>
          </a:prstGeom>
          <a:noFill/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6" name="Rectangle 315"/>
          <p:cNvSpPr/>
          <p:nvPr/>
        </p:nvSpPr>
        <p:spPr>
          <a:xfrm>
            <a:off x="5714347" y="3187632"/>
            <a:ext cx="477803" cy="466542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7" name="Rectangle 316"/>
          <p:cNvSpPr/>
          <p:nvPr/>
        </p:nvSpPr>
        <p:spPr>
          <a:xfrm>
            <a:off x="5714347" y="3654175"/>
            <a:ext cx="477803" cy="458178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8" name="Rectangle 317"/>
          <p:cNvSpPr/>
          <p:nvPr/>
        </p:nvSpPr>
        <p:spPr>
          <a:xfrm>
            <a:off x="6192124" y="3654175"/>
            <a:ext cx="477803" cy="458178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19" name="Rectangle 318"/>
          <p:cNvSpPr/>
          <p:nvPr/>
        </p:nvSpPr>
        <p:spPr>
          <a:xfrm>
            <a:off x="6192150" y="3187633"/>
            <a:ext cx="477777" cy="466541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0" name="Rectangle 319"/>
          <p:cNvSpPr/>
          <p:nvPr/>
        </p:nvSpPr>
        <p:spPr>
          <a:xfrm>
            <a:off x="6681038" y="3169620"/>
            <a:ext cx="977777" cy="953478"/>
          </a:xfrm>
          <a:prstGeom prst="rect">
            <a:avLst/>
          </a:prstGeom>
          <a:noFill/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1" name="Rectangle 320"/>
          <p:cNvSpPr/>
          <p:nvPr/>
        </p:nvSpPr>
        <p:spPr>
          <a:xfrm>
            <a:off x="6692123" y="3187631"/>
            <a:ext cx="477803" cy="466542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2" name="Rectangle 321"/>
          <p:cNvSpPr/>
          <p:nvPr/>
        </p:nvSpPr>
        <p:spPr>
          <a:xfrm>
            <a:off x="6692123" y="3654174"/>
            <a:ext cx="477803" cy="458178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3" name="Rectangle 322"/>
          <p:cNvSpPr/>
          <p:nvPr/>
        </p:nvSpPr>
        <p:spPr>
          <a:xfrm>
            <a:off x="7169900" y="3654174"/>
            <a:ext cx="477803" cy="458178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24" name="Rectangle 323"/>
          <p:cNvSpPr/>
          <p:nvPr/>
        </p:nvSpPr>
        <p:spPr>
          <a:xfrm>
            <a:off x="7169926" y="3187632"/>
            <a:ext cx="477777" cy="466541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5" name="Rectangle 324"/>
          <p:cNvSpPr/>
          <p:nvPr/>
        </p:nvSpPr>
        <p:spPr>
          <a:xfrm>
            <a:off x="3758821" y="4123097"/>
            <a:ext cx="977777" cy="953478"/>
          </a:xfrm>
          <a:prstGeom prst="rect">
            <a:avLst/>
          </a:prstGeom>
          <a:noFill/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6" name="Rectangle 325"/>
          <p:cNvSpPr/>
          <p:nvPr/>
        </p:nvSpPr>
        <p:spPr>
          <a:xfrm>
            <a:off x="3769906" y="4141108"/>
            <a:ext cx="477803" cy="466542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7" name="Rectangle 326"/>
          <p:cNvSpPr/>
          <p:nvPr/>
        </p:nvSpPr>
        <p:spPr>
          <a:xfrm>
            <a:off x="3769906" y="4607651"/>
            <a:ext cx="477803" cy="458178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8" name="Rectangle 327"/>
          <p:cNvSpPr/>
          <p:nvPr/>
        </p:nvSpPr>
        <p:spPr>
          <a:xfrm>
            <a:off x="4247683" y="4607651"/>
            <a:ext cx="477803" cy="458178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29" name="Rectangle 328"/>
          <p:cNvSpPr/>
          <p:nvPr/>
        </p:nvSpPr>
        <p:spPr>
          <a:xfrm>
            <a:off x="4247709" y="4141109"/>
            <a:ext cx="477777" cy="466541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0" name="Rectangle 329"/>
          <p:cNvSpPr/>
          <p:nvPr/>
        </p:nvSpPr>
        <p:spPr>
          <a:xfrm>
            <a:off x="4736597" y="4123096"/>
            <a:ext cx="977777" cy="953478"/>
          </a:xfrm>
          <a:prstGeom prst="rect">
            <a:avLst/>
          </a:prstGeom>
          <a:noFill/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1" name="Rectangle 330"/>
          <p:cNvSpPr/>
          <p:nvPr/>
        </p:nvSpPr>
        <p:spPr>
          <a:xfrm>
            <a:off x="4747682" y="4141107"/>
            <a:ext cx="477803" cy="466542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2" name="Rectangle 331"/>
          <p:cNvSpPr/>
          <p:nvPr/>
        </p:nvSpPr>
        <p:spPr>
          <a:xfrm>
            <a:off x="4747682" y="4607650"/>
            <a:ext cx="477803" cy="458178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3" name="Rectangle 332"/>
          <p:cNvSpPr/>
          <p:nvPr/>
        </p:nvSpPr>
        <p:spPr>
          <a:xfrm>
            <a:off x="5225459" y="4607650"/>
            <a:ext cx="477803" cy="458178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34" name="Rectangle 333"/>
          <p:cNvSpPr/>
          <p:nvPr/>
        </p:nvSpPr>
        <p:spPr>
          <a:xfrm>
            <a:off x="5225485" y="4141108"/>
            <a:ext cx="477777" cy="466541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5" name="Rectangle 334"/>
          <p:cNvSpPr/>
          <p:nvPr/>
        </p:nvSpPr>
        <p:spPr>
          <a:xfrm>
            <a:off x="5703262" y="4123097"/>
            <a:ext cx="977777" cy="953478"/>
          </a:xfrm>
          <a:prstGeom prst="rect">
            <a:avLst/>
          </a:prstGeom>
          <a:noFill/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6" name="Rectangle 335"/>
          <p:cNvSpPr/>
          <p:nvPr/>
        </p:nvSpPr>
        <p:spPr>
          <a:xfrm>
            <a:off x="5714347" y="4141108"/>
            <a:ext cx="477803" cy="466542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7" name="Rectangle 336"/>
          <p:cNvSpPr/>
          <p:nvPr/>
        </p:nvSpPr>
        <p:spPr>
          <a:xfrm>
            <a:off x="5714347" y="4607651"/>
            <a:ext cx="477803" cy="458178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8" name="Rectangle 337"/>
          <p:cNvSpPr/>
          <p:nvPr/>
        </p:nvSpPr>
        <p:spPr>
          <a:xfrm>
            <a:off x="6192124" y="4607651"/>
            <a:ext cx="477803" cy="458178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39" name="Rectangle 338"/>
          <p:cNvSpPr/>
          <p:nvPr/>
        </p:nvSpPr>
        <p:spPr>
          <a:xfrm>
            <a:off x="6192150" y="4141109"/>
            <a:ext cx="477777" cy="466541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0" name="Rectangle 339"/>
          <p:cNvSpPr/>
          <p:nvPr/>
        </p:nvSpPr>
        <p:spPr>
          <a:xfrm>
            <a:off x="6681038" y="4123096"/>
            <a:ext cx="977777" cy="953478"/>
          </a:xfrm>
          <a:prstGeom prst="rect">
            <a:avLst/>
          </a:prstGeom>
          <a:noFill/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1" name="Rectangle 340"/>
          <p:cNvSpPr/>
          <p:nvPr/>
        </p:nvSpPr>
        <p:spPr>
          <a:xfrm>
            <a:off x="6692123" y="4141107"/>
            <a:ext cx="477803" cy="466542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2" name="Rectangle 341"/>
          <p:cNvSpPr/>
          <p:nvPr/>
        </p:nvSpPr>
        <p:spPr>
          <a:xfrm>
            <a:off x="6692123" y="4607650"/>
            <a:ext cx="477803" cy="458178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3" name="Rectangle 342"/>
          <p:cNvSpPr/>
          <p:nvPr/>
        </p:nvSpPr>
        <p:spPr>
          <a:xfrm>
            <a:off x="7169900" y="4607650"/>
            <a:ext cx="477803" cy="458178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16x16</a:t>
            </a:r>
            <a:endParaRPr lang="en-US" sz="800" dirty="0"/>
          </a:p>
        </p:txBody>
      </p:sp>
      <p:sp>
        <p:nvSpPr>
          <p:cNvPr id="344" name="Rectangle 343"/>
          <p:cNvSpPr/>
          <p:nvPr/>
        </p:nvSpPr>
        <p:spPr>
          <a:xfrm>
            <a:off x="7169926" y="4141108"/>
            <a:ext cx="477777" cy="466541"/>
          </a:xfrm>
          <a:prstGeom prst="rect">
            <a:avLst/>
          </a:prstGeom>
          <a:noFill/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769904" y="2234154"/>
            <a:ext cx="477777" cy="46654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Straight Arrow Connector 4"/>
          <p:cNvCxnSpPr>
            <a:stCxn id="10" idx="3"/>
            <a:endCxn id="3" idx="2"/>
          </p:cNvCxnSpPr>
          <p:nvPr/>
        </p:nvCxnSpPr>
        <p:spPr>
          <a:xfrm flipV="1">
            <a:off x="3300987" y="2700696"/>
            <a:ext cx="707806" cy="6278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" idx="3"/>
          </p:cNvCxnSpPr>
          <p:nvPr/>
        </p:nvCxnSpPr>
        <p:spPr>
          <a:xfrm flipV="1">
            <a:off x="3300988" y="2493277"/>
            <a:ext cx="682335" cy="12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7018" y="3097736"/>
            <a:ext cx="2183969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mfxFeiHevcEncMVPredictors</a:t>
            </a:r>
            <a:endParaRPr lang="ru-RU" sz="1200" dirty="0" smtClean="0"/>
          </a:p>
          <a:p>
            <a:r>
              <a:rPr lang="en-US" sz="1200" dirty="0" smtClean="0"/>
              <a:t>element represents block 16x16</a:t>
            </a:r>
            <a:endParaRPr lang="ru-RU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123272" y="2182951"/>
            <a:ext cx="2177716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Index in </a:t>
            </a:r>
            <a:r>
              <a:rPr lang="en-US" sz="1200" dirty="0" err="1" smtClean="0"/>
              <a:t>mfxExtFeiHevcEncMVPredictors</a:t>
            </a:r>
            <a:r>
              <a:rPr lang="en-US" sz="1200" dirty="0" smtClean="0"/>
              <a:t>::Data array</a:t>
            </a:r>
            <a:endParaRPr lang="ru-RU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119461" y="4559740"/>
            <a:ext cx="2181526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Original image</a:t>
            </a:r>
            <a:endParaRPr lang="ru-RU" sz="1200" dirty="0"/>
          </a:p>
        </p:txBody>
      </p:sp>
      <p:cxnSp>
        <p:nvCxnSpPr>
          <p:cNvPr id="14" name="Straight Arrow Connector 13"/>
          <p:cNvCxnSpPr>
            <a:stCxn id="12" idx="3"/>
            <a:endCxn id="1025" idx="2"/>
          </p:cNvCxnSpPr>
          <p:nvPr/>
        </p:nvCxnSpPr>
        <p:spPr>
          <a:xfrm flipV="1">
            <a:off x="3300987" y="4390665"/>
            <a:ext cx="2045524" cy="307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18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32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MVP buffer layout.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Kopytin, Roman</dc:creator>
  <cp:keywords>CTPClassification=CTP_IC:VisualMarkings=</cp:keywords>
  <cp:lastModifiedBy>Goncharenko, Miroslav</cp:lastModifiedBy>
  <cp:revision>25</cp:revision>
  <dcterms:created xsi:type="dcterms:W3CDTF">2017-11-13T12:47:26Z</dcterms:created>
  <dcterms:modified xsi:type="dcterms:W3CDTF">2017-12-04T18:54:38Z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8a86011e-e4f5-451b-93a0-078eec08051b</vt:lpwstr>
  </property>
  <property fmtid="{D5CDD505-2E9C-101B-9397-08002B2CF9AE}" pid="3" name="CTP_BU">
    <vt:lpwstr>SSG ENABLING GROUP</vt:lpwstr>
  </property>
  <property fmtid="{D5CDD505-2E9C-101B-9397-08002B2CF9AE}" pid="4" name="CTP_TimeStamp">
    <vt:lpwstr>2017-12-04 18:54:38Z</vt:lpwstr>
  </property>
  <property fmtid="{D5CDD505-2E9C-101B-9397-08002B2CF9AE}" pid="5" name="CTPClassification">
    <vt:lpwstr>CTP_IC</vt:lpwstr>
  </property>
</Properties>
</file>