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8B5D-4187-4585-A246-F2A42183247A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4E5B-92EC-4475-87D6-54D2EF343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5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8B5D-4187-4585-A246-F2A42183247A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4E5B-92EC-4475-87D6-54D2EF343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1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8B5D-4187-4585-A246-F2A42183247A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4E5B-92EC-4475-87D6-54D2EF343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0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8B5D-4187-4585-A246-F2A42183247A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4E5B-92EC-4475-87D6-54D2EF343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8B5D-4187-4585-A246-F2A42183247A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4E5B-92EC-4475-87D6-54D2EF343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1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8B5D-4187-4585-A246-F2A42183247A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4E5B-92EC-4475-87D6-54D2EF343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2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8B5D-4187-4585-A246-F2A42183247A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4E5B-92EC-4475-87D6-54D2EF343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8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8B5D-4187-4585-A246-F2A42183247A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4E5B-92EC-4475-87D6-54D2EF343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8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8B5D-4187-4585-A246-F2A42183247A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4E5B-92EC-4475-87D6-54D2EF343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5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8B5D-4187-4585-A246-F2A42183247A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4E5B-92EC-4475-87D6-54D2EF343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6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8B5D-4187-4585-A246-F2A42183247A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4E5B-92EC-4475-87D6-54D2EF343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4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18B5D-4187-4585-A246-F2A42183247A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64E5B-92EC-4475-87D6-54D2EF343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5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lowchart: Process 79"/>
          <p:cNvSpPr/>
          <p:nvPr/>
        </p:nvSpPr>
        <p:spPr>
          <a:xfrm>
            <a:off x="4507736" y="1352145"/>
            <a:ext cx="914400" cy="91440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81" name="Flowchart: Process 80"/>
          <p:cNvSpPr/>
          <p:nvPr/>
        </p:nvSpPr>
        <p:spPr>
          <a:xfrm>
            <a:off x="5424060" y="1352145"/>
            <a:ext cx="914400" cy="91440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82" name="Flowchart: Process 81"/>
          <p:cNvSpPr/>
          <p:nvPr/>
        </p:nvSpPr>
        <p:spPr>
          <a:xfrm>
            <a:off x="6337498" y="1352145"/>
            <a:ext cx="914400" cy="91440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Intel Clear"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83" name="Flowchart: Process 82"/>
          <p:cNvSpPr/>
          <p:nvPr/>
        </p:nvSpPr>
        <p:spPr>
          <a:xfrm>
            <a:off x="7249974" y="1352145"/>
            <a:ext cx="914400" cy="914400"/>
          </a:xfrm>
          <a:prstGeom prst="flowChartProcess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Intel Clear"/>
              </a:rPr>
              <a:t>5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85" name="Flowchart: Process 84"/>
          <p:cNvSpPr/>
          <p:nvPr/>
        </p:nvSpPr>
        <p:spPr>
          <a:xfrm>
            <a:off x="4508698" y="2271470"/>
            <a:ext cx="914400" cy="91440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Intel Clear"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86" name="Flowchart: Process 85"/>
          <p:cNvSpPr/>
          <p:nvPr/>
        </p:nvSpPr>
        <p:spPr>
          <a:xfrm>
            <a:off x="5424060" y="2271470"/>
            <a:ext cx="914400" cy="91440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87" name="Flowchart: Process 86"/>
          <p:cNvSpPr/>
          <p:nvPr/>
        </p:nvSpPr>
        <p:spPr>
          <a:xfrm>
            <a:off x="6335574" y="2271470"/>
            <a:ext cx="914400" cy="914400"/>
          </a:xfrm>
          <a:prstGeom prst="flowChartProcess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kern="0" dirty="0">
                <a:solidFill>
                  <a:prstClr val="black"/>
                </a:solidFill>
                <a:latin typeface="Intel Clear"/>
              </a:rPr>
              <a:t>6</a:t>
            </a:r>
          </a:p>
        </p:txBody>
      </p:sp>
      <p:sp>
        <p:nvSpPr>
          <p:cNvPr id="88" name="Flowchart: Process 87"/>
          <p:cNvSpPr/>
          <p:nvPr/>
        </p:nvSpPr>
        <p:spPr>
          <a:xfrm>
            <a:off x="7249974" y="2271470"/>
            <a:ext cx="914400" cy="914400"/>
          </a:xfrm>
          <a:prstGeom prst="flowChartProcess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kern="0" dirty="0">
                <a:solidFill>
                  <a:prstClr val="black"/>
                </a:solidFill>
                <a:latin typeface="Intel Clear"/>
              </a:rPr>
              <a:t>7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4114800" y="1930539"/>
            <a:ext cx="391012" cy="12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93800" y="1618213"/>
            <a:ext cx="2919076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Index in </a:t>
            </a:r>
            <a:r>
              <a:rPr lang="en-US" sz="1400" dirty="0" err="1" smtClean="0"/>
              <a:t>mfxExtFeiHevcEncMVPredictors</a:t>
            </a:r>
            <a:r>
              <a:rPr lang="en-US" sz="1400" dirty="0" smtClean="0"/>
              <a:t>::Data array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07519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Intel Clear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Nikolaev, Kirill A</dc:creator>
  <cp:keywords>CTPClassification=CTP_NT</cp:keywords>
  <cp:lastModifiedBy>Nikolaev, Kirill A</cp:lastModifiedBy>
  <cp:revision>10</cp:revision>
  <dcterms:created xsi:type="dcterms:W3CDTF">2018-03-01T07:32:00Z</dcterms:created>
  <dcterms:modified xsi:type="dcterms:W3CDTF">2018-04-18T07:52:48Z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bb8c559b-f8e8-4f8b-a732-c2134cdc0ff5</vt:lpwstr>
  </property>
  <property fmtid="{D5CDD505-2E9C-101B-9397-08002B2CF9AE}" pid="3" name="CTP_TimeStamp">
    <vt:lpwstr>2018-04-18 07:52:48Z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