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Nixie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6" Type="http://schemas.openxmlformats.org/officeDocument/2006/relationships/font" Target="fonts/Nixie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e3144253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e314425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e3144253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e314425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e31442537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e314425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e3144253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e314425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e31442537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e3144253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A">
  <p:cSld name="BLANK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B">
  <p:cSld name="BLANK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http://www.slidescarnival.com/copyright-and-legal-inform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4"/>
          <p:cNvSpPr txBox="1"/>
          <p:nvPr/>
        </p:nvSpPr>
        <p:spPr>
          <a:xfrm>
            <a:off x="1146025" y="1926668"/>
            <a:ext cx="34605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EDIT IN GOOGLE SLIDES</a:t>
            </a:r>
            <a:endParaRPr b="1" sz="120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Click on the button under the presentation preview that says "Use as Google Slides Theme".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will get a copy of this document on your Google Drive and will be able to edit, add or delete slides.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have to be signed in to your Google account.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5074909" y="1926668"/>
            <a:ext cx="36117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EDIT IN POWERPOINT®</a:t>
            </a:r>
            <a:endParaRPr b="1" sz="120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Click on the button under the presentation preview that says "Download as PowerPoint template". You will get a .pptx file that you can edit in PowerPoint.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Remember to download and install the fonts used in this presentation (you’ll find the links to the font files needed in the </a:t>
            </a:r>
            <a:r>
              <a:rPr b="1" lang="en" sz="12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)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1146025" y="4244427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More info on how to use this template at </a:t>
            </a:r>
            <a:r>
              <a:rPr b="1" lang="en" sz="9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This template is free to use under </a:t>
            </a:r>
            <a:r>
              <a:rPr b="1" lang="en" sz="9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. 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can keep the Credits slide or mention SlidesCarnival and other resources used in a slide footer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4294967295" type="ctrTitle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139" name="Google Shape;139;p15"/>
          <p:cNvSpPr txBox="1"/>
          <p:nvPr>
            <p:ph idx="4294967295" type="subTitle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762" y="1234300"/>
            <a:ext cx="2728325" cy="27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4113600" y="2148975"/>
            <a:ext cx="503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Imax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55" name="Google Shape;155;p17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87" name="Google Shape;187;p21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0F3D38"/>
      </a:accent3>
      <a:accent4>
        <a:srgbClr val="2E6E4B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