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_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sukim\Documents\Research\Readmission\Memmo_IP_OP_ER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_R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svm3cifs\SASGrid_Data\SAS%20Data\yonsuk\readmits\read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READM_RATE!$C$1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READM_RATE!$C$2:$C$58</c:f>
              <c:numCache>
                <c:formatCode>General</c:formatCode>
                <c:ptCount val="57"/>
                <c:pt idx="0">
                  <c:v>0.19663865550000001</c:v>
                </c:pt>
                <c:pt idx="1">
                  <c:v>0.2228163993</c:v>
                </c:pt>
                <c:pt idx="2">
                  <c:v>0.1972027972</c:v>
                </c:pt>
                <c:pt idx="3">
                  <c:v>0.1931260229</c:v>
                </c:pt>
                <c:pt idx="4">
                  <c:v>0.21647819060000001</c:v>
                </c:pt>
                <c:pt idx="5">
                  <c:v>0.21403508769999999</c:v>
                </c:pt>
                <c:pt idx="6">
                  <c:v>0.19968553459999999</c:v>
                </c:pt>
                <c:pt idx="7">
                  <c:v>0.1954198473</c:v>
                </c:pt>
                <c:pt idx="8">
                  <c:v>0.1881977671</c:v>
                </c:pt>
                <c:pt idx="9">
                  <c:v>0.20799999999999999</c:v>
                </c:pt>
                <c:pt idx="10">
                  <c:v>0.22186495179999999</c:v>
                </c:pt>
                <c:pt idx="11">
                  <c:v>0.17111459970000001</c:v>
                </c:pt>
                <c:pt idx="12">
                  <c:v>0.18575418990000001</c:v>
                </c:pt>
                <c:pt idx="13">
                  <c:v>0.17540983609999999</c:v>
                </c:pt>
                <c:pt idx="14">
                  <c:v>0.20464441219999999</c:v>
                </c:pt>
                <c:pt idx="15">
                  <c:v>0.18944099380000001</c:v>
                </c:pt>
                <c:pt idx="16">
                  <c:v>0.19135802469999999</c:v>
                </c:pt>
                <c:pt idx="17">
                  <c:v>0.1938382542</c:v>
                </c:pt>
                <c:pt idx="18">
                  <c:v>0.1739130435</c:v>
                </c:pt>
                <c:pt idx="19">
                  <c:v>0.19376391979999999</c:v>
                </c:pt>
                <c:pt idx="20">
                  <c:v>0.17249698429999999</c:v>
                </c:pt>
                <c:pt idx="21">
                  <c:v>0.16501650170000001</c:v>
                </c:pt>
                <c:pt idx="22">
                  <c:v>0.19003476250000001</c:v>
                </c:pt>
                <c:pt idx="23">
                  <c:v>0.17568947909999999</c:v>
                </c:pt>
                <c:pt idx="24">
                  <c:v>0.16999050330000001</c:v>
                </c:pt>
                <c:pt idx="25">
                  <c:v>0.1472636816</c:v>
                </c:pt>
                <c:pt idx="26">
                  <c:v>0.1604032997</c:v>
                </c:pt>
                <c:pt idx="27">
                  <c:v>0.16129032260000001</c:v>
                </c:pt>
                <c:pt idx="28">
                  <c:v>0.13518197570000001</c:v>
                </c:pt>
                <c:pt idx="29">
                  <c:v>0.1461148649</c:v>
                </c:pt>
                <c:pt idx="30">
                  <c:v>0.14695340500000001</c:v>
                </c:pt>
                <c:pt idx="31">
                  <c:v>0.1225710015</c:v>
                </c:pt>
                <c:pt idx="32">
                  <c:v>0.12884753039999999</c:v>
                </c:pt>
                <c:pt idx="33">
                  <c:v>0.1358463727</c:v>
                </c:pt>
                <c:pt idx="34">
                  <c:v>0.12608069159999999</c:v>
                </c:pt>
                <c:pt idx="35">
                  <c:v>0.13446475199999999</c:v>
                </c:pt>
                <c:pt idx="36">
                  <c:v>0.13800000000000001</c:v>
                </c:pt>
                <c:pt idx="37">
                  <c:v>0.1188443861</c:v>
                </c:pt>
                <c:pt idx="38">
                  <c:v>0.111631016</c:v>
                </c:pt>
                <c:pt idx="39">
                  <c:v>0.12014134279999999</c:v>
                </c:pt>
                <c:pt idx="40">
                  <c:v>0.10957910009999999</c:v>
                </c:pt>
                <c:pt idx="41">
                  <c:v>0.12633181130000001</c:v>
                </c:pt>
                <c:pt idx="42">
                  <c:v>0.1403508772</c:v>
                </c:pt>
                <c:pt idx="43">
                  <c:v>0.12881355929999999</c:v>
                </c:pt>
                <c:pt idx="44">
                  <c:v>9.7087378599999996E-2</c:v>
                </c:pt>
                <c:pt idx="45">
                  <c:v>0.11130284729999999</c:v>
                </c:pt>
                <c:pt idx="46">
                  <c:v>0.1006944444</c:v>
                </c:pt>
                <c:pt idx="47">
                  <c:v>0.1230448384</c:v>
                </c:pt>
                <c:pt idx="48">
                  <c:v>0.12989690719999999</c:v>
                </c:pt>
                <c:pt idx="49">
                  <c:v>0.14285714290000001</c:v>
                </c:pt>
                <c:pt idx="50">
                  <c:v>0.13970588240000001</c:v>
                </c:pt>
                <c:pt idx="51">
                  <c:v>0.1360887097</c:v>
                </c:pt>
                <c:pt idx="52">
                  <c:v>0.13796212799999999</c:v>
                </c:pt>
                <c:pt idx="53">
                  <c:v>0.15083333330000001</c:v>
                </c:pt>
                <c:pt idx="54">
                  <c:v>0.14974619289999999</c:v>
                </c:pt>
                <c:pt idx="55">
                  <c:v>0.1029810298</c:v>
                </c:pt>
                <c:pt idx="56">
                  <c:v>0.11111111110000001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READM_RATE!$D$1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READM_RATE!$D$2:$D$58</c:f>
              <c:numCache>
                <c:formatCode>General</c:formatCode>
                <c:ptCount val="57"/>
                <c:pt idx="0">
                  <c:v>0.17017208410000001</c:v>
                </c:pt>
                <c:pt idx="1">
                  <c:v>0.16221562810000001</c:v>
                </c:pt>
                <c:pt idx="2">
                  <c:v>0.17262969589999999</c:v>
                </c:pt>
                <c:pt idx="3">
                  <c:v>0.187250996</c:v>
                </c:pt>
                <c:pt idx="4">
                  <c:v>0.16506717849999999</c:v>
                </c:pt>
                <c:pt idx="5">
                  <c:v>0.18018867920000001</c:v>
                </c:pt>
                <c:pt idx="6">
                  <c:v>0.1878685762</c:v>
                </c:pt>
                <c:pt idx="7">
                  <c:v>0.17081850530000001</c:v>
                </c:pt>
                <c:pt idx="8">
                  <c:v>0.17432052479999999</c:v>
                </c:pt>
                <c:pt idx="9">
                  <c:v>0.16169828359999999</c:v>
                </c:pt>
                <c:pt idx="10">
                  <c:v>0.17529518620000001</c:v>
                </c:pt>
                <c:pt idx="11">
                  <c:v>0.1812564367</c:v>
                </c:pt>
                <c:pt idx="12">
                  <c:v>0.17866004960000001</c:v>
                </c:pt>
                <c:pt idx="13">
                  <c:v>0.16696750899999999</c:v>
                </c:pt>
                <c:pt idx="14">
                  <c:v>0.17801047119999999</c:v>
                </c:pt>
                <c:pt idx="15">
                  <c:v>0.15146443509999999</c:v>
                </c:pt>
                <c:pt idx="16">
                  <c:v>0.170625</c:v>
                </c:pt>
                <c:pt idx="17">
                  <c:v>0.1703655352</c:v>
                </c:pt>
                <c:pt idx="18">
                  <c:v>0.1785714286</c:v>
                </c:pt>
                <c:pt idx="19">
                  <c:v>0.16860821579999999</c:v>
                </c:pt>
                <c:pt idx="20">
                  <c:v>0.16392363400000001</c:v>
                </c:pt>
                <c:pt idx="21">
                  <c:v>0.15313081219999999</c:v>
                </c:pt>
                <c:pt idx="22">
                  <c:v>0.15033557049999999</c:v>
                </c:pt>
                <c:pt idx="23">
                  <c:v>0.15860379669999999</c:v>
                </c:pt>
                <c:pt idx="24">
                  <c:v>0.13556338030000001</c:v>
                </c:pt>
                <c:pt idx="25">
                  <c:v>0.13939016800000001</c:v>
                </c:pt>
                <c:pt idx="26">
                  <c:v>0.14492753620000001</c:v>
                </c:pt>
                <c:pt idx="27">
                  <c:v>0.14592511010000001</c:v>
                </c:pt>
                <c:pt idx="28">
                  <c:v>0.15380521550000001</c:v>
                </c:pt>
                <c:pt idx="29">
                  <c:v>0.1517104611</c:v>
                </c:pt>
                <c:pt idx="30">
                  <c:v>0.1351970669</c:v>
                </c:pt>
                <c:pt idx="31">
                  <c:v>0.13354316550000001</c:v>
                </c:pt>
                <c:pt idx="32">
                  <c:v>0.134937688</c:v>
                </c:pt>
                <c:pt idx="33">
                  <c:v>0.1406779661</c:v>
                </c:pt>
                <c:pt idx="34">
                  <c:v>0.14067278289999999</c:v>
                </c:pt>
                <c:pt idx="35">
                  <c:v>0.1376780319</c:v>
                </c:pt>
                <c:pt idx="36">
                  <c:v>0.1317539485</c:v>
                </c:pt>
                <c:pt idx="37">
                  <c:v>0.1282811177</c:v>
                </c:pt>
                <c:pt idx="38">
                  <c:v>0.1359703337</c:v>
                </c:pt>
                <c:pt idx="39">
                  <c:v>0.1257349616</c:v>
                </c:pt>
                <c:pt idx="40">
                  <c:v>0.13362831859999999</c:v>
                </c:pt>
                <c:pt idx="41">
                  <c:v>0.13375224420000001</c:v>
                </c:pt>
                <c:pt idx="42">
                  <c:v>0.1342129208</c:v>
                </c:pt>
                <c:pt idx="43">
                  <c:v>0.1218402427</c:v>
                </c:pt>
                <c:pt idx="44">
                  <c:v>0.11117413499999999</c:v>
                </c:pt>
                <c:pt idx="45">
                  <c:v>0.12371134020000001</c:v>
                </c:pt>
                <c:pt idx="46">
                  <c:v>0.1161007667</c:v>
                </c:pt>
                <c:pt idx="47">
                  <c:v>0.13428728670000001</c:v>
                </c:pt>
                <c:pt idx="48">
                  <c:v>0.12267867189999999</c:v>
                </c:pt>
                <c:pt idx="49">
                  <c:v>0.12549240289999999</c:v>
                </c:pt>
                <c:pt idx="50">
                  <c:v>0.1215139442</c:v>
                </c:pt>
                <c:pt idx="51">
                  <c:v>0.13570691430000001</c:v>
                </c:pt>
                <c:pt idx="52">
                  <c:v>0.14148219440000001</c:v>
                </c:pt>
                <c:pt idx="53">
                  <c:v>0.12753751099999999</c:v>
                </c:pt>
                <c:pt idx="54">
                  <c:v>0.12911611789999999</c:v>
                </c:pt>
                <c:pt idx="55">
                  <c:v>0.10536044360000001</c:v>
                </c:pt>
                <c:pt idx="56">
                  <c:v>8.8624338600000005E-2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READM_RATE!$E$1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READM_RATE!$E$2:$E$58</c:f>
              <c:numCache>
                <c:formatCode>General</c:formatCode>
                <c:ptCount val="57"/>
                <c:pt idx="0">
                  <c:v>0.245112782</c:v>
                </c:pt>
                <c:pt idx="1">
                  <c:v>0.22966507180000001</c:v>
                </c:pt>
                <c:pt idx="2">
                  <c:v>0.27064220179999998</c:v>
                </c:pt>
                <c:pt idx="3">
                  <c:v>0.29395218000000001</c:v>
                </c:pt>
                <c:pt idx="4">
                  <c:v>0.27647058819999998</c:v>
                </c:pt>
                <c:pt idx="5">
                  <c:v>0.28231797920000001</c:v>
                </c:pt>
                <c:pt idx="6">
                  <c:v>0.29681528660000001</c:v>
                </c:pt>
                <c:pt idx="7">
                  <c:v>0.29074889869999998</c:v>
                </c:pt>
                <c:pt idx="8">
                  <c:v>0.30253353199999999</c:v>
                </c:pt>
                <c:pt idx="9">
                  <c:v>0.26521739129999999</c:v>
                </c:pt>
                <c:pt idx="10">
                  <c:v>0.27474150660000002</c:v>
                </c:pt>
                <c:pt idx="11">
                  <c:v>0.31152204839999997</c:v>
                </c:pt>
                <c:pt idx="12">
                  <c:v>0.25826972009999999</c:v>
                </c:pt>
                <c:pt idx="13">
                  <c:v>0.28378378380000002</c:v>
                </c:pt>
                <c:pt idx="14">
                  <c:v>0.26193548389999999</c:v>
                </c:pt>
                <c:pt idx="15">
                  <c:v>0.28712871290000003</c:v>
                </c:pt>
                <c:pt idx="16">
                  <c:v>0.25612244899999997</c:v>
                </c:pt>
                <c:pt idx="17">
                  <c:v>0.24625267670000001</c:v>
                </c:pt>
                <c:pt idx="18">
                  <c:v>0.2285395764</c:v>
                </c:pt>
                <c:pt idx="19">
                  <c:v>0.22159090910000001</c:v>
                </c:pt>
                <c:pt idx="20">
                  <c:v>0.24174528300000001</c:v>
                </c:pt>
                <c:pt idx="21">
                  <c:v>0.22876557189999999</c:v>
                </c:pt>
                <c:pt idx="22">
                  <c:v>0.24489795919999999</c:v>
                </c:pt>
                <c:pt idx="23">
                  <c:v>0.24726477020000001</c:v>
                </c:pt>
                <c:pt idx="24">
                  <c:v>0.23017621150000001</c:v>
                </c:pt>
                <c:pt idx="25">
                  <c:v>0.22401847580000001</c:v>
                </c:pt>
                <c:pt idx="26">
                  <c:v>0.25699481870000002</c:v>
                </c:pt>
                <c:pt idx="27">
                  <c:v>0.2457200403</c:v>
                </c:pt>
                <c:pt idx="28">
                  <c:v>0.2307692308</c:v>
                </c:pt>
                <c:pt idx="29">
                  <c:v>0.21734985700000001</c:v>
                </c:pt>
                <c:pt idx="30">
                  <c:v>0.2060546875</c:v>
                </c:pt>
                <c:pt idx="31">
                  <c:v>0.23786407770000001</c:v>
                </c:pt>
                <c:pt idx="32">
                  <c:v>0.2281639929</c:v>
                </c:pt>
                <c:pt idx="33">
                  <c:v>0.21628721540000001</c:v>
                </c:pt>
                <c:pt idx="34">
                  <c:v>0.2137681159</c:v>
                </c:pt>
                <c:pt idx="35">
                  <c:v>0.2142206016</c:v>
                </c:pt>
                <c:pt idx="36">
                  <c:v>0.20909886259999999</c:v>
                </c:pt>
                <c:pt idx="37">
                  <c:v>0.20796460180000001</c:v>
                </c:pt>
                <c:pt idx="38">
                  <c:v>0.1988054608</c:v>
                </c:pt>
                <c:pt idx="39">
                  <c:v>0.21631878560000001</c:v>
                </c:pt>
                <c:pt idx="40">
                  <c:v>0.19923371649999999</c:v>
                </c:pt>
                <c:pt idx="41">
                  <c:v>0.21151936439999999</c:v>
                </c:pt>
                <c:pt idx="42">
                  <c:v>0.2016806723</c:v>
                </c:pt>
                <c:pt idx="43">
                  <c:v>0.2075256556</c:v>
                </c:pt>
                <c:pt idx="44">
                  <c:v>0.21126760559999999</c:v>
                </c:pt>
                <c:pt idx="45">
                  <c:v>0.2</c:v>
                </c:pt>
                <c:pt idx="46">
                  <c:v>0.20645905419999999</c:v>
                </c:pt>
                <c:pt idx="47">
                  <c:v>0.2290640394</c:v>
                </c:pt>
                <c:pt idx="48">
                  <c:v>0.24624277459999999</c:v>
                </c:pt>
                <c:pt idx="49">
                  <c:v>0.25265643450000003</c:v>
                </c:pt>
                <c:pt idx="50">
                  <c:v>0.22555555560000001</c:v>
                </c:pt>
                <c:pt idx="51">
                  <c:v>0.2099276112</c:v>
                </c:pt>
                <c:pt idx="52">
                  <c:v>0.2037228542</c:v>
                </c:pt>
                <c:pt idx="53">
                  <c:v>0.20570264769999999</c:v>
                </c:pt>
                <c:pt idx="54">
                  <c:v>0.2361904762</c:v>
                </c:pt>
                <c:pt idx="55">
                  <c:v>0.19631901839999999</c:v>
                </c:pt>
                <c:pt idx="56">
                  <c:v>0.18286445009999999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READM_RATE!$F$1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READM_RATE!$F$2:$F$58</c:f>
              <c:numCache>
                <c:formatCode>General</c:formatCode>
                <c:ptCount val="57"/>
                <c:pt idx="0">
                  <c:v>0.17499999999999999</c:v>
                </c:pt>
                <c:pt idx="1">
                  <c:v>8.6956521699999997E-2</c:v>
                </c:pt>
                <c:pt idx="2">
                  <c:v>0.12765957450000001</c:v>
                </c:pt>
                <c:pt idx="3">
                  <c:v>0.15555555560000001</c:v>
                </c:pt>
                <c:pt idx="4">
                  <c:v>0.17021276599999999</c:v>
                </c:pt>
                <c:pt idx="5">
                  <c:v>0.28888888889999997</c:v>
                </c:pt>
                <c:pt idx="6">
                  <c:v>0.20370370369999999</c:v>
                </c:pt>
                <c:pt idx="7">
                  <c:v>0.18867924529999999</c:v>
                </c:pt>
                <c:pt idx="8">
                  <c:v>0.22448979590000001</c:v>
                </c:pt>
                <c:pt idx="9">
                  <c:v>0.17021276599999999</c:v>
                </c:pt>
                <c:pt idx="10">
                  <c:v>0.16949152540000001</c:v>
                </c:pt>
                <c:pt idx="11">
                  <c:v>0.186440678</c:v>
                </c:pt>
                <c:pt idx="12">
                  <c:v>6.3829787200000002E-2</c:v>
                </c:pt>
                <c:pt idx="13">
                  <c:v>0.1944444444</c:v>
                </c:pt>
                <c:pt idx="14">
                  <c:v>0.16666666669999999</c:v>
                </c:pt>
                <c:pt idx="15">
                  <c:v>0.1914893617</c:v>
                </c:pt>
                <c:pt idx="16">
                  <c:v>0.22222222220000001</c:v>
                </c:pt>
                <c:pt idx="17">
                  <c:v>0.24</c:v>
                </c:pt>
                <c:pt idx="18">
                  <c:v>0.25531914890000001</c:v>
                </c:pt>
                <c:pt idx="19">
                  <c:v>0.14754098360000001</c:v>
                </c:pt>
                <c:pt idx="20">
                  <c:v>0.1875</c:v>
                </c:pt>
                <c:pt idx="21">
                  <c:v>0.24324324319999999</c:v>
                </c:pt>
                <c:pt idx="22">
                  <c:v>0.16666666669999999</c:v>
                </c:pt>
                <c:pt idx="23">
                  <c:v>0.15942028990000001</c:v>
                </c:pt>
                <c:pt idx="24">
                  <c:v>0.1351351351</c:v>
                </c:pt>
                <c:pt idx="25">
                  <c:v>0.1710526316</c:v>
                </c:pt>
                <c:pt idx="26">
                  <c:v>0.1948051948</c:v>
                </c:pt>
                <c:pt idx="27">
                  <c:v>0.16666666669999999</c:v>
                </c:pt>
                <c:pt idx="28">
                  <c:v>0.2105263158</c:v>
                </c:pt>
                <c:pt idx="29">
                  <c:v>0.18181818180000001</c:v>
                </c:pt>
                <c:pt idx="30">
                  <c:v>0.1683168317</c:v>
                </c:pt>
                <c:pt idx="31">
                  <c:v>0.21359223299999999</c:v>
                </c:pt>
                <c:pt idx="32">
                  <c:v>0.13008130079999999</c:v>
                </c:pt>
                <c:pt idx="33">
                  <c:v>0.2358490566</c:v>
                </c:pt>
                <c:pt idx="34">
                  <c:v>0.22222222220000001</c:v>
                </c:pt>
                <c:pt idx="35">
                  <c:v>0.16101694920000001</c:v>
                </c:pt>
                <c:pt idx="36">
                  <c:v>0.17796610169999999</c:v>
                </c:pt>
                <c:pt idx="37">
                  <c:v>0.1078431373</c:v>
                </c:pt>
                <c:pt idx="38">
                  <c:v>0.1186440678</c:v>
                </c:pt>
                <c:pt idx="39">
                  <c:v>0.1046511628</c:v>
                </c:pt>
                <c:pt idx="40">
                  <c:v>7.4468085099999998E-2</c:v>
                </c:pt>
                <c:pt idx="41">
                  <c:v>0.1</c:v>
                </c:pt>
                <c:pt idx="42">
                  <c:v>7.2916666699999994E-2</c:v>
                </c:pt>
                <c:pt idx="43">
                  <c:v>0.13636363639999999</c:v>
                </c:pt>
                <c:pt idx="44">
                  <c:v>0.13414634149999999</c:v>
                </c:pt>
                <c:pt idx="45">
                  <c:v>0.11578947370000001</c:v>
                </c:pt>
                <c:pt idx="46">
                  <c:v>0.1052631579</c:v>
                </c:pt>
                <c:pt idx="47">
                  <c:v>0.13725490200000001</c:v>
                </c:pt>
                <c:pt idx="48">
                  <c:v>5.8823529399999998E-2</c:v>
                </c:pt>
                <c:pt idx="49">
                  <c:v>0.1230769231</c:v>
                </c:pt>
                <c:pt idx="50">
                  <c:v>0.15853658540000001</c:v>
                </c:pt>
                <c:pt idx="51">
                  <c:v>8.8607594900000003E-2</c:v>
                </c:pt>
                <c:pt idx="52">
                  <c:v>0.14754098360000001</c:v>
                </c:pt>
                <c:pt idx="53">
                  <c:v>0.1176470588</c:v>
                </c:pt>
                <c:pt idx="54">
                  <c:v>5.7971014500000001E-2</c:v>
                </c:pt>
                <c:pt idx="55">
                  <c:v>0.12962962959999999</c:v>
                </c:pt>
                <c:pt idx="56">
                  <c:v>0.17777777780000001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200656"/>
        <c:axId val="538199088"/>
      </c:lineChart>
      <c:dateAx>
        <c:axId val="5382006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99088"/>
        <c:crosses val="autoZero"/>
        <c:auto val="1"/>
        <c:lblOffset val="100"/>
        <c:baseTimeUnit val="months"/>
      </c:dateAx>
      <c:valAx>
        <c:axId val="53819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0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Readm_race_Female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Edits_female!$C$1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Edits_female!$C$2:$C$58</c:f>
              <c:numCache>
                <c:formatCode>General</c:formatCode>
                <c:ptCount val="57"/>
                <c:pt idx="0">
                  <c:v>0.17307692299999999</c:v>
                </c:pt>
                <c:pt idx="1">
                  <c:v>0.21453287200000001</c:v>
                </c:pt>
                <c:pt idx="2">
                  <c:v>0.18817204300000001</c:v>
                </c:pt>
                <c:pt idx="3">
                  <c:v>0.185185185</c:v>
                </c:pt>
                <c:pt idx="4">
                  <c:v>0.195439739</c:v>
                </c:pt>
                <c:pt idx="5">
                  <c:v>0.19687499999999999</c:v>
                </c:pt>
                <c:pt idx="6">
                  <c:v>0.205438066</c:v>
                </c:pt>
                <c:pt idx="7">
                  <c:v>0.19780219800000001</c:v>
                </c:pt>
                <c:pt idx="8">
                  <c:v>0.191740413</c:v>
                </c:pt>
                <c:pt idx="9">
                  <c:v>0.20630372499999999</c:v>
                </c:pt>
                <c:pt idx="10">
                  <c:v>0.21637426900000001</c:v>
                </c:pt>
                <c:pt idx="11">
                  <c:v>0.15517241400000001</c:v>
                </c:pt>
                <c:pt idx="12">
                  <c:v>0.20253164600000001</c:v>
                </c:pt>
                <c:pt idx="13">
                  <c:v>0.16761363600000001</c:v>
                </c:pt>
                <c:pt idx="14">
                  <c:v>0.178666667</c:v>
                </c:pt>
                <c:pt idx="15">
                  <c:v>0.173652695</c:v>
                </c:pt>
                <c:pt idx="16">
                  <c:v>0.151133501</c:v>
                </c:pt>
                <c:pt idx="17">
                  <c:v>0.17135549899999999</c:v>
                </c:pt>
                <c:pt idx="18">
                  <c:v>0.15258215999999999</c:v>
                </c:pt>
                <c:pt idx="19">
                  <c:v>0.17832957099999999</c:v>
                </c:pt>
                <c:pt idx="20">
                  <c:v>0.12878787899999999</c:v>
                </c:pt>
                <c:pt idx="21">
                  <c:v>0.14537444899999999</c:v>
                </c:pt>
                <c:pt idx="22">
                  <c:v>0.162222222</c:v>
                </c:pt>
                <c:pt idx="23">
                  <c:v>0.156504065</c:v>
                </c:pt>
                <c:pt idx="24">
                  <c:v>0.14343434299999999</c:v>
                </c:pt>
                <c:pt idx="25">
                  <c:v>0.155206287</c:v>
                </c:pt>
                <c:pt idx="26">
                  <c:v>0.13454545500000001</c:v>
                </c:pt>
                <c:pt idx="27">
                  <c:v>0.129824561</c:v>
                </c:pt>
                <c:pt idx="28">
                  <c:v>0.112903226</c:v>
                </c:pt>
                <c:pt idx="29">
                  <c:v>0.122073579</c:v>
                </c:pt>
                <c:pt idx="30">
                  <c:v>0.126086957</c:v>
                </c:pt>
                <c:pt idx="31">
                  <c:v>9.0510948999999993E-2</c:v>
                </c:pt>
                <c:pt idx="32">
                  <c:v>0.11244377799999999</c:v>
                </c:pt>
                <c:pt idx="33">
                  <c:v>0.114709852</c:v>
                </c:pt>
                <c:pt idx="34">
                  <c:v>0.104827586</c:v>
                </c:pt>
                <c:pt idx="35">
                  <c:v>0.10705596100000001</c:v>
                </c:pt>
                <c:pt idx="36">
                  <c:v>0.100401606</c:v>
                </c:pt>
                <c:pt idx="37">
                  <c:v>0.101648352</c:v>
                </c:pt>
                <c:pt idx="38">
                  <c:v>9.8609354999999996E-2</c:v>
                </c:pt>
                <c:pt idx="39">
                  <c:v>0.10709318499999999</c:v>
                </c:pt>
                <c:pt idx="40">
                  <c:v>8.7155963000000003E-2</c:v>
                </c:pt>
                <c:pt idx="41">
                  <c:v>0.104885057</c:v>
                </c:pt>
                <c:pt idx="42">
                  <c:v>0.10344827600000001</c:v>
                </c:pt>
                <c:pt idx="43">
                  <c:v>0.10367893</c:v>
                </c:pt>
                <c:pt idx="44">
                  <c:v>9.2624357000000004E-2</c:v>
                </c:pt>
                <c:pt idx="45">
                  <c:v>8.9075630000000003E-2</c:v>
                </c:pt>
                <c:pt idx="46">
                  <c:v>8.1218273999999993E-2</c:v>
                </c:pt>
                <c:pt idx="47">
                  <c:v>8.7234042999999997E-2</c:v>
                </c:pt>
                <c:pt idx="48">
                  <c:v>0.12625250499999999</c:v>
                </c:pt>
                <c:pt idx="49">
                  <c:v>0.12854442299999999</c:v>
                </c:pt>
                <c:pt idx="50">
                  <c:v>0.13143872100000001</c:v>
                </c:pt>
                <c:pt idx="51">
                  <c:v>0.13759689899999999</c:v>
                </c:pt>
                <c:pt idx="52">
                  <c:v>0.12773722600000001</c:v>
                </c:pt>
                <c:pt idx="53">
                  <c:v>0.13536379000000001</c:v>
                </c:pt>
                <c:pt idx="54">
                  <c:v>0.12478336199999999</c:v>
                </c:pt>
                <c:pt idx="55">
                  <c:v>6.6189624000000002E-2</c:v>
                </c:pt>
                <c:pt idx="56">
                  <c:v>8.1690140999999994E-2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Edits_female!$D$1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Edits_female!$D$2:$D$58</c:f>
              <c:numCache>
                <c:formatCode>General</c:formatCode>
                <c:ptCount val="57"/>
                <c:pt idx="0">
                  <c:v>0.15045592699999999</c:v>
                </c:pt>
                <c:pt idx="1">
                  <c:v>0.14913657799999999</c:v>
                </c:pt>
                <c:pt idx="2">
                  <c:v>0.139664804</c:v>
                </c:pt>
                <c:pt idx="3">
                  <c:v>0.16279069800000001</c:v>
                </c:pt>
                <c:pt idx="4">
                  <c:v>0.13569321500000001</c:v>
                </c:pt>
                <c:pt idx="5">
                  <c:v>0.145015106</c:v>
                </c:pt>
                <c:pt idx="6">
                  <c:v>0.174522293</c:v>
                </c:pt>
                <c:pt idx="7">
                  <c:v>0.132513661</c:v>
                </c:pt>
                <c:pt idx="8">
                  <c:v>0.143478261</c:v>
                </c:pt>
                <c:pt idx="9">
                  <c:v>0.134615385</c:v>
                </c:pt>
                <c:pt idx="10">
                  <c:v>0.15177304999999999</c:v>
                </c:pt>
                <c:pt idx="11">
                  <c:v>0.158146965</c:v>
                </c:pt>
                <c:pt idx="12">
                  <c:v>0.16708542700000001</c:v>
                </c:pt>
                <c:pt idx="13">
                  <c:v>0.155124654</c:v>
                </c:pt>
                <c:pt idx="14">
                  <c:v>0.14600551000000001</c:v>
                </c:pt>
                <c:pt idx="15">
                  <c:v>0.13575268800000001</c:v>
                </c:pt>
                <c:pt idx="16">
                  <c:v>0.15462868799999999</c:v>
                </c:pt>
                <c:pt idx="17">
                  <c:v>0.151071026</c:v>
                </c:pt>
                <c:pt idx="18">
                  <c:v>0.15996074599999999</c:v>
                </c:pt>
                <c:pt idx="19">
                  <c:v>0.14035087700000001</c:v>
                </c:pt>
                <c:pt idx="20">
                  <c:v>0.14013452900000001</c:v>
                </c:pt>
                <c:pt idx="21">
                  <c:v>0.139093783</c:v>
                </c:pt>
                <c:pt idx="22">
                  <c:v>0.14175824200000001</c:v>
                </c:pt>
                <c:pt idx="23">
                  <c:v>0.14226804100000001</c:v>
                </c:pt>
                <c:pt idx="24">
                  <c:v>0.122942885</c:v>
                </c:pt>
                <c:pt idx="25">
                  <c:v>0.118822292</c:v>
                </c:pt>
                <c:pt idx="26">
                  <c:v>0.124881741</c:v>
                </c:pt>
                <c:pt idx="27">
                  <c:v>0.135779817</c:v>
                </c:pt>
                <c:pt idx="28">
                  <c:v>0.14807872499999999</c:v>
                </c:pt>
                <c:pt idx="29">
                  <c:v>0.15339966799999999</c:v>
                </c:pt>
                <c:pt idx="30">
                  <c:v>0.13193403300000001</c:v>
                </c:pt>
                <c:pt idx="31">
                  <c:v>0.115267176</c:v>
                </c:pt>
                <c:pt idx="32">
                  <c:v>0.110534125</c:v>
                </c:pt>
                <c:pt idx="33">
                  <c:v>0.117176128</c:v>
                </c:pt>
                <c:pt idx="34">
                  <c:v>0.130268199</c:v>
                </c:pt>
                <c:pt idx="35">
                  <c:v>0.113533835</c:v>
                </c:pt>
                <c:pt idx="36">
                  <c:v>0.11954187500000001</c:v>
                </c:pt>
                <c:pt idx="37">
                  <c:v>0.113636364</c:v>
                </c:pt>
                <c:pt idx="38">
                  <c:v>0.11590106</c:v>
                </c:pt>
                <c:pt idx="39">
                  <c:v>0.113090627</c:v>
                </c:pt>
                <c:pt idx="40">
                  <c:v>0.11028315900000001</c:v>
                </c:pt>
                <c:pt idx="41">
                  <c:v>0.114393939</c:v>
                </c:pt>
                <c:pt idx="42">
                  <c:v>0.1328</c:v>
                </c:pt>
                <c:pt idx="43">
                  <c:v>0.11016949199999999</c:v>
                </c:pt>
                <c:pt idx="44">
                  <c:v>8.9369708000000006E-2</c:v>
                </c:pt>
                <c:pt idx="45">
                  <c:v>0.104130809</c:v>
                </c:pt>
                <c:pt idx="46">
                  <c:v>9.7147949999999997E-2</c:v>
                </c:pt>
                <c:pt idx="47">
                  <c:v>0.11706881099999999</c:v>
                </c:pt>
                <c:pt idx="48">
                  <c:v>9.8982423999999999E-2</c:v>
                </c:pt>
                <c:pt idx="49">
                  <c:v>0.120722433</c:v>
                </c:pt>
                <c:pt idx="50">
                  <c:v>0.107465135</c:v>
                </c:pt>
                <c:pt idx="51">
                  <c:v>0.119965724</c:v>
                </c:pt>
                <c:pt idx="52">
                  <c:v>0.123113582</c:v>
                </c:pt>
                <c:pt idx="53">
                  <c:v>0.114977307</c:v>
                </c:pt>
                <c:pt idx="54">
                  <c:v>0.116555308</c:v>
                </c:pt>
                <c:pt idx="55">
                  <c:v>9.6648479999999995E-2</c:v>
                </c:pt>
                <c:pt idx="56">
                  <c:v>7.8626799999999997E-2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Edits_female!$E$1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Edits_female!$E$2:$E$58</c:f>
              <c:numCache>
                <c:formatCode>General</c:formatCode>
                <c:ptCount val="57"/>
                <c:pt idx="0">
                  <c:v>0.216358839</c:v>
                </c:pt>
                <c:pt idx="1">
                  <c:v>0.210666667</c:v>
                </c:pt>
                <c:pt idx="2">
                  <c:v>0.26329113900000001</c:v>
                </c:pt>
                <c:pt idx="3">
                  <c:v>0.28440367</c:v>
                </c:pt>
                <c:pt idx="4">
                  <c:v>0.30324074099999998</c:v>
                </c:pt>
                <c:pt idx="5">
                  <c:v>0.26</c:v>
                </c:pt>
                <c:pt idx="6">
                  <c:v>0.28453608200000002</c:v>
                </c:pt>
                <c:pt idx="7">
                  <c:v>0.296803653</c:v>
                </c:pt>
                <c:pt idx="8">
                  <c:v>0.284688995</c:v>
                </c:pt>
                <c:pt idx="9">
                  <c:v>0.27804878</c:v>
                </c:pt>
                <c:pt idx="10">
                  <c:v>0.25879396999999998</c:v>
                </c:pt>
                <c:pt idx="11">
                  <c:v>0.30092592600000001</c:v>
                </c:pt>
                <c:pt idx="12">
                  <c:v>0.22559652899999999</c:v>
                </c:pt>
                <c:pt idx="13">
                  <c:v>0.26894865499999998</c:v>
                </c:pt>
                <c:pt idx="14">
                  <c:v>0.23965141600000001</c:v>
                </c:pt>
                <c:pt idx="15">
                  <c:v>0.26168224299999998</c:v>
                </c:pt>
                <c:pt idx="16">
                  <c:v>0.24907749100000001</c:v>
                </c:pt>
                <c:pt idx="17">
                  <c:v>0.24212598399999999</c:v>
                </c:pt>
                <c:pt idx="18">
                  <c:v>0.23274161700000001</c:v>
                </c:pt>
                <c:pt idx="19">
                  <c:v>0.243137255</c:v>
                </c:pt>
                <c:pt idx="20">
                  <c:v>0.241237113</c:v>
                </c:pt>
                <c:pt idx="21">
                  <c:v>0.21940928300000001</c:v>
                </c:pt>
                <c:pt idx="22">
                  <c:v>0.25054945099999998</c:v>
                </c:pt>
                <c:pt idx="23">
                  <c:v>0.24813432799999999</c:v>
                </c:pt>
                <c:pt idx="24">
                  <c:v>0.21923076899999999</c:v>
                </c:pt>
                <c:pt idx="25">
                  <c:v>0.21022727299999999</c:v>
                </c:pt>
                <c:pt idx="26">
                  <c:v>0.25045372100000002</c:v>
                </c:pt>
                <c:pt idx="27">
                  <c:v>0.22735042699999999</c:v>
                </c:pt>
                <c:pt idx="28">
                  <c:v>0.226821192</c:v>
                </c:pt>
                <c:pt idx="29">
                  <c:v>0.21702838099999999</c:v>
                </c:pt>
                <c:pt idx="30">
                  <c:v>0.21885521899999999</c:v>
                </c:pt>
                <c:pt idx="31">
                  <c:v>0.23137876399999999</c:v>
                </c:pt>
                <c:pt idx="32">
                  <c:v>0.21875</c:v>
                </c:pt>
                <c:pt idx="33">
                  <c:v>0.200585652</c:v>
                </c:pt>
                <c:pt idx="34">
                  <c:v>0.203791469</c:v>
                </c:pt>
                <c:pt idx="35">
                  <c:v>0.214521452</c:v>
                </c:pt>
                <c:pt idx="36">
                  <c:v>0.19937205699999999</c:v>
                </c:pt>
                <c:pt idx="37">
                  <c:v>0.18338557999999999</c:v>
                </c:pt>
                <c:pt idx="38">
                  <c:v>0.173643411</c:v>
                </c:pt>
                <c:pt idx="39">
                  <c:v>0.201013514</c:v>
                </c:pt>
                <c:pt idx="40">
                  <c:v>0.171666667</c:v>
                </c:pt>
                <c:pt idx="41">
                  <c:v>0.19197207699999999</c:v>
                </c:pt>
                <c:pt idx="42">
                  <c:v>0.19092627600000001</c:v>
                </c:pt>
                <c:pt idx="43">
                  <c:v>0.17786561300000001</c:v>
                </c:pt>
                <c:pt idx="44">
                  <c:v>0.20588235299999999</c:v>
                </c:pt>
                <c:pt idx="45">
                  <c:v>0.224043716</c:v>
                </c:pt>
                <c:pt idx="46">
                  <c:v>0.224652087</c:v>
                </c:pt>
                <c:pt idx="47">
                  <c:v>0.21961620500000001</c:v>
                </c:pt>
                <c:pt idx="48">
                  <c:v>0.24505928900000001</c:v>
                </c:pt>
                <c:pt idx="49">
                  <c:v>0.25050916499999998</c:v>
                </c:pt>
                <c:pt idx="50">
                  <c:v>0.20656370700000001</c:v>
                </c:pt>
                <c:pt idx="51">
                  <c:v>0.206581353</c:v>
                </c:pt>
                <c:pt idx="52">
                  <c:v>0.18989547000000001</c:v>
                </c:pt>
                <c:pt idx="53">
                  <c:v>0.18998272899999999</c:v>
                </c:pt>
                <c:pt idx="54">
                  <c:v>0.197530864</c:v>
                </c:pt>
                <c:pt idx="55">
                  <c:v>0.17153284699999999</c:v>
                </c:pt>
                <c:pt idx="56">
                  <c:v>0.15437788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8608"/>
        <c:axId val="824049000"/>
      </c:lineChart>
      <c:dateAx>
        <c:axId val="8240486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9000"/>
        <c:crosses val="autoZero"/>
        <c:auto val="1"/>
        <c:lblOffset val="100"/>
        <c:baseTimeUnit val="months"/>
      </c:dateAx>
      <c:valAx>
        <c:axId val="82404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Readm_65+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Edits_Senior!$C$1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Edits_Senior!$C$2:$C$58</c:f>
              <c:numCache>
                <c:formatCode>General</c:formatCode>
                <c:ptCount val="57"/>
                <c:pt idx="0">
                  <c:v>0.180327869</c:v>
                </c:pt>
                <c:pt idx="1">
                  <c:v>0.222222222</c:v>
                </c:pt>
                <c:pt idx="2">
                  <c:v>0.139705882</c:v>
                </c:pt>
                <c:pt idx="3">
                  <c:v>0.11818181799999999</c:v>
                </c:pt>
                <c:pt idx="4">
                  <c:v>0.173553719</c:v>
                </c:pt>
                <c:pt idx="5">
                  <c:v>0.134615385</c:v>
                </c:pt>
                <c:pt idx="6">
                  <c:v>0.104347826</c:v>
                </c:pt>
                <c:pt idx="7">
                  <c:v>0.15652173899999999</c:v>
                </c:pt>
                <c:pt idx="8">
                  <c:v>0.124031008</c:v>
                </c:pt>
                <c:pt idx="9">
                  <c:v>0.11403508800000001</c:v>
                </c:pt>
                <c:pt idx="10">
                  <c:v>0.132231405</c:v>
                </c:pt>
                <c:pt idx="11">
                  <c:v>0.104575163</c:v>
                </c:pt>
                <c:pt idx="12">
                  <c:v>0.124087591</c:v>
                </c:pt>
                <c:pt idx="13">
                  <c:v>0.117647059</c:v>
                </c:pt>
                <c:pt idx="14">
                  <c:v>9.8039215999999998E-2</c:v>
                </c:pt>
                <c:pt idx="15">
                  <c:v>6.4516129000000005E-2</c:v>
                </c:pt>
                <c:pt idx="16">
                  <c:v>9.0909090999999997E-2</c:v>
                </c:pt>
                <c:pt idx="17">
                  <c:v>0.115044248</c:v>
                </c:pt>
                <c:pt idx="18">
                  <c:v>0.13740458</c:v>
                </c:pt>
                <c:pt idx="19">
                  <c:v>0.157024793</c:v>
                </c:pt>
                <c:pt idx="20">
                  <c:v>7.1428570999999996E-2</c:v>
                </c:pt>
                <c:pt idx="21">
                  <c:v>7.1428570999999996E-2</c:v>
                </c:pt>
                <c:pt idx="22">
                  <c:v>5.7971000000000002E-2</c:v>
                </c:pt>
                <c:pt idx="23">
                  <c:v>9.2165898999999996E-2</c:v>
                </c:pt>
                <c:pt idx="24">
                  <c:v>6.0606100000000003E-2</c:v>
                </c:pt>
                <c:pt idx="25">
                  <c:v>8.5501858999999999E-2</c:v>
                </c:pt>
                <c:pt idx="26">
                  <c:v>8.1967212999999997E-2</c:v>
                </c:pt>
                <c:pt idx="27">
                  <c:v>8.6419753000000002E-2</c:v>
                </c:pt>
                <c:pt idx="28">
                  <c:v>8.0378250999999998E-2</c:v>
                </c:pt>
                <c:pt idx="29">
                  <c:v>8.1632652999999999E-2</c:v>
                </c:pt>
                <c:pt idx="30">
                  <c:v>8.4479370999999998E-2</c:v>
                </c:pt>
                <c:pt idx="31">
                  <c:v>6.4718162999999995E-2</c:v>
                </c:pt>
                <c:pt idx="32">
                  <c:v>6.9860278999999997E-2</c:v>
                </c:pt>
                <c:pt idx="33">
                  <c:v>9.9815157000000002E-2</c:v>
                </c:pt>
                <c:pt idx="34">
                  <c:v>7.7757684999999993E-2</c:v>
                </c:pt>
                <c:pt idx="35">
                  <c:v>8.4967319999999999E-2</c:v>
                </c:pt>
                <c:pt idx="36">
                  <c:v>9.7001764000000004E-2</c:v>
                </c:pt>
                <c:pt idx="37">
                  <c:v>7.4394463999999993E-2</c:v>
                </c:pt>
                <c:pt idx="38">
                  <c:v>6.9767441999999999E-2</c:v>
                </c:pt>
                <c:pt idx="39">
                  <c:v>4.9115899999999997E-2</c:v>
                </c:pt>
                <c:pt idx="40">
                  <c:v>5.7026500000000001E-2</c:v>
                </c:pt>
                <c:pt idx="41">
                  <c:v>6.3953488000000003E-2</c:v>
                </c:pt>
                <c:pt idx="42">
                  <c:v>8.5953877999999997E-2</c:v>
                </c:pt>
                <c:pt idx="43">
                  <c:v>6.7833697999999998E-2</c:v>
                </c:pt>
                <c:pt idx="44">
                  <c:v>4.1152300000000003E-2</c:v>
                </c:pt>
                <c:pt idx="45">
                  <c:v>5.3497900000000001E-2</c:v>
                </c:pt>
                <c:pt idx="46">
                  <c:v>7.0815451000000001E-2</c:v>
                </c:pt>
                <c:pt idx="47">
                  <c:v>6.3745019999999999E-2</c:v>
                </c:pt>
                <c:pt idx="48">
                  <c:v>8.1272084999999994E-2</c:v>
                </c:pt>
                <c:pt idx="49">
                  <c:v>0.108910891</c:v>
                </c:pt>
                <c:pt idx="50">
                  <c:v>9.0379008999999996E-2</c:v>
                </c:pt>
                <c:pt idx="51">
                  <c:v>5.2287599999999997E-2</c:v>
                </c:pt>
                <c:pt idx="52">
                  <c:v>6.6265060000000001E-2</c:v>
                </c:pt>
                <c:pt idx="53">
                  <c:v>5.7291700000000001E-2</c:v>
                </c:pt>
                <c:pt idx="54">
                  <c:v>5.5214699999999999E-2</c:v>
                </c:pt>
                <c:pt idx="55">
                  <c:v>4.7923300000000002E-2</c:v>
                </c:pt>
                <c:pt idx="56">
                  <c:v>4.5161300000000001E-2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Edits_Senior!$D$1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Edits_Senior!$D$2:$D$58</c:f>
              <c:numCache>
                <c:formatCode>General</c:formatCode>
                <c:ptCount val="57"/>
                <c:pt idx="0">
                  <c:v>0.17467248899999999</c:v>
                </c:pt>
                <c:pt idx="1">
                  <c:v>0.128205128</c:v>
                </c:pt>
                <c:pt idx="2">
                  <c:v>0.13168724300000001</c:v>
                </c:pt>
                <c:pt idx="3">
                  <c:v>0.15639810400000001</c:v>
                </c:pt>
                <c:pt idx="4">
                  <c:v>0.108247423</c:v>
                </c:pt>
                <c:pt idx="5">
                  <c:v>0.151658768</c:v>
                </c:pt>
                <c:pt idx="6">
                  <c:v>0.16129032300000001</c:v>
                </c:pt>
                <c:pt idx="7">
                  <c:v>0.13389121300000001</c:v>
                </c:pt>
                <c:pt idx="8">
                  <c:v>0.170940171</c:v>
                </c:pt>
                <c:pt idx="9">
                  <c:v>0.162601626</c:v>
                </c:pt>
                <c:pt idx="10">
                  <c:v>0.12017167400000001</c:v>
                </c:pt>
                <c:pt idx="11">
                  <c:v>0.11790393</c:v>
                </c:pt>
                <c:pt idx="12">
                  <c:v>0.16236162400000001</c:v>
                </c:pt>
                <c:pt idx="13">
                  <c:v>0.12992126000000001</c:v>
                </c:pt>
                <c:pt idx="14">
                  <c:v>0.155462185</c:v>
                </c:pt>
                <c:pt idx="15">
                  <c:v>0.11600000000000001</c:v>
                </c:pt>
                <c:pt idx="16">
                  <c:v>0.162162162</c:v>
                </c:pt>
                <c:pt idx="17">
                  <c:v>0.18852458999999999</c:v>
                </c:pt>
                <c:pt idx="18">
                  <c:v>0.180505415</c:v>
                </c:pt>
                <c:pt idx="19">
                  <c:v>0.13901345300000001</c:v>
                </c:pt>
                <c:pt idx="20">
                  <c:v>0.11682243</c:v>
                </c:pt>
                <c:pt idx="21">
                  <c:v>0.134782609</c:v>
                </c:pt>
                <c:pt idx="22">
                  <c:v>0.150793651</c:v>
                </c:pt>
                <c:pt idx="23">
                  <c:v>0.12391930800000001</c:v>
                </c:pt>
                <c:pt idx="24">
                  <c:v>9.4387755000000004E-2</c:v>
                </c:pt>
                <c:pt idx="25">
                  <c:v>0.101369863</c:v>
                </c:pt>
                <c:pt idx="26">
                  <c:v>8.8888888999999999E-2</c:v>
                </c:pt>
                <c:pt idx="27">
                  <c:v>9.0487238999999997E-2</c:v>
                </c:pt>
                <c:pt idx="28">
                  <c:v>0.104208417</c:v>
                </c:pt>
                <c:pt idx="29">
                  <c:v>0.109090909</c:v>
                </c:pt>
                <c:pt idx="30">
                  <c:v>0.103333333</c:v>
                </c:pt>
                <c:pt idx="31">
                  <c:v>0.11982248500000001</c:v>
                </c:pt>
                <c:pt idx="32">
                  <c:v>0.103496503</c:v>
                </c:pt>
                <c:pt idx="33">
                  <c:v>0.111111111</c:v>
                </c:pt>
                <c:pt idx="34">
                  <c:v>8.3791209000000005E-2</c:v>
                </c:pt>
                <c:pt idx="35">
                  <c:v>9.7733711000000001E-2</c:v>
                </c:pt>
                <c:pt idx="36">
                  <c:v>9.9255582999999994E-2</c:v>
                </c:pt>
                <c:pt idx="37">
                  <c:v>9.6774193999999994E-2</c:v>
                </c:pt>
                <c:pt idx="38">
                  <c:v>8.7126138000000006E-2</c:v>
                </c:pt>
                <c:pt idx="39">
                  <c:v>8.9488635999999996E-2</c:v>
                </c:pt>
                <c:pt idx="40">
                  <c:v>9.7777777999999996E-2</c:v>
                </c:pt>
                <c:pt idx="41">
                  <c:v>0.108262108</c:v>
                </c:pt>
                <c:pt idx="42">
                  <c:v>0.11206896600000001</c:v>
                </c:pt>
                <c:pt idx="43">
                  <c:v>8.5899513999999996E-2</c:v>
                </c:pt>
                <c:pt idx="44">
                  <c:v>7.7452668000000002E-2</c:v>
                </c:pt>
                <c:pt idx="45">
                  <c:v>9.1867470000000007E-2</c:v>
                </c:pt>
                <c:pt idx="46">
                  <c:v>7.8364565999999997E-2</c:v>
                </c:pt>
                <c:pt idx="47">
                  <c:v>9.5671982000000003E-2</c:v>
                </c:pt>
                <c:pt idx="48">
                  <c:v>6.9037657000000002E-2</c:v>
                </c:pt>
                <c:pt idx="49">
                  <c:v>0.104925054</c:v>
                </c:pt>
                <c:pt idx="50">
                  <c:v>9.0740741E-2</c:v>
                </c:pt>
                <c:pt idx="51">
                  <c:v>0.100616016</c:v>
                </c:pt>
                <c:pt idx="52">
                  <c:v>0.11444652900000001</c:v>
                </c:pt>
                <c:pt idx="53">
                  <c:v>8.5185184999999997E-2</c:v>
                </c:pt>
                <c:pt idx="54">
                  <c:v>7.7199281999999994E-2</c:v>
                </c:pt>
                <c:pt idx="55">
                  <c:v>6.9327731000000004E-2</c:v>
                </c:pt>
                <c:pt idx="56">
                  <c:v>4.6153800000000002E-2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Edits_Senior!$E$1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Edits_Senior!$E$2:$E$58</c:f>
              <c:numCache>
                <c:formatCode>General</c:formatCode>
                <c:ptCount val="57"/>
                <c:pt idx="0">
                  <c:v>0.25</c:v>
                </c:pt>
                <c:pt idx="1">
                  <c:v>0.13636363600000001</c:v>
                </c:pt>
                <c:pt idx="2">
                  <c:v>0.25</c:v>
                </c:pt>
                <c:pt idx="3">
                  <c:v>0.29166666699999999</c:v>
                </c:pt>
                <c:pt idx="4">
                  <c:v>0.20454545499999999</c:v>
                </c:pt>
                <c:pt idx="5">
                  <c:v>0.179487179</c:v>
                </c:pt>
                <c:pt idx="6">
                  <c:v>0.134615385</c:v>
                </c:pt>
                <c:pt idx="7">
                  <c:v>0.10810810799999999</c:v>
                </c:pt>
                <c:pt idx="8">
                  <c:v>0.236842105</c:v>
                </c:pt>
                <c:pt idx="9">
                  <c:v>9.6153846000000001E-2</c:v>
                </c:pt>
                <c:pt idx="10">
                  <c:v>0.17647058800000001</c:v>
                </c:pt>
                <c:pt idx="11">
                  <c:v>0.19444444399999999</c:v>
                </c:pt>
                <c:pt idx="12">
                  <c:v>0.14084506999999999</c:v>
                </c:pt>
                <c:pt idx="13">
                  <c:v>0.15555555600000001</c:v>
                </c:pt>
                <c:pt idx="14">
                  <c:v>0.15384615400000001</c:v>
                </c:pt>
                <c:pt idx="15">
                  <c:v>0.186046512</c:v>
                </c:pt>
                <c:pt idx="16">
                  <c:v>0.10344827600000001</c:v>
                </c:pt>
                <c:pt idx="17">
                  <c:v>0.20408163300000001</c:v>
                </c:pt>
                <c:pt idx="18">
                  <c:v>0.25</c:v>
                </c:pt>
                <c:pt idx="19">
                  <c:v>0.17391304299999999</c:v>
                </c:pt>
                <c:pt idx="20">
                  <c:v>0.196078431</c:v>
                </c:pt>
                <c:pt idx="21">
                  <c:v>0.16666666699999999</c:v>
                </c:pt>
                <c:pt idx="22">
                  <c:v>0.32758620700000002</c:v>
                </c:pt>
                <c:pt idx="23">
                  <c:v>0.235955056</c:v>
                </c:pt>
                <c:pt idx="24">
                  <c:v>0.158415842</c:v>
                </c:pt>
                <c:pt idx="25">
                  <c:v>0.15789473700000001</c:v>
                </c:pt>
                <c:pt idx="26">
                  <c:v>0.148760331</c:v>
                </c:pt>
                <c:pt idx="27">
                  <c:v>0.128205128</c:v>
                </c:pt>
                <c:pt idx="28">
                  <c:v>0.127388535</c:v>
                </c:pt>
                <c:pt idx="29">
                  <c:v>0.109090909</c:v>
                </c:pt>
                <c:pt idx="30">
                  <c:v>8.1761005999999997E-2</c:v>
                </c:pt>
                <c:pt idx="31">
                  <c:v>0.121693122</c:v>
                </c:pt>
                <c:pt idx="32">
                  <c:v>0.12222222200000001</c:v>
                </c:pt>
                <c:pt idx="33">
                  <c:v>9.8958332999999996E-2</c:v>
                </c:pt>
                <c:pt idx="34">
                  <c:v>0.1875</c:v>
                </c:pt>
                <c:pt idx="35">
                  <c:v>0.17</c:v>
                </c:pt>
                <c:pt idx="36">
                  <c:v>0.145539906</c:v>
                </c:pt>
                <c:pt idx="37">
                  <c:v>0.139130435</c:v>
                </c:pt>
                <c:pt idx="38">
                  <c:v>0.13247863200000001</c:v>
                </c:pt>
                <c:pt idx="39">
                  <c:v>0.18324607300000001</c:v>
                </c:pt>
                <c:pt idx="40">
                  <c:v>0.10328638499999999</c:v>
                </c:pt>
                <c:pt idx="41">
                  <c:v>0.11864406800000001</c:v>
                </c:pt>
                <c:pt idx="42">
                  <c:v>0.12941176500000001</c:v>
                </c:pt>
                <c:pt idx="43">
                  <c:v>0.139664804</c:v>
                </c:pt>
                <c:pt idx="44">
                  <c:v>0.13513513499999999</c:v>
                </c:pt>
                <c:pt idx="45">
                  <c:v>0.15950920199999999</c:v>
                </c:pt>
                <c:pt idx="46">
                  <c:v>0.14864864899999999</c:v>
                </c:pt>
                <c:pt idx="47">
                  <c:v>0.16981132099999999</c:v>
                </c:pt>
                <c:pt idx="48">
                  <c:v>0.18478260899999999</c:v>
                </c:pt>
                <c:pt idx="49">
                  <c:v>0.11711711700000001</c:v>
                </c:pt>
                <c:pt idx="50">
                  <c:v>7.9365079000000005E-2</c:v>
                </c:pt>
                <c:pt idx="51">
                  <c:v>0.112903226</c:v>
                </c:pt>
                <c:pt idx="52">
                  <c:v>8.3333332999999996E-2</c:v>
                </c:pt>
                <c:pt idx="53">
                  <c:v>9.2105263000000007E-2</c:v>
                </c:pt>
                <c:pt idx="54">
                  <c:v>0.10218978099999999</c:v>
                </c:pt>
                <c:pt idx="55">
                  <c:v>7.7669902999999998E-2</c:v>
                </c:pt>
                <c:pt idx="56">
                  <c:v>7.1428570999999996E-2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Edits_Senior!$F$1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Edits_Senior!$F$2:$F$58</c:f>
              <c:numCache>
                <c:formatCode>General</c:formatCode>
                <c:ptCount val="57"/>
                <c:pt idx="0">
                  <c:v>0.2</c:v>
                </c:pt>
                <c:pt idx="1">
                  <c:v>0</c:v>
                </c:pt>
                <c:pt idx="2">
                  <c:v>0.117647059</c:v>
                </c:pt>
                <c:pt idx="3">
                  <c:v>7.6923077000000006E-2</c:v>
                </c:pt>
                <c:pt idx="4">
                  <c:v>6.25E-2</c:v>
                </c:pt>
                <c:pt idx="5">
                  <c:v>0.125</c:v>
                </c:pt>
                <c:pt idx="6">
                  <c:v>8.3333332999999996E-2</c:v>
                </c:pt>
                <c:pt idx="7">
                  <c:v>0.117647059</c:v>
                </c:pt>
                <c:pt idx="8">
                  <c:v>5.5555599999999997E-2</c:v>
                </c:pt>
                <c:pt idx="9">
                  <c:v>0</c:v>
                </c:pt>
                <c:pt idx="10">
                  <c:v>0.1</c:v>
                </c:pt>
                <c:pt idx="11">
                  <c:v>0.185185185</c:v>
                </c:pt>
                <c:pt idx="12">
                  <c:v>0.15384615400000001</c:v>
                </c:pt>
                <c:pt idx="13">
                  <c:v>0</c:v>
                </c:pt>
                <c:pt idx="14">
                  <c:v>0.117647059</c:v>
                </c:pt>
                <c:pt idx="15">
                  <c:v>0.16666666699999999</c:v>
                </c:pt>
                <c:pt idx="16">
                  <c:v>0.1875</c:v>
                </c:pt>
                <c:pt idx="17">
                  <c:v>0.18181818199999999</c:v>
                </c:pt>
                <c:pt idx="18">
                  <c:v>0.23076923099999999</c:v>
                </c:pt>
                <c:pt idx="19">
                  <c:v>0.222222222</c:v>
                </c:pt>
                <c:pt idx="20">
                  <c:v>0.15384615400000001</c:v>
                </c:pt>
                <c:pt idx="21">
                  <c:v>0.1</c:v>
                </c:pt>
                <c:pt idx="22">
                  <c:v>0</c:v>
                </c:pt>
                <c:pt idx="23">
                  <c:v>0.05</c:v>
                </c:pt>
                <c:pt idx="24">
                  <c:v>8.8235294000000006E-2</c:v>
                </c:pt>
                <c:pt idx="25">
                  <c:v>6.4516129000000005E-2</c:v>
                </c:pt>
                <c:pt idx="26">
                  <c:v>9.0909090999999997E-2</c:v>
                </c:pt>
                <c:pt idx="27">
                  <c:v>9.7560975999999994E-2</c:v>
                </c:pt>
                <c:pt idx="28">
                  <c:v>0.12068965500000001</c:v>
                </c:pt>
                <c:pt idx="29">
                  <c:v>0.104166667</c:v>
                </c:pt>
                <c:pt idx="30">
                  <c:v>5.3571399999999998E-2</c:v>
                </c:pt>
                <c:pt idx="31">
                  <c:v>0.119402985</c:v>
                </c:pt>
                <c:pt idx="32">
                  <c:v>5.3571399999999998E-2</c:v>
                </c:pt>
                <c:pt idx="33">
                  <c:v>0.14035087700000001</c:v>
                </c:pt>
                <c:pt idx="34">
                  <c:v>0.178571429</c:v>
                </c:pt>
                <c:pt idx="35">
                  <c:v>0.132352941</c:v>
                </c:pt>
                <c:pt idx="36">
                  <c:v>0.125</c:v>
                </c:pt>
                <c:pt idx="37">
                  <c:v>6.1538500000000003E-2</c:v>
                </c:pt>
                <c:pt idx="38">
                  <c:v>5.8823500000000001E-2</c:v>
                </c:pt>
                <c:pt idx="39">
                  <c:v>6.1224500000000001E-2</c:v>
                </c:pt>
                <c:pt idx="40">
                  <c:v>0</c:v>
                </c:pt>
                <c:pt idx="41">
                  <c:v>3.5087699999999999E-2</c:v>
                </c:pt>
                <c:pt idx="42">
                  <c:v>1.88679E-2</c:v>
                </c:pt>
                <c:pt idx="43">
                  <c:v>6.3829786999999999E-2</c:v>
                </c:pt>
                <c:pt idx="44">
                  <c:v>8.3333332999999996E-2</c:v>
                </c:pt>
                <c:pt idx="45">
                  <c:v>0.10204081600000001</c:v>
                </c:pt>
                <c:pt idx="46">
                  <c:v>0.10810810799999999</c:v>
                </c:pt>
                <c:pt idx="47">
                  <c:v>6.6666666999999999E-2</c:v>
                </c:pt>
                <c:pt idx="48">
                  <c:v>3.0303E-2</c:v>
                </c:pt>
                <c:pt idx="49">
                  <c:v>0.131578947</c:v>
                </c:pt>
                <c:pt idx="50">
                  <c:v>0.131578947</c:v>
                </c:pt>
                <c:pt idx="51">
                  <c:v>5.5555599999999997E-2</c:v>
                </c:pt>
                <c:pt idx="52">
                  <c:v>0.12903225800000001</c:v>
                </c:pt>
                <c:pt idx="53">
                  <c:v>0.125</c:v>
                </c:pt>
                <c:pt idx="54">
                  <c:v>2.85714E-2</c:v>
                </c:pt>
                <c:pt idx="55">
                  <c:v>6.25E-2</c:v>
                </c:pt>
                <c:pt idx="5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9784"/>
        <c:axId val="824050176"/>
      </c:lineChart>
      <c:dateAx>
        <c:axId val="82404978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0176"/>
        <c:crosses val="autoZero"/>
        <c:auto val="1"/>
        <c:lblOffset val="100"/>
        <c:baseTimeUnit val="months"/>
      </c:dateAx>
      <c:valAx>
        <c:axId val="8240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Readm_65+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Edits_Senior!$C$1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Edits_Senior!$C$2:$C$58</c:f>
              <c:numCache>
                <c:formatCode>General</c:formatCode>
                <c:ptCount val="57"/>
                <c:pt idx="0">
                  <c:v>0.180327869</c:v>
                </c:pt>
                <c:pt idx="1">
                  <c:v>0.222222222</c:v>
                </c:pt>
                <c:pt idx="2">
                  <c:v>0.139705882</c:v>
                </c:pt>
                <c:pt idx="3">
                  <c:v>0.11818181799999999</c:v>
                </c:pt>
                <c:pt idx="4">
                  <c:v>0.173553719</c:v>
                </c:pt>
                <c:pt idx="5">
                  <c:v>0.134615385</c:v>
                </c:pt>
                <c:pt idx="6">
                  <c:v>0.104347826</c:v>
                </c:pt>
                <c:pt idx="7">
                  <c:v>0.15652173899999999</c:v>
                </c:pt>
                <c:pt idx="8">
                  <c:v>0.124031008</c:v>
                </c:pt>
                <c:pt idx="9">
                  <c:v>0.11403508800000001</c:v>
                </c:pt>
                <c:pt idx="10">
                  <c:v>0.132231405</c:v>
                </c:pt>
                <c:pt idx="11">
                  <c:v>0.104575163</c:v>
                </c:pt>
                <c:pt idx="12">
                  <c:v>0.124087591</c:v>
                </c:pt>
                <c:pt idx="13">
                  <c:v>0.117647059</c:v>
                </c:pt>
                <c:pt idx="14">
                  <c:v>9.8039215999999998E-2</c:v>
                </c:pt>
                <c:pt idx="15">
                  <c:v>6.4516129000000005E-2</c:v>
                </c:pt>
                <c:pt idx="16">
                  <c:v>9.0909090999999997E-2</c:v>
                </c:pt>
                <c:pt idx="17">
                  <c:v>0.115044248</c:v>
                </c:pt>
                <c:pt idx="18">
                  <c:v>0.13740458</c:v>
                </c:pt>
                <c:pt idx="19">
                  <c:v>0.157024793</c:v>
                </c:pt>
                <c:pt idx="20">
                  <c:v>7.1428570999999996E-2</c:v>
                </c:pt>
                <c:pt idx="21">
                  <c:v>7.1428570999999996E-2</c:v>
                </c:pt>
                <c:pt idx="22">
                  <c:v>5.7971000000000002E-2</c:v>
                </c:pt>
                <c:pt idx="23">
                  <c:v>9.2165898999999996E-2</c:v>
                </c:pt>
                <c:pt idx="24">
                  <c:v>6.0606100000000003E-2</c:v>
                </c:pt>
                <c:pt idx="25">
                  <c:v>8.5501858999999999E-2</c:v>
                </c:pt>
                <c:pt idx="26">
                  <c:v>8.1967212999999997E-2</c:v>
                </c:pt>
                <c:pt idx="27">
                  <c:v>8.6419753000000002E-2</c:v>
                </c:pt>
                <c:pt idx="28">
                  <c:v>8.0378250999999998E-2</c:v>
                </c:pt>
                <c:pt idx="29">
                  <c:v>8.1632652999999999E-2</c:v>
                </c:pt>
                <c:pt idx="30">
                  <c:v>8.4479370999999998E-2</c:v>
                </c:pt>
                <c:pt idx="31">
                  <c:v>6.4718162999999995E-2</c:v>
                </c:pt>
                <c:pt idx="32">
                  <c:v>6.9860278999999997E-2</c:v>
                </c:pt>
                <c:pt idx="33">
                  <c:v>9.9815157000000002E-2</c:v>
                </c:pt>
                <c:pt idx="34">
                  <c:v>7.7757684999999993E-2</c:v>
                </c:pt>
                <c:pt idx="35">
                  <c:v>8.4967319999999999E-2</c:v>
                </c:pt>
                <c:pt idx="36">
                  <c:v>9.7001764000000004E-2</c:v>
                </c:pt>
                <c:pt idx="37">
                  <c:v>7.4394463999999993E-2</c:v>
                </c:pt>
                <c:pt idx="38">
                  <c:v>6.9767441999999999E-2</c:v>
                </c:pt>
                <c:pt idx="39">
                  <c:v>4.9115899999999997E-2</c:v>
                </c:pt>
                <c:pt idx="40">
                  <c:v>5.7026500000000001E-2</c:v>
                </c:pt>
                <c:pt idx="41">
                  <c:v>6.3953488000000003E-2</c:v>
                </c:pt>
                <c:pt idx="42">
                  <c:v>8.5953877999999997E-2</c:v>
                </c:pt>
                <c:pt idx="43">
                  <c:v>6.7833697999999998E-2</c:v>
                </c:pt>
                <c:pt idx="44">
                  <c:v>4.1152300000000003E-2</c:v>
                </c:pt>
                <c:pt idx="45">
                  <c:v>5.3497900000000001E-2</c:v>
                </c:pt>
                <c:pt idx="46">
                  <c:v>7.0815451000000001E-2</c:v>
                </c:pt>
                <c:pt idx="47">
                  <c:v>6.3745019999999999E-2</c:v>
                </c:pt>
                <c:pt idx="48">
                  <c:v>8.1272084999999994E-2</c:v>
                </c:pt>
                <c:pt idx="49">
                  <c:v>0.108910891</c:v>
                </c:pt>
                <c:pt idx="50">
                  <c:v>9.0379008999999996E-2</c:v>
                </c:pt>
                <c:pt idx="51">
                  <c:v>5.2287599999999997E-2</c:v>
                </c:pt>
                <c:pt idx="52">
                  <c:v>6.6265060000000001E-2</c:v>
                </c:pt>
                <c:pt idx="53">
                  <c:v>5.7291700000000001E-2</c:v>
                </c:pt>
                <c:pt idx="54">
                  <c:v>5.5214699999999999E-2</c:v>
                </c:pt>
                <c:pt idx="55">
                  <c:v>4.7923300000000002E-2</c:v>
                </c:pt>
                <c:pt idx="56">
                  <c:v>4.5161300000000001E-2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Edits_Senior!$D$1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Edits_Senior!$D$2:$D$58</c:f>
              <c:numCache>
                <c:formatCode>General</c:formatCode>
                <c:ptCount val="57"/>
                <c:pt idx="0">
                  <c:v>0.17467248899999999</c:v>
                </c:pt>
                <c:pt idx="1">
                  <c:v>0.128205128</c:v>
                </c:pt>
                <c:pt idx="2">
                  <c:v>0.13168724300000001</c:v>
                </c:pt>
                <c:pt idx="3">
                  <c:v>0.15639810400000001</c:v>
                </c:pt>
                <c:pt idx="4">
                  <c:v>0.108247423</c:v>
                </c:pt>
                <c:pt idx="5">
                  <c:v>0.151658768</c:v>
                </c:pt>
                <c:pt idx="6">
                  <c:v>0.16129032300000001</c:v>
                </c:pt>
                <c:pt idx="7">
                  <c:v>0.13389121300000001</c:v>
                </c:pt>
                <c:pt idx="8">
                  <c:v>0.170940171</c:v>
                </c:pt>
                <c:pt idx="9">
                  <c:v>0.162601626</c:v>
                </c:pt>
                <c:pt idx="10">
                  <c:v>0.12017167400000001</c:v>
                </c:pt>
                <c:pt idx="11">
                  <c:v>0.11790393</c:v>
                </c:pt>
                <c:pt idx="12">
                  <c:v>0.16236162400000001</c:v>
                </c:pt>
                <c:pt idx="13">
                  <c:v>0.12992126000000001</c:v>
                </c:pt>
                <c:pt idx="14">
                  <c:v>0.155462185</c:v>
                </c:pt>
                <c:pt idx="15">
                  <c:v>0.11600000000000001</c:v>
                </c:pt>
                <c:pt idx="16">
                  <c:v>0.162162162</c:v>
                </c:pt>
                <c:pt idx="17">
                  <c:v>0.18852458999999999</c:v>
                </c:pt>
                <c:pt idx="18">
                  <c:v>0.180505415</c:v>
                </c:pt>
                <c:pt idx="19">
                  <c:v>0.13901345300000001</c:v>
                </c:pt>
                <c:pt idx="20">
                  <c:v>0.11682243</c:v>
                </c:pt>
                <c:pt idx="21">
                  <c:v>0.134782609</c:v>
                </c:pt>
                <c:pt idx="22">
                  <c:v>0.150793651</c:v>
                </c:pt>
                <c:pt idx="23">
                  <c:v>0.12391930800000001</c:v>
                </c:pt>
                <c:pt idx="24">
                  <c:v>9.4387755000000004E-2</c:v>
                </c:pt>
                <c:pt idx="25">
                  <c:v>0.101369863</c:v>
                </c:pt>
                <c:pt idx="26">
                  <c:v>8.8888888999999999E-2</c:v>
                </c:pt>
                <c:pt idx="27">
                  <c:v>9.0487238999999997E-2</c:v>
                </c:pt>
                <c:pt idx="28">
                  <c:v>0.104208417</c:v>
                </c:pt>
                <c:pt idx="29">
                  <c:v>0.109090909</c:v>
                </c:pt>
                <c:pt idx="30">
                  <c:v>0.103333333</c:v>
                </c:pt>
                <c:pt idx="31">
                  <c:v>0.11982248500000001</c:v>
                </c:pt>
                <c:pt idx="32">
                  <c:v>0.103496503</c:v>
                </c:pt>
                <c:pt idx="33">
                  <c:v>0.111111111</c:v>
                </c:pt>
                <c:pt idx="34">
                  <c:v>8.3791209000000005E-2</c:v>
                </c:pt>
                <c:pt idx="35">
                  <c:v>9.7733711000000001E-2</c:v>
                </c:pt>
                <c:pt idx="36">
                  <c:v>9.9255582999999994E-2</c:v>
                </c:pt>
                <c:pt idx="37">
                  <c:v>9.6774193999999994E-2</c:v>
                </c:pt>
                <c:pt idx="38">
                  <c:v>8.7126138000000006E-2</c:v>
                </c:pt>
                <c:pt idx="39">
                  <c:v>8.9488635999999996E-2</c:v>
                </c:pt>
                <c:pt idx="40">
                  <c:v>9.7777777999999996E-2</c:v>
                </c:pt>
                <c:pt idx="41">
                  <c:v>0.108262108</c:v>
                </c:pt>
                <c:pt idx="42">
                  <c:v>0.11206896600000001</c:v>
                </c:pt>
                <c:pt idx="43">
                  <c:v>8.5899513999999996E-2</c:v>
                </c:pt>
                <c:pt idx="44">
                  <c:v>7.7452668000000002E-2</c:v>
                </c:pt>
                <c:pt idx="45">
                  <c:v>9.1867470000000007E-2</c:v>
                </c:pt>
                <c:pt idx="46">
                  <c:v>7.8364565999999997E-2</c:v>
                </c:pt>
                <c:pt idx="47">
                  <c:v>9.5671982000000003E-2</c:v>
                </c:pt>
                <c:pt idx="48">
                  <c:v>6.9037657000000002E-2</c:v>
                </c:pt>
                <c:pt idx="49">
                  <c:v>0.104925054</c:v>
                </c:pt>
                <c:pt idx="50">
                  <c:v>9.0740741E-2</c:v>
                </c:pt>
                <c:pt idx="51">
                  <c:v>0.100616016</c:v>
                </c:pt>
                <c:pt idx="52">
                  <c:v>0.11444652900000001</c:v>
                </c:pt>
                <c:pt idx="53">
                  <c:v>8.5185184999999997E-2</c:v>
                </c:pt>
                <c:pt idx="54">
                  <c:v>7.7199281999999994E-2</c:v>
                </c:pt>
                <c:pt idx="55">
                  <c:v>6.9327731000000004E-2</c:v>
                </c:pt>
                <c:pt idx="56">
                  <c:v>4.6153800000000002E-2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Edits_Senior!$E$1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Edits_Senior!$B$2:$B$58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Edits_Senior!$E$2:$E$58</c:f>
              <c:numCache>
                <c:formatCode>General</c:formatCode>
                <c:ptCount val="57"/>
                <c:pt idx="0">
                  <c:v>0.25</c:v>
                </c:pt>
                <c:pt idx="1">
                  <c:v>0.13636363600000001</c:v>
                </c:pt>
                <c:pt idx="2">
                  <c:v>0.25</c:v>
                </c:pt>
                <c:pt idx="3">
                  <c:v>0.29166666699999999</c:v>
                </c:pt>
                <c:pt idx="4">
                  <c:v>0.20454545499999999</c:v>
                </c:pt>
                <c:pt idx="5">
                  <c:v>0.179487179</c:v>
                </c:pt>
                <c:pt idx="6">
                  <c:v>0.134615385</c:v>
                </c:pt>
                <c:pt idx="7">
                  <c:v>0.10810810799999999</c:v>
                </c:pt>
                <c:pt idx="8">
                  <c:v>0.236842105</c:v>
                </c:pt>
                <c:pt idx="9">
                  <c:v>9.6153846000000001E-2</c:v>
                </c:pt>
                <c:pt idx="10">
                  <c:v>0.17647058800000001</c:v>
                </c:pt>
                <c:pt idx="11">
                  <c:v>0.19444444399999999</c:v>
                </c:pt>
                <c:pt idx="12">
                  <c:v>0.14084506999999999</c:v>
                </c:pt>
                <c:pt idx="13">
                  <c:v>0.15555555600000001</c:v>
                </c:pt>
                <c:pt idx="14">
                  <c:v>0.15384615400000001</c:v>
                </c:pt>
                <c:pt idx="15">
                  <c:v>0.186046512</c:v>
                </c:pt>
                <c:pt idx="16">
                  <c:v>0.10344827600000001</c:v>
                </c:pt>
                <c:pt idx="17">
                  <c:v>0.20408163300000001</c:v>
                </c:pt>
                <c:pt idx="18">
                  <c:v>0.25</c:v>
                </c:pt>
                <c:pt idx="19">
                  <c:v>0.17391304299999999</c:v>
                </c:pt>
                <c:pt idx="20">
                  <c:v>0.196078431</c:v>
                </c:pt>
                <c:pt idx="21">
                  <c:v>0.16666666699999999</c:v>
                </c:pt>
                <c:pt idx="22">
                  <c:v>0.32758620700000002</c:v>
                </c:pt>
                <c:pt idx="23">
                  <c:v>0.235955056</c:v>
                </c:pt>
                <c:pt idx="24">
                  <c:v>0.158415842</c:v>
                </c:pt>
                <c:pt idx="25">
                  <c:v>0.15789473700000001</c:v>
                </c:pt>
                <c:pt idx="26">
                  <c:v>0.148760331</c:v>
                </c:pt>
                <c:pt idx="27">
                  <c:v>0.128205128</c:v>
                </c:pt>
                <c:pt idx="28">
                  <c:v>0.127388535</c:v>
                </c:pt>
                <c:pt idx="29">
                  <c:v>0.109090909</c:v>
                </c:pt>
                <c:pt idx="30">
                  <c:v>8.1761005999999997E-2</c:v>
                </c:pt>
                <c:pt idx="31">
                  <c:v>0.121693122</c:v>
                </c:pt>
                <c:pt idx="32">
                  <c:v>0.12222222200000001</c:v>
                </c:pt>
                <c:pt idx="33">
                  <c:v>9.8958332999999996E-2</c:v>
                </c:pt>
                <c:pt idx="34">
                  <c:v>0.1875</c:v>
                </c:pt>
                <c:pt idx="35">
                  <c:v>0.17</c:v>
                </c:pt>
                <c:pt idx="36">
                  <c:v>0.145539906</c:v>
                </c:pt>
                <c:pt idx="37">
                  <c:v>0.139130435</c:v>
                </c:pt>
                <c:pt idx="38">
                  <c:v>0.13247863200000001</c:v>
                </c:pt>
                <c:pt idx="39">
                  <c:v>0.18324607300000001</c:v>
                </c:pt>
                <c:pt idx="40">
                  <c:v>0.10328638499999999</c:v>
                </c:pt>
                <c:pt idx="41">
                  <c:v>0.11864406800000001</c:v>
                </c:pt>
                <c:pt idx="42">
                  <c:v>0.12941176500000001</c:v>
                </c:pt>
                <c:pt idx="43">
                  <c:v>0.139664804</c:v>
                </c:pt>
                <c:pt idx="44">
                  <c:v>0.13513513499999999</c:v>
                </c:pt>
                <c:pt idx="45">
                  <c:v>0.15950920199999999</c:v>
                </c:pt>
                <c:pt idx="46">
                  <c:v>0.14864864899999999</c:v>
                </c:pt>
                <c:pt idx="47">
                  <c:v>0.16981132099999999</c:v>
                </c:pt>
                <c:pt idx="48">
                  <c:v>0.18478260899999999</c:v>
                </c:pt>
                <c:pt idx="49">
                  <c:v>0.11711711700000001</c:v>
                </c:pt>
                <c:pt idx="50">
                  <c:v>7.9365079000000005E-2</c:v>
                </c:pt>
                <c:pt idx="51">
                  <c:v>0.112903226</c:v>
                </c:pt>
                <c:pt idx="52">
                  <c:v>8.3333332999999996E-2</c:v>
                </c:pt>
                <c:pt idx="53">
                  <c:v>9.2105263000000007E-2</c:v>
                </c:pt>
                <c:pt idx="54">
                  <c:v>0.10218978099999999</c:v>
                </c:pt>
                <c:pt idx="55">
                  <c:v>7.7669902999999998E-2</c:v>
                </c:pt>
                <c:pt idx="56">
                  <c:v>7.1428570999999996E-2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50960"/>
        <c:axId val="824051352"/>
      </c:lineChart>
      <c:dateAx>
        <c:axId val="8240509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1352"/>
        <c:crosses val="autoZero"/>
        <c:auto val="1"/>
        <c:lblOffset val="100"/>
        <c:baseTimeUnit val="months"/>
      </c:dateAx>
      <c:valAx>
        <c:axId val="82405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Readm_Under</a:t>
            </a:r>
            <a:r>
              <a:rPr lang="en-US" dirty="0" smtClean="0"/>
              <a:t> 65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Edits_Under65!$C$1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Edits_Under65!$C$2:$C$58</c:f>
              <c:numCache>
                <c:formatCode>General</c:formatCode>
                <c:ptCount val="57"/>
                <c:pt idx="0">
                  <c:v>0.180327869</c:v>
                </c:pt>
                <c:pt idx="1">
                  <c:v>0.222222222</c:v>
                </c:pt>
                <c:pt idx="2">
                  <c:v>0.139705882</c:v>
                </c:pt>
                <c:pt idx="3">
                  <c:v>0.11818181799999999</c:v>
                </c:pt>
                <c:pt idx="4">
                  <c:v>0.173553719</c:v>
                </c:pt>
                <c:pt idx="5">
                  <c:v>0.134615385</c:v>
                </c:pt>
                <c:pt idx="6">
                  <c:v>0.104347826</c:v>
                </c:pt>
                <c:pt idx="7">
                  <c:v>0.15652173899999999</c:v>
                </c:pt>
                <c:pt idx="8">
                  <c:v>0.124031008</c:v>
                </c:pt>
                <c:pt idx="9">
                  <c:v>0.11403508800000001</c:v>
                </c:pt>
                <c:pt idx="10">
                  <c:v>0.132231405</c:v>
                </c:pt>
                <c:pt idx="11">
                  <c:v>0.104575163</c:v>
                </c:pt>
                <c:pt idx="12">
                  <c:v>0.124087591</c:v>
                </c:pt>
                <c:pt idx="13">
                  <c:v>0.117647059</c:v>
                </c:pt>
                <c:pt idx="14">
                  <c:v>9.8039215999999998E-2</c:v>
                </c:pt>
                <c:pt idx="15">
                  <c:v>6.4516129000000005E-2</c:v>
                </c:pt>
                <c:pt idx="16">
                  <c:v>9.0909090999999997E-2</c:v>
                </c:pt>
                <c:pt idx="17">
                  <c:v>0.115044248</c:v>
                </c:pt>
                <c:pt idx="18">
                  <c:v>0.13740458</c:v>
                </c:pt>
                <c:pt idx="19">
                  <c:v>0.157024793</c:v>
                </c:pt>
                <c:pt idx="20">
                  <c:v>7.1428570999999996E-2</c:v>
                </c:pt>
                <c:pt idx="21">
                  <c:v>7.1428570999999996E-2</c:v>
                </c:pt>
                <c:pt idx="22">
                  <c:v>5.7971000000000002E-2</c:v>
                </c:pt>
                <c:pt idx="23">
                  <c:v>9.2165898999999996E-2</c:v>
                </c:pt>
                <c:pt idx="24">
                  <c:v>6.0606100000000003E-2</c:v>
                </c:pt>
                <c:pt idx="25">
                  <c:v>8.5501858999999999E-2</c:v>
                </c:pt>
                <c:pt idx="26">
                  <c:v>8.1967212999999997E-2</c:v>
                </c:pt>
                <c:pt idx="27">
                  <c:v>8.6419753000000002E-2</c:v>
                </c:pt>
                <c:pt idx="28">
                  <c:v>8.0378250999999998E-2</c:v>
                </c:pt>
                <c:pt idx="29">
                  <c:v>8.1632652999999999E-2</c:v>
                </c:pt>
                <c:pt idx="30">
                  <c:v>8.4479370999999998E-2</c:v>
                </c:pt>
                <c:pt idx="31">
                  <c:v>6.4718162999999995E-2</c:v>
                </c:pt>
                <c:pt idx="32">
                  <c:v>6.9860278999999997E-2</c:v>
                </c:pt>
                <c:pt idx="33">
                  <c:v>9.9815157000000002E-2</c:v>
                </c:pt>
                <c:pt idx="34">
                  <c:v>7.7757684999999993E-2</c:v>
                </c:pt>
                <c:pt idx="35">
                  <c:v>8.4967319999999999E-2</c:v>
                </c:pt>
                <c:pt idx="36">
                  <c:v>9.7001764000000004E-2</c:v>
                </c:pt>
                <c:pt idx="37">
                  <c:v>7.4394463999999993E-2</c:v>
                </c:pt>
                <c:pt idx="38">
                  <c:v>6.9767441999999999E-2</c:v>
                </c:pt>
                <c:pt idx="39">
                  <c:v>4.9115899999999997E-2</c:v>
                </c:pt>
                <c:pt idx="40">
                  <c:v>5.7026500000000001E-2</c:v>
                </c:pt>
                <c:pt idx="41">
                  <c:v>6.3953488000000003E-2</c:v>
                </c:pt>
                <c:pt idx="42">
                  <c:v>8.5953877999999997E-2</c:v>
                </c:pt>
                <c:pt idx="43">
                  <c:v>6.7833697999999998E-2</c:v>
                </c:pt>
                <c:pt idx="44">
                  <c:v>4.1152300000000003E-2</c:v>
                </c:pt>
                <c:pt idx="45">
                  <c:v>5.3497900000000001E-2</c:v>
                </c:pt>
                <c:pt idx="46">
                  <c:v>7.0815451000000001E-2</c:v>
                </c:pt>
                <c:pt idx="47">
                  <c:v>6.3745019999999999E-2</c:v>
                </c:pt>
                <c:pt idx="48">
                  <c:v>8.1272084999999994E-2</c:v>
                </c:pt>
                <c:pt idx="49">
                  <c:v>0.108910891</c:v>
                </c:pt>
                <c:pt idx="50">
                  <c:v>9.0379008999999996E-2</c:v>
                </c:pt>
                <c:pt idx="51">
                  <c:v>5.2287599999999997E-2</c:v>
                </c:pt>
                <c:pt idx="52">
                  <c:v>6.6265060000000001E-2</c:v>
                </c:pt>
                <c:pt idx="53">
                  <c:v>5.7291700000000001E-2</c:v>
                </c:pt>
                <c:pt idx="54">
                  <c:v>5.5214699999999999E-2</c:v>
                </c:pt>
                <c:pt idx="55">
                  <c:v>4.7923300000000002E-2</c:v>
                </c:pt>
                <c:pt idx="56">
                  <c:v>4.5161300000000001E-2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Edits_Under65!$D$1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Edits_Under65!$D$2:$D$58</c:f>
              <c:numCache>
                <c:formatCode>General</c:formatCode>
                <c:ptCount val="57"/>
                <c:pt idx="0">
                  <c:v>0.17467248899999999</c:v>
                </c:pt>
                <c:pt idx="1">
                  <c:v>0.128205128</c:v>
                </c:pt>
                <c:pt idx="2">
                  <c:v>0.13168724300000001</c:v>
                </c:pt>
                <c:pt idx="3">
                  <c:v>0.15639810400000001</c:v>
                </c:pt>
                <c:pt idx="4">
                  <c:v>0.108247423</c:v>
                </c:pt>
                <c:pt idx="5">
                  <c:v>0.151658768</c:v>
                </c:pt>
                <c:pt idx="6">
                  <c:v>0.16129032300000001</c:v>
                </c:pt>
                <c:pt idx="7">
                  <c:v>0.13389121300000001</c:v>
                </c:pt>
                <c:pt idx="8">
                  <c:v>0.170940171</c:v>
                </c:pt>
                <c:pt idx="9">
                  <c:v>0.162601626</c:v>
                </c:pt>
                <c:pt idx="10">
                  <c:v>0.12017167400000001</c:v>
                </c:pt>
                <c:pt idx="11">
                  <c:v>0.11790393</c:v>
                </c:pt>
                <c:pt idx="12">
                  <c:v>0.16236162400000001</c:v>
                </c:pt>
                <c:pt idx="13">
                  <c:v>0.12992126000000001</c:v>
                </c:pt>
                <c:pt idx="14">
                  <c:v>0.155462185</c:v>
                </c:pt>
                <c:pt idx="15">
                  <c:v>0.11600000000000001</c:v>
                </c:pt>
                <c:pt idx="16">
                  <c:v>0.162162162</c:v>
                </c:pt>
                <c:pt idx="17">
                  <c:v>0.18852458999999999</c:v>
                </c:pt>
                <c:pt idx="18">
                  <c:v>0.180505415</c:v>
                </c:pt>
                <c:pt idx="19">
                  <c:v>0.13901345300000001</c:v>
                </c:pt>
                <c:pt idx="20">
                  <c:v>0.11682243</c:v>
                </c:pt>
                <c:pt idx="21">
                  <c:v>0.134782609</c:v>
                </c:pt>
                <c:pt idx="22">
                  <c:v>0.150793651</c:v>
                </c:pt>
                <c:pt idx="23">
                  <c:v>0.12391930800000001</c:v>
                </c:pt>
                <c:pt idx="24">
                  <c:v>9.4387755000000004E-2</c:v>
                </c:pt>
                <c:pt idx="25">
                  <c:v>0.101369863</c:v>
                </c:pt>
                <c:pt idx="26">
                  <c:v>8.8888888999999999E-2</c:v>
                </c:pt>
                <c:pt idx="27">
                  <c:v>9.0487238999999997E-2</c:v>
                </c:pt>
                <c:pt idx="28">
                  <c:v>0.104208417</c:v>
                </c:pt>
                <c:pt idx="29">
                  <c:v>0.109090909</c:v>
                </c:pt>
                <c:pt idx="30">
                  <c:v>0.103333333</c:v>
                </c:pt>
                <c:pt idx="31">
                  <c:v>0.11982248500000001</c:v>
                </c:pt>
                <c:pt idx="32">
                  <c:v>0.103496503</c:v>
                </c:pt>
                <c:pt idx="33">
                  <c:v>0.111111111</c:v>
                </c:pt>
                <c:pt idx="34">
                  <c:v>8.3791209000000005E-2</c:v>
                </c:pt>
                <c:pt idx="35">
                  <c:v>9.7733711000000001E-2</c:v>
                </c:pt>
                <c:pt idx="36">
                  <c:v>9.9255582999999994E-2</c:v>
                </c:pt>
                <c:pt idx="37">
                  <c:v>9.6774193999999994E-2</c:v>
                </c:pt>
                <c:pt idx="38">
                  <c:v>8.7126138000000006E-2</c:v>
                </c:pt>
                <c:pt idx="39">
                  <c:v>8.9488635999999996E-2</c:v>
                </c:pt>
                <c:pt idx="40">
                  <c:v>9.7777777999999996E-2</c:v>
                </c:pt>
                <c:pt idx="41">
                  <c:v>0.108262108</c:v>
                </c:pt>
                <c:pt idx="42">
                  <c:v>0.11206896600000001</c:v>
                </c:pt>
                <c:pt idx="43">
                  <c:v>8.5899513999999996E-2</c:v>
                </c:pt>
                <c:pt idx="44">
                  <c:v>7.7452668000000002E-2</c:v>
                </c:pt>
                <c:pt idx="45">
                  <c:v>9.1867470000000007E-2</c:v>
                </c:pt>
                <c:pt idx="46">
                  <c:v>7.8364565999999997E-2</c:v>
                </c:pt>
                <c:pt idx="47">
                  <c:v>9.5671982000000003E-2</c:v>
                </c:pt>
                <c:pt idx="48">
                  <c:v>6.9037657000000002E-2</c:v>
                </c:pt>
                <c:pt idx="49">
                  <c:v>0.104925054</c:v>
                </c:pt>
                <c:pt idx="50">
                  <c:v>9.0740741E-2</c:v>
                </c:pt>
                <c:pt idx="51">
                  <c:v>0.100616016</c:v>
                </c:pt>
                <c:pt idx="52">
                  <c:v>0.11444652900000001</c:v>
                </c:pt>
                <c:pt idx="53">
                  <c:v>8.5185184999999997E-2</c:v>
                </c:pt>
                <c:pt idx="54">
                  <c:v>7.7199281999999994E-2</c:v>
                </c:pt>
                <c:pt idx="55">
                  <c:v>6.9327731000000004E-2</c:v>
                </c:pt>
                <c:pt idx="56">
                  <c:v>4.6153800000000002E-2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Edits_Under65!$E$1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Edits_Under65!$E$2:$E$58</c:f>
              <c:numCache>
                <c:formatCode>General</c:formatCode>
                <c:ptCount val="57"/>
                <c:pt idx="0">
                  <c:v>0.25</c:v>
                </c:pt>
                <c:pt idx="1">
                  <c:v>0.13636363600000001</c:v>
                </c:pt>
                <c:pt idx="2">
                  <c:v>0.25</c:v>
                </c:pt>
                <c:pt idx="3">
                  <c:v>0.29166666699999999</c:v>
                </c:pt>
                <c:pt idx="4">
                  <c:v>0.20454545499999999</c:v>
                </c:pt>
                <c:pt idx="5">
                  <c:v>0.179487179</c:v>
                </c:pt>
                <c:pt idx="6">
                  <c:v>0.134615385</c:v>
                </c:pt>
                <c:pt idx="7">
                  <c:v>0.10810810799999999</c:v>
                </c:pt>
                <c:pt idx="8">
                  <c:v>0.236842105</c:v>
                </c:pt>
                <c:pt idx="9">
                  <c:v>9.6153846000000001E-2</c:v>
                </c:pt>
                <c:pt idx="10">
                  <c:v>0.17647058800000001</c:v>
                </c:pt>
                <c:pt idx="11">
                  <c:v>0.19444444399999999</c:v>
                </c:pt>
                <c:pt idx="12">
                  <c:v>0.14084506999999999</c:v>
                </c:pt>
                <c:pt idx="13">
                  <c:v>0.15555555600000001</c:v>
                </c:pt>
                <c:pt idx="14">
                  <c:v>0.15384615400000001</c:v>
                </c:pt>
                <c:pt idx="15">
                  <c:v>0.186046512</c:v>
                </c:pt>
                <c:pt idx="16">
                  <c:v>0.10344827600000001</c:v>
                </c:pt>
                <c:pt idx="17">
                  <c:v>0.20408163300000001</c:v>
                </c:pt>
                <c:pt idx="18">
                  <c:v>0.25</c:v>
                </c:pt>
                <c:pt idx="19">
                  <c:v>0.17391304299999999</c:v>
                </c:pt>
                <c:pt idx="20">
                  <c:v>0.196078431</c:v>
                </c:pt>
                <c:pt idx="21">
                  <c:v>0.16666666699999999</c:v>
                </c:pt>
                <c:pt idx="22">
                  <c:v>0.32758620700000002</c:v>
                </c:pt>
                <c:pt idx="23">
                  <c:v>0.235955056</c:v>
                </c:pt>
                <c:pt idx="24">
                  <c:v>0.158415842</c:v>
                </c:pt>
                <c:pt idx="25">
                  <c:v>0.15789473700000001</c:v>
                </c:pt>
                <c:pt idx="26">
                  <c:v>0.148760331</c:v>
                </c:pt>
                <c:pt idx="27">
                  <c:v>0.128205128</c:v>
                </c:pt>
                <c:pt idx="28">
                  <c:v>0.127388535</c:v>
                </c:pt>
                <c:pt idx="29">
                  <c:v>0.109090909</c:v>
                </c:pt>
                <c:pt idx="30">
                  <c:v>8.1761005999999997E-2</c:v>
                </c:pt>
                <c:pt idx="31">
                  <c:v>0.121693122</c:v>
                </c:pt>
                <c:pt idx="32">
                  <c:v>0.12222222200000001</c:v>
                </c:pt>
                <c:pt idx="33">
                  <c:v>9.8958332999999996E-2</c:v>
                </c:pt>
                <c:pt idx="34">
                  <c:v>0.1875</c:v>
                </c:pt>
                <c:pt idx="35">
                  <c:v>0.17</c:v>
                </c:pt>
                <c:pt idx="36">
                  <c:v>0.145539906</c:v>
                </c:pt>
                <c:pt idx="37">
                  <c:v>0.139130435</c:v>
                </c:pt>
                <c:pt idx="38">
                  <c:v>0.13247863200000001</c:v>
                </c:pt>
                <c:pt idx="39">
                  <c:v>0.18324607300000001</c:v>
                </c:pt>
                <c:pt idx="40">
                  <c:v>0.10328638499999999</c:v>
                </c:pt>
                <c:pt idx="41">
                  <c:v>0.11864406800000001</c:v>
                </c:pt>
                <c:pt idx="42">
                  <c:v>0.12941176500000001</c:v>
                </c:pt>
                <c:pt idx="43">
                  <c:v>0.139664804</c:v>
                </c:pt>
                <c:pt idx="44">
                  <c:v>0.13513513499999999</c:v>
                </c:pt>
                <c:pt idx="45">
                  <c:v>0.15950920199999999</c:v>
                </c:pt>
                <c:pt idx="46">
                  <c:v>0.14864864899999999</c:v>
                </c:pt>
                <c:pt idx="47">
                  <c:v>0.16981132099999999</c:v>
                </c:pt>
                <c:pt idx="48">
                  <c:v>0.18478260899999999</c:v>
                </c:pt>
                <c:pt idx="49">
                  <c:v>0.11711711700000001</c:v>
                </c:pt>
                <c:pt idx="50">
                  <c:v>7.9365079000000005E-2</c:v>
                </c:pt>
                <c:pt idx="51">
                  <c:v>0.112903226</c:v>
                </c:pt>
                <c:pt idx="52">
                  <c:v>8.3333332999999996E-2</c:v>
                </c:pt>
                <c:pt idx="53">
                  <c:v>9.2105263000000007E-2</c:v>
                </c:pt>
                <c:pt idx="54">
                  <c:v>0.10218978099999999</c:v>
                </c:pt>
                <c:pt idx="55">
                  <c:v>7.7669902999999998E-2</c:v>
                </c:pt>
                <c:pt idx="56">
                  <c:v>7.1428570999999996E-2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Edits_Under65!$F$1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Edits_Under65!$F$2:$F$58</c:f>
              <c:numCache>
                <c:formatCode>General</c:formatCode>
                <c:ptCount val="57"/>
                <c:pt idx="0">
                  <c:v>0.2</c:v>
                </c:pt>
                <c:pt idx="1">
                  <c:v>0</c:v>
                </c:pt>
                <c:pt idx="2">
                  <c:v>0.117647059</c:v>
                </c:pt>
                <c:pt idx="3">
                  <c:v>7.6923077000000006E-2</c:v>
                </c:pt>
                <c:pt idx="4">
                  <c:v>6.25E-2</c:v>
                </c:pt>
                <c:pt idx="5">
                  <c:v>0.125</c:v>
                </c:pt>
                <c:pt idx="6">
                  <c:v>8.3333332999999996E-2</c:v>
                </c:pt>
                <c:pt idx="7">
                  <c:v>0.117647059</c:v>
                </c:pt>
                <c:pt idx="8">
                  <c:v>5.5555599999999997E-2</c:v>
                </c:pt>
                <c:pt idx="9">
                  <c:v>0</c:v>
                </c:pt>
                <c:pt idx="10">
                  <c:v>0.1</c:v>
                </c:pt>
                <c:pt idx="11">
                  <c:v>0.185185185</c:v>
                </c:pt>
                <c:pt idx="12">
                  <c:v>0.15384615400000001</c:v>
                </c:pt>
                <c:pt idx="13">
                  <c:v>0</c:v>
                </c:pt>
                <c:pt idx="14">
                  <c:v>0.117647059</c:v>
                </c:pt>
                <c:pt idx="15">
                  <c:v>0.16666666699999999</c:v>
                </c:pt>
                <c:pt idx="16">
                  <c:v>0.1875</c:v>
                </c:pt>
                <c:pt idx="17">
                  <c:v>0.18181818199999999</c:v>
                </c:pt>
                <c:pt idx="18">
                  <c:v>0.23076923099999999</c:v>
                </c:pt>
                <c:pt idx="19">
                  <c:v>0.222222222</c:v>
                </c:pt>
                <c:pt idx="20">
                  <c:v>0.15384615400000001</c:v>
                </c:pt>
                <c:pt idx="21">
                  <c:v>0.1</c:v>
                </c:pt>
                <c:pt idx="22">
                  <c:v>0</c:v>
                </c:pt>
                <c:pt idx="23">
                  <c:v>0.05</c:v>
                </c:pt>
                <c:pt idx="24">
                  <c:v>8.8235294000000006E-2</c:v>
                </c:pt>
                <c:pt idx="25">
                  <c:v>6.4516129000000005E-2</c:v>
                </c:pt>
                <c:pt idx="26">
                  <c:v>9.0909090999999997E-2</c:v>
                </c:pt>
                <c:pt idx="27">
                  <c:v>9.7560975999999994E-2</c:v>
                </c:pt>
                <c:pt idx="28">
                  <c:v>0.12068965500000001</c:v>
                </c:pt>
                <c:pt idx="29">
                  <c:v>0.104166667</c:v>
                </c:pt>
                <c:pt idx="30">
                  <c:v>5.3571399999999998E-2</c:v>
                </c:pt>
                <c:pt idx="31">
                  <c:v>0.119402985</c:v>
                </c:pt>
                <c:pt idx="32">
                  <c:v>5.3571399999999998E-2</c:v>
                </c:pt>
                <c:pt idx="33">
                  <c:v>0.14035087700000001</c:v>
                </c:pt>
                <c:pt idx="34">
                  <c:v>0.178571429</c:v>
                </c:pt>
                <c:pt idx="35">
                  <c:v>0.132352941</c:v>
                </c:pt>
                <c:pt idx="36">
                  <c:v>0.125</c:v>
                </c:pt>
                <c:pt idx="37">
                  <c:v>6.1538500000000003E-2</c:v>
                </c:pt>
                <c:pt idx="38">
                  <c:v>5.8823500000000001E-2</c:v>
                </c:pt>
                <c:pt idx="39">
                  <c:v>6.1224500000000001E-2</c:v>
                </c:pt>
                <c:pt idx="40">
                  <c:v>0</c:v>
                </c:pt>
                <c:pt idx="41">
                  <c:v>3.5087699999999999E-2</c:v>
                </c:pt>
                <c:pt idx="42">
                  <c:v>1.88679E-2</c:v>
                </c:pt>
                <c:pt idx="43">
                  <c:v>6.3829786999999999E-2</c:v>
                </c:pt>
                <c:pt idx="44">
                  <c:v>8.3333332999999996E-2</c:v>
                </c:pt>
                <c:pt idx="45">
                  <c:v>0.10204081600000001</c:v>
                </c:pt>
                <c:pt idx="46">
                  <c:v>0.10810810799999999</c:v>
                </c:pt>
                <c:pt idx="47">
                  <c:v>6.6666666999999999E-2</c:v>
                </c:pt>
                <c:pt idx="48">
                  <c:v>3.0303E-2</c:v>
                </c:pt>
                <c:pt idx="49">
                  <c:v>0.131578947</c:v>
                </c:pt>
                <c:pt idx="50">
                  <c:v>0.131578947</c:v>
                </c:pt>
                <c:pt idx="51">
                  <c:v>5.5555599999999997E-2</c:v>
                </c:pt>
                <c:pt idx="52">
                  <c:v>0.12903225800000001</c:v>
                </c:pt>
                <c:pt idx="53">
                  <c:v>0.125</c:v>
                </c:pt>
                <c:pt idx="54">
                  <c:v>2.85714E-2</c:v>
                </c:pt>
                <c:pt idx="55">
                  <c:v>6.25E-2</c:v>
                </c:pt>
                <c:pt idx="5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52136"/>
        <c:axId val="824052528"/>
      </c:lineChart>
      <c:dateAx>
        <c:axId val="8240521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2528"/>
        <c:crosses val="autoZero"/>
        <c:auto val="1"/>
        <c:lblOffset val="100"/>
        <c:baseTimeUnit val="months"/>
      </c:dateAx>
      <c:valAx>
        <c:axId val="8240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Readm_Under</a:t>
            </a:r>
            <a:r>
              <a:rPr lang="en-US" dirty="0" smtClean="0"/>
              <a:t> 65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Edits_Under65!$C$1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Edits_Under65!$C$2:$C$58</c:f>
              <c:numCache>
                <c:formatCode>General</c:formatCode>
                <c:ptCount val="57"/>
                <c:pt idx="0">
                  <c:v>0.180327869</c:v>
                </c:pt>
                <c:pt idx="1">
                  <c:v>0.222222222</c:v>
                </c:pt>
                <c:pt idx="2">
                  <c:v>0.139705882</c:v>
                </c:pt>
                <c:pt idx="3">
                  <c:v>0.11818181799999999</c:v>
                </c:pt>
                <c:pt idx="4">
                  <c:v>0.173553719</c:v>
                </c:pt>
                <c:pt idx="5">
                  <c:v>0.134615385</c:v>
                </c:pt>
                <c:pt idx="6">
                  <c:v>0.104347826</c:v>
                </c:pt>
                <c:pt idx="7">
                  <c:v>0.15652173899999999</c:v>
                </c:pt>
                <c:pt idx="8">
                  <c:v>0.124031008</c:v>
                </c:pt>
                <c:pt idx="9">
                  <c:v>0.11403508800000001</c:v>
                </c:pt>
                <c:pt idx="10">
                  <c:v>0.132231405</c:v>
                </c:pt>
                <c:pt idx="11">
                  <c:v>0.104575163</c:v>
                </c:pt>
                <c:pt idx="12">
                  <c:v>0.124087591</c:v>
                </c:pt>
                <c:pt idx="13">
                  <c:v>0.117647059</c:v>
                </c:pt>
                <c:pt idx="14">
                  <c:v>9.8039215999999998E-2</c:v>
                </c:pt>
                <c:pt idx="15">
                  <c:v>6.4516129000000005E-2</c:v>
                </c:pt>
                <c:pt idx="16">
                  <c:v>9.0909090999999997E-2</c:v>
                </c:pt>
                <c:pt idx="17">
                  <c:v>0.115044248</c:v>
                </c:pt>
                <c:pt idx="18">
                  <c:v>0.13740458</c:v>
                </c:pt>
                <c:pt idx="19">
                  <c:v>0.157024793</c:v>
                </c:pt>
                <c:pt idx="20">
                  <c:v>7.1428570999999996E-2</c:v>
                </c:pt>
                <c:pt idx="21">
                  <c:v>7.1428570999999996E-2</c:v>
                </c:pt>
                <c:pt idx="22">
                  <c:v>5.7971000000000002E-2</c:v>
                </c:pt>
                <c:pt idx="23">
                  <c:v>9.2165898999999996E-2</c:v>
                </c:pt>
                <c:pt idx="24">
                  <c:v>6.0606100000000003E-2</c:v>
                </c:pt>
                <c:pt idx="25">
                  <c:v>8.5501858999999999E-2</c:v>
                </c:pt>
                <c:pt idx="26">
                  <c:v>8.1967212999999997E-2</c:v>
                </c:pt>
                <c:pt idx="27">
                  <c:v>8.6419753000000002E-2</c:v>
                </c:pt>
                <c:pt idx="28">
                  <c:v>8.0378250999999998E-2</c:v>
                </c:pt>
                <c:pt idx="29">
                  <c:v>8.1632652999999999E-2</c:v>
                </c:pt>
                <c:pt idx="30">
                  <c:v>8.4479370999999998E-2</c:v>
                </c:pt>
                <c:pt idx="31">
                  <c:v>6.4718162999999995E-2</c:v>
                </c:pt>
                <c:pt idx="32">
                  <c:v>6.9860278999999997E-2</c:v>
                </c:pt>
                <c:pt idx="33">
                  <c:v>9.9815157000000002E-2</c:v>
                </c:pt>
                <c:pt idx="34">
                  <c:v>7.7757684999999993E-2</c:v>
                </c:pt>
                <c:pt idx="35">
                  <c:v>8.4967319999999999E-2</c:v>
                </c:pt>
                <c:pt idx="36">
                  <c:v>9.7001764000000004E-2</c:v>
                </c:pt>
                <c:pt idx="37">
                  <c:v>7.4394463999999993E-2</c:v>
                </c:pt>
                <c:pt idx="38">
                  <c:v>6.9767441999999999E-2</c:v>
                </c:pt>
                <c:pt idx="39">
                  <c:v>4.9115899999999997E-2</c:v>
                </c:pt>
                <c:pt idx="40">
                  <c:v>5.7026500000000001E-2</c:v>
                </c:pt>
                <c:pt idx="41">
                  <c:v>6.3953488000000003E-2</c:v>
                </c:pt>
                <c:pt idx="42">
                  <c:v>8.5953877999999997E-2</c:v>
                </c:pt>
                <c:pt idx="43">
                  <c:v>6.7833697999999998E-2</c:v>
                </c:pt>
                <c:pt idx="44">
                  <c:v>4.1152300000000003E-2</c:v>
                </c:pt>
                <c:pt idx="45">
                  <c:v>5.3497900000000001E-2</c:v>
                </c:pt>
                <c:pt idx="46">
                  <c:v>7.0815451000000001E-2</c:v>
                </c:pt>
                <c:pt idx="47">
                  <c:v>6.3745019999999999E-2</c:v>
                </c:pt>
                <c:pt idx="48">
                  <c:v>8.1272084999999994E-2</c:v>
                </c:pt>
                <c:pt idx="49">
                  <c:v>0.108910891</c:v>
                </c:pt>
                <c:pt idx="50">
                  <c:v>9.0379008999999996E-2</c:v>
                </c:pt>
                <c:pt idx="51">
                  <c:v>5.2287599999999997E-2</c:v>
                </c:pt>
                <c:pt idx="52">
                  <c:v>6.6265060000000001E-2</c:v>
                </c:pt>
                <c:pt idx="53">
                  <c:v>5.7291700000000001E-2</c:v>
                </c:pt>
                <c:pt idx="54">
                  <c:v>5.5214699999999999E-2</c:v>
                </c:pt>
                <c:pt idx="55">
                  <c:v>4.7923300000000002E-2</c:v>
                </c:pt>
                <c:pt idx="56">
                  <c:v>4.5161300000000001E-2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Edits_Under65!$D$1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Edits_Under65!$D$2:$D$58</c:f>
              <c:numCache>
                <c:formatCode>General</c:formatCode>
                <c:ptCount val="57"/>
                <c:pt idx="0">
                  <c:v>0.17467248899999999</c:v>
                </c:pt>
                <c:pt idx="1">
                  <c:v>0.128205128</c:v>
                </c:pt>
                <c:pt idx="2">
                  <c:v>0.13168724300000001</c:v>
                </c:pt>
                <c:pt idx="3">
                  <c:v>0.15639810400000001</c:v>
                </c:pt>
                <c:pt idx="4">
                  <c:v>0.108247423</c:v>
                </c:pt>
                <c:pt idx="5">
                  <c:v>0.151658768</c:v>
                </c:pt>
                <c:pt idx="6">
                  <c:v>0.16129032300000001</c:v>
                </c:pt>
                <c:pt idx="7">
                  <c:v>0.13389121300000001</c:v>
                </c:pt>
                <c:pt idx="8">
                  <c:v>0.170940171</c:v>
                </c:pt>
                <c:pt idx="9">
                  <c:v>0.162601626</c:v>
                </c:pt>
                <c:pt idx="10">
                  <c:v>0.12017167400000001</c:v>
                </c:pt>
                <c:pt idx="11">
                  <c:v>0.11790393</c:v>
                </c:pt>
                <c:pt idx="12">
                  <c:v>0.16236162400000001</c:v>
                </c:pt>
                <c:pt idx="13">
                  <c:v>0.12992126000000001</c:v>
                </c:pt>
                <c:pt idx="14">
                  <c:v>0.155462185</c:v>
                </c:pt>
                <c:pt idx="15">
                  <c:v>0.11600000000000001</c:v>
                </c:pt>
                <c:pt idx="16">
                  <c:v>0.162162162</c:v>
                </c:pt>
                <c:pt idx="17">
                  <c:v>0.18852458999999999</c:v>
                </c:pt>
                <c:pt idx="18">
                  <c:v>0.180505415</c:v>
                </c:pt>
                <c:pt idx="19">
                  <c:v>0.13901345300000001</c:v>
                </c:pt>
                <c:pt idx="20">
                  <c:v>0.11682243</c:v>
                </c:pt>
                <c:pt idx="21">
                  <c:v>0.134782609</c:v>
                </c:pt>
                <c:pt idx="22">
                  <c:v>0.150793651</c:v>
                </c:pt>
                <c:pt idx="23">
                  <c:v>0.12391930800000001</c:v>
                </c:pt>
                <c:pt idx="24">
                  <c:v>9.4387755000000004E-2</c:v>
                </c:pt>
                <c:pt idx="25">
                  <c:v>0.101369863</c:v>
                </c:pt>
                <c:pt idx="26">
                  <c:v>8.8888888999999999E-2</c:v>
                </c:pt>
                <c:pt idx="27">
                  <c:v>9.0487238999999997E-2</c:v>
                </c:pt>
                <c:pt idx="28">
                  <c:v>0.104208417</c:v>
                </c:pt>
                <c:pt idx="29">
                  <c:v>0.109090909</c:v>
                </c:pt>
                <c:pt idx="30">
                  <c:v>0.103333333</c:v>
                </c:pt>
                <c:pt idx="31">
                  <c:v>0.11982248500000001</c:v>
                </c:pt>
                <c:pt idx="32">
                  <c:v>0.103496503</c:v>
                </c:pt>
                <c:pt idx="33">
                  <c:v>0.111111111</c:v>
                </c:pt>
                <c:pt idx="34">
                  <c:v>8.3791209000000005E-2</c:v>
                </c:pt>
                <c:pt idx="35">
                  <c:v>9.7733711000000001E-2</c:v>
                </c:pt>
                <c:pt idx="36">
                  <c:v>9.9255582999999994E-2</c:v>
                </c:pt>
                <c:pt idx="37">
                  <c:v>9.6774193999999994E-2</c:v>
                </c:pt>
                <c:pt idx="38">
                  <c:v>8.7126138000000006E-2</c:v>
                </c:pt>
                <c:pt idx="39">
                  <c:v>8.9488635999999996E-2</c:v>
                </c:pt>
                <c:pt idx="40">
                  <c:v>9.7777777999999996E-2</c:v>
                </c:pt>
                <c:pt idx="41">
                  <c:v>0.108262108</c:v>
                </c:pt>
                <c:pt idx="42">
                  <c:v>0.11206896600000001</c:v>
                </c:pt>
                <c:pt idx="43">
                  <c:v>8.5899513999999996E-2</c:v>
                </c:pt>
                <c:pt idx="44">
                  <c:v>7.7452668000000002E-2</c:v>
                </c:pt>
                <c:pt idx="45">
                  <c:v>9.1867470000000007E-2</c:v>
                </c:pt>
                <c:pt idx="46">
                  <c:v>7.8364565999999997E-2</c:v>
                </c:pt>
                <c:pt idx="47">
                  <c:v>9.5671982000000003E-2</c:v>
                </c:pt>
                <c:pt idx="48">
                  <c:v>6.9037657000000002E-2</c:v>
                </c:pt>
                <c:pt idx="49">
                  <c:v>0.104925054</c:v>
                </c:pt>
                <c:pt idx="50">
                  <c:v>9.0740741E-2</c:v>
                </c:pt>
                <c:pt idx="51">
                  <c:v>0.100616016</c:v>
                </c:pt>
                <c:pt idx="52">
                  <c:v>0.11444652900000001</c:v>
                </c:pt>
                <c:pt idx="53">
                  <c:v>8.5185184999999997E-2</c:v>
                </c:pt>
                <c:pt idx="54">
                  <c:v>7.7199281999999994E-2</c:v>
                </c:pt>
                <c:pt idx="55">
                  <c:v>6.9327731000000004E-2</c:v>
                </c:pt>
                <c:pt idx="56">
                  <c:v>4.6153800000000002E-2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Edits_Under65!$E$1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Edits_Under65!$B$2:$B$58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Edits_Under65!$E$2:$E$58</c:f>
              <c:numCache>
                <c:formatCode>General</c:formatCode>
                <c:ptCount val="57"/>
                <c:pt idx="0">
                  <c:v>0.25</c:v>
                </c:pt>
                <c:pt idx="1">
                  <c:v>0.13636363600000001</c:v>
                </c:pt>
                <c:pt idx="2">
                  <c:v>0.25</c:v>
                </c:pt>
                <c:pt idx="3">
                  <c:v>0.29166666699999999</c:v>
                </c:pt>
                <c:pt idx="4">
                  <c:v>0.20454545499999999</c:v>
                </c:pt>
                <c:pt idx="5">
                  <c:v>0.179487179</c:v>
                </c:pt>
                <c:pt idx="6">
                  <c:v>0.134615385</c:v>
                </c:pt>
                <c:pt idx="7">
                  <c:v>0.10810810799999999</c:v>
                </c:pt>
                <c:pt idx="8">
                  <c:v>0.236842105</c:v>
                </c:pt>
                <c:pt idx="9">
                  <c:v>9.6153846000000001E-2</c:v>
                </c:pt>
                <c:pt idx="10">
                  <c:v>0.17647058800000001</c:v>
                </c:pt>
                <c:pt idx="11">
                  <c:v>0.19444444399999999</c:v>
                </c:pt>
                <c:pt idx="12">
                  <c:v>0.14084506999999999</c:v>
                </c:pt>
                <c:pt idx="13">
                  <c:v>0.15555555600000001</c:v>
                </c:pt>
                <c:pt idx="14">
                  <c:v>0.15384615400000001</c:v>
                </c:pt>
                <c:pt idx="15">
                  <c:v>0.186046512</c:v>
                </c:pt>
                <c:pt idx="16">
                  <c:v>0.10344827600000001</c:v>
                </c:pt>
                <c:pt idx="17">
                  <c:v>0.20408163300000001</c:v>
                </c:pt>
                <c:pt idx="18">
                  <c:v>0.25</c:v>
                </c:pt>
                <c:pt idx="19">
                  <c:v>0.17391304299999999</c:v>
                </c:pt>
                <c:pt idx="20">
                  <c:v>0.196078431</c:v>
                </c:pt>
                <c:pt idx="21">
                  <c:v>0.16666666699999999</c:v>
                </c:pt>
                <c:pt idx="22">
                  <c:v>0.32758620700000002</c:v>
                </c:pt>
                <c:pt idx="23">
                  <c:v>0.235955056</c:v>
                </c:pt>
                <c:pt idx="24">
                  <c:v>0.158415842</c:v>
                </c:pt>
                <c:pt idx="25">
                  <c:v>0.15789473700000001</c:v>
                </c:pt>
                <c:pt idx="26">
                  <c:v>0.148760331</c:v>
                </c:pt>
                <c:pt idx="27">
                  <c:v>0.128205128</c:v>
                </c:pt>
                <c:pt idx="28">
                  <c:v>0.127388535</c:v>
                </c:pt>
                <c:pt idx="29">
                  <c:v>0.109090909</c:v>
                </c:pt>
                <c:pt idx="30">
                  <c:v>8.1761005999999997E-2</c:v>
                </c:pt>
                <c:pt idx="31">
                  <c:v>0.121693122</c:v>
                </c:pt>
                <c:pt idx="32">
                  <c:v>0.12222222200000001</c:v>
                </c:pt>
                <c:pt idx="33">
                  <c:v>9.8958332999999996E-2</c:v>
                </c:pt>
                <c:pt idx="34">
                  <c:v>0.1875</c:v>
                </c:pt>
                <c:pt idx="35">
                  <c:v>0.17</c:v>
                </c:pt>
                <c:pt idx="36">
                  <c:v>0.145539906</c:v>
                </c:pt>
                <c:pt idx="37">
                  <c:v>0.139130435</c:v>
                </c:pt>
                <c:pt idx="38">
                  <c:v>0.13247863200000001</c:v>
                </c:pt>
                <c:pt idx="39">
                  <c:v>0.18324607300000001</c:v>
                </c:pt>
                <c:pt idx="40">
                  <c:v>0.10328638499999999</c:v>
                </c:pt>
                <c:pt idx="41">
                  <c:v>0.11864406800000001</c:v>
                </c:pt>
                <c:pt idx="42">
                  <c:v>0.12941176500000001</c:v>
                </c:pt>
                <c:pt idx="43">
                  <c:v>0.139664804</c:v>
                </c:pt>
                <c:pt idx="44">
                  <c:v>0.13513513499999999</c:v>
                </c:pt>
                <c:pt idx="45">
                  <c:v>0.15950920199999999</c:v>
                </c:pt>
                <c:pt idx="46">
                  <c:v>0.14864864899999999</c:v>
                </c:pt>
                <c:pt idx="47">
                  <c:v>0.16981132099999999</c:v>
                </c:pt>
                <c:pt idx="48">
                  <c:v>0.18478260899999999</c:v>
                </c:pt>
                <c:pt idx="49">
                  <c:v>0.11711711700000001</c:v>
                </c:pt>
                <c:pt idx="50">
                  <c:v>7.9365079000000005E-2</c:v>
                </c:pt>
                <c:pt idx="51">
                  <c:v>0.112903226</c:v>
                </c:pt>
                <c:pt idx="52">
                  <c:v>8.3333332999999996E-2</c:v>
                </c:pt>
                <c:pt idx="53">
                  <c:v>9.2105263000000007E-2</c:v>
                </c:pt>
                <c:pt idx="54">
                  <c:v>0.10218978099999999</c:v>
                </c:pt>
                <c:pt idx="55">
                  <c:v>7.7669902999999998E-2</c:v>
                </c:pt>
                <c:pt idx="56">
                  <c:v>7.1428570999999996E-2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53312"/>
        <c:axId val="824053704"/>
      </c:lineChart>
      <c:dateAx>
        <c:axId val="8240533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3704"/>
        <c:crosses val="autoZero"/>
        <c:auto val="1"/>
        <c:lblOffset val="100"/>
        <c:baseTimeUnit val="months"/>
      </c:dateAx>
      <c:valAx>
        <c:axId val="82405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Members!$B$1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Members!$B$2:$B$58</c:f>
              <c:numCache>
                <c:formatCode>General</c:formatCode>
                <c:ptCount val="57"/>
                <c:pt idx="0">
                  <c:v>111901</c:v>
                </c:pt>
                <c:pt idx="1">
                  <c:v>112213</c:v>
                </c:pt>
                <c:pt idx="2">
                  <c:v>112500</c:v>
                </c:pt>
                <c:pt idx="3">
                  <c:v>123849</c:v>
                </c:pt>
                <c:pt idx="4">
                  <c:v>124479</c:v>
                </c:pt>
                <c:pt idx="5">
                  <c:v>124371</c:v>
                </c:pt>
                <c:pt idx="6">
                  <c:v>124480</c:v>
                </c:pt>
                <c:pt idx="7">
                  <c:v>124698</c:v>
                </c:pt>
                <c:pt idx="8">
                  <c:v>124666</c:v>
                </c:pt>
                <c:pt idx="9">
                  <c:v>124387</c:v>
                </c:pt>
                <c:pt idx="10">
                  <c:v>125330</c:v>
                </c:pt>
                <c:pt idx="11">
                  <c:v>124456</c:v>
                </c:pt>
                <c:pt idx="12">
                  <c:v>147101</c:v>
                </c:pt>
                <c:pt idx="13">
                  <c:v>148993</c:v>
                </c:pt>
                <c:pt idx="14">
                  <c:v>151905</c:v>
                </c:pt>
                <c:pt idx="15">
                  <c:v>155100</c:v>
                </c:pt>
                <c:pt idx="16">
                  <c:v>159784</c:v>
                </c:pt>
                <c:pt idx="17">
                  <c:v>163435</c:v>
                </c:pt>
                <c:pt idx="18">
                  <c:v>168088</c:v>
                </c:pt>
                <c:pt idx="19">
                  <c:v>176975</c:v>
                </c:pt>
                <c:pt idx="20">
                  <c:v>185945</c:v>
                </c:pt>
                <c:pt idx="21">
                  <c:v>197944</c:v>
                </c:pt>
                <c:pt idx="22">
                  <c:v>205798</c:v>
                </c:pt>
                <c:pt idx="23">
                  <c:v>209124</c:v>
                </c:pt>
                <c:pt idx="24">
                  <c:v>215250</c:v>
                </c:pt>
                <c:pt idx="25">
                  <c:v>213611</c:v>
                </c:pt>
                <c:pt idx="26">
                  <c:v>217158</c:v>
                </c:pt>
                <c:pt idx="27">
                  <c:v>222217</c:v>
                </c:pt>
                <c:pt idx="28">
                  <c:v>228344</c:v>
                </c:pt>
                <c:pt idx="29">
                  <c:v>231283</c:v>
                </c:pt>
                <c:pt idx="30">
                  <c:v>233584</c:v>
                </c:pt>
                <c:pt idx="31">
                  <c:v>235711</c:v>
                </c:pt>
                <c:pt idx="32">
                  <c:v>237118</c:v>
                </c:pt>
                <c:pt idx="33">
                  <c:v>238575</c:v>
                </c:pt>
                <c:pt idx="34">
                  <c:v>240510</c:v>
                </c:pt>
                <c:pt idx="35">
                  <c:v>241446</c:v>
                </c:pt>
                <c:pt idx="36">
                  <c:v>244930</c:v>
                </c:pt>
                <c:pt idx="37">
                  <c:v>252552</c:v>
                </c:pt>
                <c:pt idx="38">
                  <c:v>256101</c:v>
                </c:pt>
                <c:pt idx="39">
                  <c:v>256264</c:v>
                </c:pt>
                <c:pt idx="40">
                  <c:v>257355</c:v>
                </c:pt>
                <c:pt idx="41">
                  <c:v>278823</c:v>
                </c:pt>
                <c:pt idx="42">
                  <c:v>271652</c:v>
                </c:pt>
                <c:pt idx="43">
                  <c:v>272694</c:v>
                </c:pt>
                <c:pt idx="44">
                  <c:v>270246</c:v>
                </c:pt>
                <c:pt idx="45">
                  <c:v>272957</c:v>
                </c:pt>
                <c:pt idx="46">
                  <c:v>274043</c:v>
                </c:pt>
                <c:pt idx="47">
                  <c:v>274819</c:v>
                </c:pt>
                <c:pt idx="48">
                  <c:v>272914</c:v>
                </c:pt>
                <c:pt idx="49">
                  <c:v>275265</c:v>
                </c:pt>
                <c:pt idx="50">
                  <c:v>278187</c:v>
                </c:pt>
                <c:pt idx="51">
                  <c:v>280657</c:v>
                </c:pt>
                <c:pt idx="52">
                  <c:v>284673</c:v>
                </c:pt>
                <c:pt idx="53">
                  <c:v>289548</c:v>
                </c:pt>
                <c:pt idx="54">
                  <c:v>294310</c:v>
                </c:pt>
                <c:pt idx="55">
                  <c:v>298513</c:v>
                </c:pt>
                <c:pt idx="56">
                  <c:v>303512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Members!$C$1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Members!$C$2:$C$58</c:f>
              <c:numCache>
                <c:formatCode>General</c:formatCode>
                <c:ptCount val="57"/>
                <c:pt idx="0">
                  <c:v>696044</c:v>
                </c:pt>
                <c:pt idx="1">
                  <c:v>697503</c:v>
                </c:pt>
                <c:pt idx="2">
                  <c:v>694145</c:v>
                </c:pt>
                <c:pt idx="3">
                  <c:v>775421</c:v>
                </c:pt>
                <c:pt idx="4">
                  <c:v>780245</c:v>
                </c:pt>
                <c:pt idx="5">
                  <c:v>781747</c:v>
                </c:pt>
                <c:pt idx="6">
                  <c:v>783068</c:v>
                </c:pt>
                <c:pt idx="7">
                  <c:v>782722</c:v>
                </c:pt>
                <c:pt idx="8">
                  <c:v>782827</c:v>
                </c:pt>
                <c:pt idx="9">
                  <c:v>781485</c:v>
                </c:pt>
                <c:pt idx="10">
                  <c:v>786776</c:v>
                </c:pt>
                <c:pt idx="11">
                  <c:v>780327</c:v>
                </c:pt>
                <c:pt idx="12">
                  <c:v>845022</c:v>
                </c:pt>
                <c:pt idx="13">
                  <c:v>847069</c:v>
                </c:pt>
                <c:pt idx="14">
                  <c:v>850485</c:v>
                </c:pt>
                <c:pt idx="15">
                  <c:v>853425</c:v>
                </c:pt>
                <c:pt idx="16">
                  <c:v>856625</c:v>
                </c:pt>
                <c:pt idx="17">
                  <c:v>863535</c:v>
                </c:pt>
                <c:pt idx="18">
                  <c:v>874972</c:v>
                </c:pt>
                <c:pt idx="19">
                  <c:v>896156</c:v>
                </c:pt>
                <c:pt idx="20">
                  <c:v>914659</c:v>
                </c:pt>
                <c:pt idx="21">
                  <c:v>944696</c:v>
                </c:pt>
                <c:pt idx="22">
                  <c:v>962113</c:v>
                </c:pt>
                <c:pt idx="23">
                  <c:v>950562</c:v>
                </c:pt>
                <c:pt idx="24">
                  <c:v>945497</c:v>
                </c:pt>
                <c:pt idx="25">
                  <c:v>931576</c:v>
                </c:pt>
                <c:pt idx="26">
                  <c:v>937312</c:v>
                </c:pt>
                <c:pt idx="27">
                  <c:v>945754</c:v>
                </c:pt>
                <c:pt idx="28">
                  <c:v>960177</c:v>
                </c:pt>
                <c:pt idx="29">
                  <c:v>970003</c:v>
                </c:pt>
                <c:pt idx="30">
                  <c:v>980585</c:v>
                </c:pt>
                <c:pt idx="31">
                  <c:v>988383</c:v>
                </c:pt>
                <c:pt idx="32">
                  <c:v>995346</c:v>
                </c:pt>
                <c:pt idx="33">
                  <c:v>1001607</c:v>
                </c:pt>
                <c:pt idx="34">
                  <c:v>1011044</c:v>
                </c:pt>
                <c:pt idx="35">
                  <c:v>1014140</c:v>
                </c:pt>
                <c:pt idx="36">
                  <c:v>1021943</c:v>
                </c:pt>
                <c:pt idx="37">
                  <c:v>1048630</c:v>
                </c:pt>
                <c:pt idx="38">
                  <c:v>1063035</c:v>
                </c:pt>
                <c:pt idx="39">
                  <c:v>1058494</c:v>
                </c:pt>
                <c:pt idx="40">
                  <c:v>1063208</c:v>
                </c:pt>
                <c:pt idx="41">
                  <c:v>1165378</c:v>
                </c:pt>
                <c:pt idx="42">
                  <c:v>1151502</c:v>
                </c:pt>
                <c:pt idx="43">
                  <c:v>1158496</c:v>
                </c:pt>
                <c:pt idx="44">
                  <c:v>1142869</c:v>
                </c:pt>
                <c:pt idx="45">
                  <c:v>1163456</c:v>
                </c:pt>
                <c:pt idx="46">
                  <c:v>1174265</c:v>
                </c:pt>
                <c:pt idx="47">
                  <c:v>1180992</c:v>
                </c:pt>
                <c:pt idx="48">
                  <c:v>1175095</c:v>
                </c:pt>
                <c:pt idx="49">
                  <c:v>1189593</c:v>
                </c:pt>
                <c:pt idx="50">
                  <c:v>1201514</c:v>
                </c:pt>
                <c:pt idx="51">
                  <c:v>1214490</c:v>
                </c:pt>
                <c:pt idx="52">
                  <c:v>1229885</c:v>
                </c:pt>
                <c:pt idx="53">
                  <c:v>1249205</c:v>
                </c:pt>
                <c:pt idx="54">
                  <c:v>1268376</c:v>
                </c:pt>
                <c:pt idx="55">
                  <c:v>1283558</c:v>
                </c:pt>
                <c:pt idx="56">
                  <c:v>1299070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Members!$D$1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Members!$D$2:$D$58</c:f>
              <c:numCache>
                <c:formatCode>General</c:formatCode>
                <c:ptCount val="57"/>
                <c:pt idx="0">
                  <c:v>121464</c:v>
                </c:pt>
                <c:pt idx="1">
                  <c:v>121484</c:v>
                </c:pt>
                <c:pt idx="2">
                  <c:v>121666</c:v>
                </c:pt>
                <c:pt idx="3">
                  <c:v>125134</c:v>
                </c:pt>
                <c:pt idx="4">
                  <c:v>125627</c:v>
                </c:pt>
                <c:pt idx="5">
                  <c:v>125565</c:v>
                </c:pt>
                <c:pt idx="6">
                  <c:v>125440</c:v>
                </c:pt>
                <c:pt idx="7">
                  <c:v>125258</c:v>
                </c:pt>
                <c:pt idx="8">
                  <c:v>125269</c:v>
                </c:pt>
                <c:pt idx="9">
                  <c:v>125079</c:v>
                </c:pt>
                <c:pt idx="10">
                  <c:v>125774</c:v>
                </c:pt>
                <c:pt idx="11">
                  <c:v>125138</c:v>
                </c:pt>
                <c:pt idx="12">
                  <c:v>155073</c:v>
                </c:pt>
                <c:pt idx="13">
                  <c:v>155249</c:v>
                </c:pt>
                <c:pt idx="14">
                  <c:v>156327</c:v>
                </c:pt>
                <c:pt idx="15">
                  <c:v>157966</c:v>
                </c:pt>
                <c:pt idx="16">
                  <c:v>159004</c:v>
                </c:pt>
                <c:pt idx="17">
                  <c:v>159684</c:v>
                </c:pt>
                <c:pt idx="18">
                  <c:v>160656</c:v>
                </c:pt>
                <c:pt idx="19">
                  <c:v>163521</c:v>
                </c:pt>
                <c:pt idx="20">
                  <c:v>165680</c:v>
                </c:pt>
                <c:pt idx="21">
                  <c:v>169242</c:v>
                </c:pt>
                <c:pt idx="22">
                  <c:v>171612</c:v>
                </c:pt>
                <c:pt idx="23">
                  <c:v>167983</c:v>
                </c:pt>
                <c:pt idx="24">
                  <c:v>167833</c:v>
                </c:pt>
                <c:pt idx="25">
                  <c:v>164131</c:v>
                </c:pt>
                <c:pt idx="26">
                  <c:v>164645</c:v>
                </c:pt>
                <c:pt idx="27">
                  <c:v>166220</c:v>
                </c:pt>
                <c:pt idx="28">
                  <c:v>168132</c:v>
                </c:pt>
                <c:pt idx="29">
                  <c:v>168166</c:v>
                </c:pt>
                <c:pt idx="30">
                  <c:v>169029</c:v>
                </c:pt>
                <c:pt idx="31">
                  <c:v>169752</c:v>
                </c:pt>
                <c:pt idx="32">
                  <c:v>169844</c:v>
                </c:pt>
                <c:pt idx="33">
                  <c:v>169976</c:v>
                </c:pt>
                <c:pt idx="34">
                  <c:v>170581</c:v>
                </c:pt>
                <c:pt idx="35">
                  <c:v>171210</c:v>
                </c:pt>
                <c:pt idx="36">
                  <c:v>172478</c:v>
                </c:pt>
                <c:pt idx="37">
                  <c:v>175964</c:v>
                </c:pt>
                <c:pt idx="38">
                  <c:v>177296</c:v>
                </c:pt>
                <c:pt idx="39">
                  <c:v>173796</c:v>
                </c:pt>
                <c:pt idx="40">
                  <c:v>174029</c:v>
                </c:pt>
                <c:pt idx="41">
                  <c:v>192804</c:v>
                </c:pt>
                <c:pt idx="42">
                  <c:v>188709</c:v>
                </c:pt>
                <c:pt idx="43">
                  <c:v>191126</c:v>
                </c:pt>
                <c:pt idx="44">
                  <c:v>190420</c:v>
                </c:pt>
                <c:pt idx="45">
                  <c:v>192958</c:v>
                </c:pt>
                <c:pt idx="46">
                  <c:v>194526</c:v>
                </c:pt>
                <c:pt idx="47">
                  <c:v>196015</c:v>
                </c:pt>
                <c:pt idx="48">
                  <c:v>196067</c:v>
                </c:pt>
                <c:pt idx="49">
                  <c:v>197653</c:v>
                </c:pt>
                <c:pt idx="50">
                  <c:v>199317</c:v>
                </c:pt>
                <c:pt idx="51">
                  <c:v>201627</c:v>
                </c:pt>
                <c:pt idx="52">
                  <c:v>204273</c:v>
                </c:pt>
                <c:pt idx="53">
                  <c:v>207483</c:v>
                </c:pt>
                <c:pt idx="54">
                  <c:v>211207</c:v>
                </c:pt>
                <c:pt idx="55">
                  <c:v>214591</c:v>
                </c:pt>
                <c:pt idx="56">
                  <c:v>218436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Members!$E$1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Members!$E$2:$E$58</c:f>
              <c:numCache>
                <c:formatCode>General</c:formatCode>
                <c:ptCount val="57"/>
                <c:pt idx="0">
                  <c:v>9398</c:v>
                </c:pt>
                <c:pt idx="1">
                  <c:v>9307</c:v>
                </c:pt>
                <c:pt idx="2">
                  <c:v>9273</c:v>
                </c:pt>
                <c:pt idx="3">
                  <c:v>10696</c:v>
                </c:pt>
                <c:pt idx="4">
                  <c:v>10704</c:v>
                </c:pt>
                <c:pt idx="5">
                  <c:v>10669</c:v>
                </c:pt>
                <c:pt idx="6">
                  <c:v>10655</c:v>
                </c:pt>
                <c:pt idx="7">
                  <c:v>10677</c:v>
                </c:pt>
                <c:pt idx="8">
                  <c:v>10666</c:v>
                </c:pt>
                <c:pt idx="9">
                  <c:v>10575</c:v>
                </c:pt>
                <c:pt idx="10">
                  <c:v>10578</c:v>
                </c:pt>
                <c:pt idx="11">
                  <c:v>10470</c:v>
                </c:pt>
                <c:pt idx="12">
                  <c:v>11774</c:v>
                </c:pt>
                <c:pt idx="13">
                  <c:v>11809</c:v>
                </c:pt>
                <c:pt idx="14">
                  <c:v>11933</c:v>
                </c:pt>
                <c:pt idx="15">
                  <c:v>11929</c:v>
                </c:pt>
                <c:pt idx="16">
                  <c:v>11929</c:v>
                </c:pt>
                <c:pt idx="17">
                  <c:v>12177</c:v>
                </c:pt>
                <c:pt idx="18">
                  <c:v>12565</c:v>
                </c:pt>
                <c:pt idx="19">
                  <c:v>13435</c:v>
                </c:pt>
                <c:pt idx="20">
                  <c:v>14223</c:v>
                </c:pt>
                <c:pt idx="21">
                  <c:v>15316</c:v>
                </c:pt>
                <c:pt idx="22">
                  <c:v>15980</c:v>
                </c:pt>
                <c:pt idx="23">
                  <c:v>16475</c:v>
                </c:pt>
                <c:pt idx="24">
                  <c:v>17547</c:v>
                </c:pt>
                <c:pt idx="25">
                  <c:v>17706</c:v>
                </c:pt>
                <c:pt idx="26">
                  <c:v>18126</c:v>
                </c:pt>
                <c:pt idx="27">
                  <c:v>18592</c:v>
                </c:pt>
                <c:pt idx="28">
                  <c:v>19262</c:v>
                </c:pt>
                <c:pt idx="29">
                  <c:v>19703</c:v>
                </c:pt>
                <c:pt idx="30">
                  <c:v>19936</c:v>
                </c:pt>
                <c:pt idx="31">
                  <c:v>19984</c:v>
                </c:pt>
                <c:pt idx="32">
                  <c:v>19988</c:v>
                </c:pt>
                <c:pt idx="33">
                  <c:v>20041</c:v>
                </c:pt>
                <c:pt idx="34">
                  <c:v>20096</c:v>
                </c:pt>
                <c:pt idx="35">
                  <c:v>20017</c:v>
                </c:pt>
                <c:pt idx="36">
                  <c:v>20168</c:v>
                </c:pt>
                <c:pt idx="37">
                  <c:v>20577</c:v>
                </c:pt>
                <c:pt idx="38">
                  <c:v>20696</c:v>
                </c:pt>
                <c:pt idx="39">
                  <c:v>20655</c:v>
                </c:pt>
                <c:pt idx="40">
                  <c:v>20745</c:v>
                </c:pt>
                <c:pt idx="41">
                  <c:v>22694</c:v>
                </c:pt>
                <c:pt idx="42">
                  <c:v>22370</c:v>
                </c:pt>
                <c:pt idx="43">
                  <c:v>22318</c:v>
                </c:pt>
                <c:pt idx="44">
                  <c:v>22211</c:v>
                </c:pt>
                <c:pt idx="45">
                  <c:v>22477</c:v>
                </c:pt>
                <c:pt idx="46">
                  <c:v>22632</c:v>
                </c:pt>
                <c:pt idx="47">
                  <c:v>22735</c:v>
                </c:pt>
                <c:pt idx="48">
                  <c:v>22833</c:v>
                </c:pt>
                <c:pt idx="49">
                  <c:v>22939</c:v>
                </c:pt>
                <c:pt idx="50">
                  <c:v>23082</c:v>
                </c:pt>
                <c:pt idx="51">
                  <c:v>23198</c:v>
                </c:pt>
                <c:pt idx="52">
                  <c:v>23603</c:v>
                </c:pt>
                <c:pt idx="53">
                  <c:v>24026</c:v>
                </c:pt>
                <c:pt idx="54">
                  <c:v>24472</c:v>
                </c:pt>
                <c:pt idx="55">
                  <c:v>24806</c:v>
                </c:pt>
                <c:pt idx="56">
                  <c:v>25198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869192"/>
        <c:axId val="824877424"/>
      </c:lineChart>
      <c:dateAx>
        <c:axId val="824869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877424"/>
        <c:crosses val="autoZero"/>
        <c:auto val="1"/>
        <c:lblOffset val="100"/>
        <c:baseTimeUnit val="months"/>
      </c:dateAx>
      <c:valAx>
        <c:axId val="82487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86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Members!$B$1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Members!$B$2:$B$58</c:f>
              <c:numCache>
                <c:formatCode>General</c:formatCode>
                <c:ptCount val="57"/>
                <c:pt idx="0">
                  <c:v>111901</c:v>
                </c:pt>
                <c:pt idx="1">
                  <c:v>112213</c:v>
                </c:pt>
                <c:pt idx="2">
                  <c:v>112500</c:v>
                </c:pt>
                <c:pt idx="3">
                  <c:v>123849</c:v>
                </c:pt>
                <c:pt idx="4">
                  <c:v>124479</c:v>
                </c:pt>
                <c:pt idx="5">
                  <c:v>124371</c:v>
                </c:pt>
                <c:pt idx="6">
                  <c:v>124480</c:v>
                </c:pt>
                <c:pt idx="7">
                  <c:v>124698</c:v>
                </c:pt>
                <c:pt idx="8">
                  <c:v>124666</c:v>
                </c:pt>
                <c:pt idx="9">
                  <c:v>124387</c:v>
                </c:pt>
                <c:pt idx="10">
                  <c:v>125330</c:v>
                </c:pt>
                <c:pt idx="11">
                  <c:v>124456</c:v>
                </c:pt>
                <c:pt idx="12">
                  <c:v>147101</c:v>
                </c:pt>
                <c:pt idx="13">
                  <c:v>148993</c:v>
                </c:pt>
                <c:pt idx="14">
                  <c:v>151905</c:v>
                </c:pt>
                <c:pt idx="15">
                  <c:v>155100</c:v>
                </c:pt>
                <c:pt idx="16">
                  <c:v>159784</c:v>
                </c:pt>
                <c:pt idx="17">
                  <c:v>163435</c:v>
                </c:pt>
                <c:pt idx="18">
                  <c:v>168088</c:v>
                </c:pt>
                <c:pt idx="19">
                  <c:v>176975</c:v>
                </c:pt>
                <c:pt idx="20">
                  <c:v>185945</c:v>
                </c:pt>
                <c:pt idx="21">
                  <c:v>197944</c:v>
                </c:pt>
                <c:pt idx="22">
                  <c:v>205798</c:v>
                </c:pt>
                <c:pt idx="23">
                  <c:v>209124</c:v>
                </c:pt>
                <c:pt idx="24">
                  <c:v>215250</c:v>
                </c:pt>
                <c:pt idx="25">
                  <c:v>213611</c:v>
                </c:pt>
                <c:pt idx="26">
                  <c:v>217158</c:v>
                </c:pt>
                <c:pt idx="27">
                  <c:v>222217</c:v>
                </c:pt>
                <c:pt idx="28">
                  <c:v>228344</c:v>
                </c:pt>
                <c:pt idx="29">
                  <c:v>231283</c:v>
                </c:pt>
                <c:pt idx="30">
                  <c:v>233584</c:v>
                </c:pt>
                <c:pt idx="31">
                  <c:v>235711</c:v>
                </c:pt>
                <c:pt idx="32">
                  <c:v>237118</c:v>
                </c:pt>
                <c:pt idx="33">
                  <c:v>238575</c:v>
                </c:pt>
                <c:pt idx="34">
                  <c:v>240510</c:v>
                </c:pt>
                <c:pt idx="35">
                  <c:v>241446</c:v>
                </c:pt>
                <c:pt idx="36">
                  <c:v>244930</c:v>
                </c:pt>
                <c:pt idx="37">
                  <c:v>252552</c:v>
                </c:pt>
                <c:pt idx="38">
                  <c:v>256101</c:v>
                </c:pt>
                <c:pt idx="39">
                  <c:v>256264</c:v>
                </c:pt>
                <c:pt idx="40">
                  <c:v>257355</c:v>
                </c:pt>
                <c:pt idx="41">
                  <c:v>278823</c:v>
                </c:pt>
                <c:pt idx="42">
                  <c:v>271652</c:v>
                </c:pt>
                <c:pt idx="43">
                  <c:v>272694</c:v>
                </c:pt>
                <c:pt idx="44">
                  <c:v>270246</c:v>
                </c:pt>
                <c:pt idx="45">
                  <c:v>272957</c:v>
                </c:pt>
                <c:pt idx="46">
                  <c:v>274043</c:v>
                </c:pt>
                <c:pt idx="47">
                  <c:v>274819</c:v>
                </c:pt>
                <c:pt idx="48">
                  <c:v>272914</c:v>
                </c:pt>
                <c:pt idx="49">
                  <c:v>275265</c:v>
                </c:pt>
                <c:pt idx="50">
                  <c:v>278187</c:v>
                </c:pt>
                <c:pt idx="51">
                  <c:v>280657</c:v>
                </c:pt>
                <c:pt idx="52">
                  <c:v>284673</c:v>
                </c:pt>
                <c:pt idx="53">
                  <c:v>289548</c:v>
                </c:pt>
                <c:pt idx="54">
                  <c:v>294310</c:v>
                </c:pt>
                <c:pt idx="55">
                  <c:v>298513</c:v>
                </c:pt>
                <c:pt idx="56">
                  <c:v>303512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Members!$D$1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Members!$D$2:$D$58</c:f>
              <c:numCache>
                <c:formatCode>General</c:formatCode>
                <c:ptCount val="57"/>
                <c:pt idx="0">
                  <c:v>121464</c:v>
                </c:pt>
                <c:pt idx="1">
                  <c:v>121484</c:v>
                </c:pt>
                <c:pt idx="2">
                  <c:v>121666</c:v>
                </c:pt>
                <c:pt idx="3">
                  <c:v>125134</c:v>
                </c:pt>
                <c:pt idx="4">
                  <c:v>125627</c:v>
                </c:pt>
                <c:pt idx="5">
                  <c:v>125565</c:v>
                </c:pt>
                <c:pt idx="6">
                  <c:v>125440</c:v>
                </c:pt>
                <c:pt idx="7">
                  <c:v>125258</c:v>
                </c:pt>
                <c:pt idx="8">
                  <c:v>125269</c:v>
                </c:pt>
                <c:pt idx="9">
                  <c:v>125079</c:v>
                </c:pt>
                <c:pt idx="10">
                  <c:v>125774</c:v>
                </c:pt>
                <c:pt idx="11">
                  <c:v>125138</c:v>
                </c:pt>
                <c:pt idx="12">
                  <c:v>155073</c:v>
                </c:pt>
                <c:pt idx="13">
                  <c:v>155249</c:v>
                </c:pt>
                <c:pt idx="14">
                  <c:v>156327</c:v>
                </c:pt>
                <c:pt idx="15">
                  <c:v>157966</c:v>
                </c:pt>
                <c:pt idx="16">
                  <c:v>159004</c:v>
                </c:pt>
                <c:pt idx="17">
                  <c:v>159684</c:v>
                </c:pt>
                <c:pt idx="18">
                  <c:v>160656</c:v>
                </c:pt>
                <c:pt idx="19">
                  <c:v>163521</c:v>
                </c:pt>
                <c:pt idx="20">
                  <c:v>165680</c:v>
                </c:pt>
                <c:pt idx="21">
                  <c:v>169242</c:v>
                </c:pt>
                <c:pt idx="22">
                  <c:v>171612</c:v>
                </c:pt>
                <c:pt idx="23">
                  <c:v>167983</c:v>
                </c:pt>
                <c:pt idx="24">
                  <c:v>167833</c:v>
                </c:pt>
                <c:pt idx="25">
                  <c:v>164131</c:v>
                </c:pt>
                <c:pt idx="26">
                  <c:v>164645</c:v>
                </c:pt>
                <c:pt idx="27">
                  <c:v>166220</c:v>
                </c:pt>
                <c:pt idx="28">
                  <c:v>168132</c:v>
                </c:pt>
                <c:pt idx="29">
                  <c:v>168166</c:v>
                </c:pt>
                <c:pt idx="30">
                  <c:v>169029</c:v>
                </c:pt>
                <c:pt idx="31">
                  <c:v>169752</c:v>
                </c:pt>
                <c:pt idx="32">
                  <c:v>169844</c:v>
                </c:pt>
                <c:pt idx="33">
                  <c:v>169976</c:v>
                </c:pt>
                <c:pt idx="34">
                  <c:v>170581</c:v>
                </c:pt>
                <c:pt idx="35">
                  <c:v>171210</c:v>
                </c:pt>
                <c:pt idx="36">
                  <c:v>172478</c:v>
                </c:pt>
                <c:pt idx="37">
                  <c:v>175964</c:v>
                </c:pt>
                <c:pt idx="38">
                  <c:v>177296</c:v>
                </c:pt>
                <c:pt idx="39">
                  <c:v>173796</c:v>
                </c:pt>
                <c:pt idx="40">
                  <c:v>174029</c:v>
                </c:pt>
                <c:pt idx="41">
                  <c:v>192804</c:v>
                </c:pt>
                <c:pt idx="42">
                  <c:v>188709</c:v>
                </c:pt>
                <c:pt idx="43">
                  <c:v>191126</c:v>
                </c:pt>
                <c:pt idx="44">
                  <c:v>190420</c:v>
                </c:pt>
                <c:pt idx="45">
                  <c:v>192958</c:v>
                </c:pt>
                <c:pt idx="46">
                  <c:v>194526</c:v>
                </c:pt>
                <c:pt idx="47">
                  <c:v>196015</c:v>
                </c:pt>
                <c:pt idx="48">
                  <c:v>196067</c:v>
                </c:pt>
                <c:pt idx="49">
                  <c:v>197653</c:v>
                </c:pt>
                <c:pt idx="50">
                  <c:v>199317</c:v>
                </c:pt>
                <c:pt idx="51">
                  <c:v>201627</c:v>
                </c:pt>
                <c:pt idx="52">
                  <c:v>204273</c:v>
                </c:pt>
                <c:pt idx="53">
                  <c:v>207483</c:v>
                </c:pt>
                <c:pt idx="54">
                  <c:v>211207</c:v>
                </c:pt>
                <c:pt idx="55">
                  <c:v>214591</c:v>
                </c:pt>
                <c:pt idx="56">
                  <c:v>218436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Members!$E$1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Members!$A$2:$A$58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Members!$E$2:$E$58</c:f>
              <c:numCache>
                <c:formatCode>General</c:formatCode>
                <c:ptCount val="57"/>
                <c:pt idx="0">
                  <c:v>9398</c:v>
                </c:pt>
                <c:pt idx="1">
                  <c:v>9307</c:v>
                </c:pt>
                <c:pt idx="2">
                  <c:v>9273</c:v>
                </c:pt>
                <c:pt idx="3">
                  <c:v>10696</c:v>
                </c:pt>
                <c:pt idx="4">
                  <c:v>10704</c:v>
                </c:pt>
                <c:pt idx="5">
                  <c:v>10669</c:v>
                </c:pt>
                <c:pt idx="6">
                  <c:v>10655</c:v>
                </c:pt>
                <c:pt idx="7">
                  <c:v>10677</c:v>
                </c:pt>
                <c:pt idx="8">
                  <c:v>10666</c:v>
                </c:pt>
                <c:pt idx="9">
                  <c:v>10575</c:v>
                </c:pt>
                <c:pt idx="10">
                  <c:v>10578</c:v>
                </c:pt>
                <c:pt idx="11">
                  <c:v>10470</c:v>
                </c:pt>
                <c:pt idx="12">
                  <c:v>11774</c:v>
                </c:pt>
                <c:pt idx="13">
                  <c:v>11809</c:v>
                </c:pt>
                <c:pt idx="14">
                  <c:v>11933</c:v>
                </c:pt>
                <c:pt idx="15">
                  <c:v>11929</c:v>
                </c:pt>
                <c:pt idx="16">
                  <c:v>11929</c:v>
                </c:pt>
                <c:pt idx="17">
                  <c:v>12177</c:v>
                </c:pt>
                <c:pt idx="18">
                  <c:v>12565</c:v>
                </c:pt>
                <c:pt idx="19">
                  <c:v>13435</c:v>
                </c:pt>
                <c:pt idx="20">
                  <c:v>14223</c:v>
                </c:pt>
                <c:pt idx="21">
                  <c:v>15316</c:v>
                </c:pt>
                <c:pt idx="22">
                  <c:v>15980</c:v>
                </c:pt>
                <c:pt idx="23">
                  <c:v>16475</c:v>
                </c:pt>
                <c:pt idx="24">
                  <c:v>17547</c:v>
                </c:pt>
                <c:pt idx="25">
                  <c:v>17706</c:v>
                </c:pt>
                <c:pt idx="26">
                  <c:v>18126</c:v>
                </c:pt>
                <c:pt idx="27">
                  <c:v>18592</c:v>
                </c:pt>
                <c:pt idx="28">
                  <c:v>19262</c:v>
                </c:pt>
                <c:pt idx="29">
                  <c:v>19703</c:v>
                </c:pt>
                <c:pt idx="30">
                  <c:v>19936</c:v>
                </c:pt>
                <c:pt idx="31">
                  <c:v>19984</c:v>
                </c:pt>
                <c:pt idx="32">
                  <c:v>19988</c:v>
                </c:pt>
                <c:pt idx="33">
                  <c:v>20041</c:v>
                </c:pt>
                <c:pt idx="34">
                  <c:v>20096</c:v>
                </c:pt>
                <c:pt idx="35">
                  <c:v>20017</c:v>
                </c:pt>
                <c:pt idx="36">
                  <c:v>20168</c:v>
                </c:pt>
                <c:pt idx="37">
                  <c:v>20577</c:v>
                </c:pt>
                <c:pt idx="38">
                  <c:v>20696</c:v>
                </c:pt>
                <c:pt idx="39">
                  <c:v>20655</c:v>
                </c:pt>
                <c:pt idx="40">
                  <c:v>20745</c:v>
                </c:pt>
                <c:pt idx="41">
                  <c:v>22694</c:v>
                </c:pt>
                <c:pt idx="42">
                  <c:v>22370</c:v>
                </c:pt>
                <c:pt idx="43">
                  <c:v>22318</c:v>
                </c:pt>
                <c:pt idx="44">
                  <c:v>22211</c:v>
                </c:pt>
                <c:pt idx="45">
                  <c:v>22477</c:v>
                </c:pt>
                <c:pt idx="46">
                  <c:v>22632</c:v>
                </c:pt>
                <c:pt idx="47">
                  <c:v>22735</c:v>
                </c:pt>
                <c:pt idx="48">
                  <c:v>22833</c:v>
                </c:pt>
                <c:pt idx="49">
                  <c:v>22939</c:v>
                </c:pt>
                <c:pt idx="50">
                  <c:v>23082</c:v>
                </c:pt>
                <c:pt idx="51">
                  <c:v>23198</c:v>
                </c:pt>
                <c:pt idx="52">
                  <c:v>23603</c:v>
                </c:pt>
                <c:pt idx="53">
                  <c:v>24026</c:v>
                </c:pt>
                <c:pt idx="54">
                  <c:v>24472</c:v>
                </c:pt>
                <c:pt idx="55">
                  <c:v>24806</c:v>
                </c:pt>
                <c:pt idx="56">
                  <c:v>25198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86784"/>
        <c:axId val="680387176"/>
      </c:lineChart>
      <c:dateAx>
        <c:axId val="68038678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7176"/>
        <c:crosses val="autoZero"/>
        <c:auto val="1"/>
        <c:lblOffset val="100"/>
        <c:baseTimeUnit val="months"/>
      </c:dateAx>
      <c:valAx>
        <c:axId val="68038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Members_MCLA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Members!$I$1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Members!$I$2:$I$58</c:f>
              <c:numCache>
                <c:formatCode>General</c:formatCode>
                <c:ptCount val="57"/>
                <c:pt idx="0">
                  <c:v>106149</c:v>
                </c:pt>
                <c:pt idx="1">
                  <c:v>106574</c:v>
                </c:pt>
                <c:pt idx="2">
                  <c:v>107408</c:v>
                </c:pt>
                <c:pt idx="3">
                  <c:v>118824</c:v>
                </c:pt>
                <c:pt idx="4">
                  <c:v>119520</c:v>
                </c:pt>
                <c:pt idx="5">
                  <c:v>119489</c:v>
                </c:pt>
                <c:pt idx="6">
                  <c:v>119642</c:v>
                </c:pt>
                <c:pt idx="7">
                  <c:v>119952</c:v>
                </c:pt>
                <c:pt idx="8">
                  <c:v>119989</c:v>
                </c:pt>
                <c:pt idx="9">
                  <c:v>119799</c:v>
                </c:pt>
                <c:pt idx="10">
                  <c:v>120806</c:v>
                </c:pt>
                <c:pt idx="11">
                  <c:v>119815</c:v>
                </c:pt>
                <c:pt idx="12">
                  <c:v>140940</c:v>
                </c:pt>
                <c:pt idx="13">
                  <c:v>142071</c:v>
                </c:pt>
                <c:pt idx="14">
                  <c:v>144262</c:v>
                </c:pt>
                <c:pt idx="15">
                  <c:v>146639</c:v>
                </c:pt>
                <c:pt idx="16">
                  <c:v>148936</c:v>
                </c:pt>
                <c:pt idx="17">
                  <c:v>152590</c:v>
                </c:pt>
                <c:pt idx="18">
                  <c:v>157332</c:v>
                </c:pt>
                <c:pt idx="19">
                  <c:v>166694</c:v>
                </c:pt>
                <c:pt idx="20">
                  <c:v>175941</c:v>
                </c:pt>
                <c:pt idx="21">
                  <c:v>188261</c:v>
                </c:pt>
                <c:pt idx="22">
                  <c:v>196542</c:v>
                </c:pt>
                <c:pt idx="23">
                  <c:v>200840</c:v>
                </c:pt>
                <c:pt idx="24">
                  <c:v>208036</c:v>
                </c:pt>
                <c:pt idx="25">
                  <c:v>206530</c:v>
                </c:pt>
                <c:pt idx="26">
                  <c:v>209917</c:v>
                </c:pt>
                <c:pt idx="27">
                  <c:v>215158</c:v>
                </c:pt>
                <c:pt idx="28">
                  <c:v>221419</c:v>
                </c:pt>
                <c:pt idx="29">
                  <c:v>224545</c:v>
                </c:pt>
                <c:pt idx="30">
                  <c:v>227131</c:v>
                </c:pt>
                <c:pt idx="31">
                  <c:v>229470</c:v>
                </c:pt>
                <c:pt idx="32">
                  <c:v>231077</c:v>
                </c:pt>
                <c:pt idx="33">
                  <c:v>232767</c:v>
                </c:pt>
                <c:pt idx="34">
                  <c:v>234915</c:v>
                </c:pt>
                <c:pt idx="35">
                  <c:v>236036</c:v>
                </c:pt>
                <c:pt idx="36">
                  <c:v>239940</c:v>
                </c:pt>
                <c:pt idx="37">
                  <c:v>247553</c:v>
                </c:pt>
                <c:pt idx="38">
                  <c:v>251089</c:v>
                </c:pt>
                <c:pt idx="39">
                  <c:v>251421</c:v>
                </c:pt>
                <c:pt idx="40">
                  <c:v>252655</c:v>
                </c:pt>
                <c:pt idx="41">
                  <c:v>274216</c:v>
                </c:pt>
                <c:pt idx="42">
                  <c:v>267148</c:v>
                </c:pt>
                <c:pt idx="43">
                  <c:v>268300</c:v>
                </c:pt>
                <c:pt idx="44">
                  <c:v>265941</c:v>
                </c:pt>
                <c:pt idx="45">
                  <c:v>268732</c:v>
                </c:pt>
                <c:pt idx="46">
                  <c:v>269929</c:v>
                </c:pt>
                <c:pt idx="47">
                  <c:v>270759</c:v>
                </c:pt>
                <c:pt idx="48">
                  <c:v>267543</c:v>
                </c:pt>
                <c:pt idx="49">
                  <c:v>269305</c:v>
                </c:pt>
                <c:pt idx="50">
                  <c:v>271745</c:v>
                </c:pt>
                <c:pt idx="51">
                  <c:v>274305</c:v>
                </c:pt>
                <c:pt idx="52">
                  <c:v>278418</c:v>
                </c:pt>
                <c:pt idx="53">
                  <c:v>283369</c:v>
                </c:pt>
                <c:pt idx="54">
                  <c:v>288174</c:v>
                </c:pt>
                <c:pt idx="55">
                  <c:v>292368</c:v>
                </c:pt>
                <c:pt idx="56">
                  <c:v>297216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Members!$J$1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Members!$J$2:$J$58</c:f>
              <c:numCache>
                <c:formatCode>General</c:formatCode>
                <c:ptCount val="57"/>
                <c:pt idx="0">
                  <c:v>665552</c:v>
                </c:pt>
                <c:pt idx="1">
                  <c:v>667808</c:v>
                </c:pt>
                <c:pt idx="2">
                  <c:v>681763</c:v>
                </c:pt>
                <c:pt idx="3">
                  <c:v>763515</c:v>
                </c:pt>
                <c:pt idx="4">
                  <c:v>768312</c:v>
                </c:pt>
                <c:pt idx="5">
                  <c:v>769864</c:v>
                </c:pt>
                <c:pt idx="6">
                  <c:v>771215</c:v>
                </c:pt>
                <c:pt idx="7">
                  <c:v>770947</c:v>
                </c:pt>
                <c:pt idx="8">
                  <c:v>771060</c:v>
                </c:pt>
                <c:pt idx="9">
                  <c:v>769696</c:v>
                </c:pt>
                <c:pt idx="10">
                  <c:v>774948</c:v>
                </c:pt>
                <c:pt idx="11">
                  <c:v>768258</c:v>
                </c:pt>
                <c:pt idx="12">
                  <c:v>831880</c:v>
                </c:pt>
                <c:pt idx="13">
                  <c:v>833260</c:v>
                </c:pt>
                <c:pt idx="14">
                  <c:v>835970</c:v>
                </c:pt>
                <c:pt idx="15">
                  <c:v>838058</c:v>
                </c:pt>
                <c:pt idx="16">
                  <c:v>839446</c:v>
                </c:pt>
                <c:pt idx="17">
                  <c:v>846333</c:v>
                </c:pt>
                <c:pt idx="18">
                  <c:v>856698</c:v>
                </c:pt>
                <c:pt idx="19">
                  <c:v>878297</c:v>
                </c:pt>
                <c:pt idx="20">
                  <c:v>897103</c:v>
                </c:pt>
                <c:pt idx="21">
                  <c:v>927596</c:v>
                </c:pt>
                <c:pt idx="22">
                  <c:v>945463</c:v>
                </c:pt>
                <c:pt idx="23">
                  <c:v>935498</c:v>
                </c:pt>
                <c:pt idx="24">
                  <c:v>931162</c:v>
                </c:pt>
                <c:pt idx="25">
                  <c:v>917346</c:v>
                </c:pt>
                <c:pt idx="26">
                  <c:v>922573</c:v>
                </c:pt>
                <c:pt idx="27">
                  <c:v>931211</c:v>
                </c:pt>
                <c:pt idx="28">
                  <c:v>945667</c:v>
                </c:pt>
                <c:pt idx="29">
                  <c:v>955753</c:v>
                </c:pt>
                <c:pt idx="30">
                  <c:v>966702</c:v>
                </c:pt>
                <c:pt idx="31">
                  <c:v>974914</c:v>
                </c:pt>
                <c:pt idx="32">
                  <c:v>982109</c:v>
                </c:pt>
                <c:pt idx="33">
                  <c:v>988502</c:v>
                </c:pt>
                <c:pt idx="34">
                  <c:v>998125</c:v>
                </c:pt>
                <c:pt idx="35">
                  <c:v>1001486</c:v>
                </c:pt>
                <c:pt idx="36">
                  <c:v>1009926</c:v>
                </c:pt>
                <c:pt idx="37">
                  <c:v>1036628</c:v>
                </c:pt>
                <c:pt idx="38">
                  <c:v>1051036</c:v>
                </c:pt>
                <c:pt idx="39">
                  <c:v>1046604</c:v>
                </c:pt>
                <c:pt idx="40">
                  <c:v>1051532</c:v>
                </c:pt>
                <c:pt idx="41">
                  <c:v>1153881</c:v>
                </c:pt>
                <c:pt idx="42">
                  <c:v>1140103</c:v>
                </c:pt>
                <c:pt idx="43">
                  <c:v>1147259</c:v>
                </c:pt>
                <c:pt idx="44">
                  <c:v>1131720</c:v>
                </c:pt>
                <c:pt idx="45">
                  <c:v>1152416</c:v>
                </c:pt>
                <c:pt idx="46">
                  <c:v>1163224</c:v>
                </c:pt>
                <c:pt idx="47">
                  <c:v>1170093</c:v>
                </c:pt>
                <c:pt idx="48">
                  <c:v>1161876</c:v>
                </c:pt>
                <c:pt idx="49">
                  <c:v>1175435</c:v>
                </c:pt>
                <c:pt idx="50">
                  <c:v>1186624</c:v>
                </c:pt>
                <c:pt idx="51">
                  <c:v>1199629</c:v>
                </c:pt>
                <c:pt idx="52">
                  <c:v>1214968</c:v>
                </c:pt>
                <c:pt idx="53">
                  <c:v>1234335</c:v>
                </c:pt>
                <c:pt idx="54">
                  <c:v>1253482</c:v>
                </c:pt>
                <c:pt idx="55">
                  <c:v>1268704</c:v>
                </c:pt>
                <c:pt idx="56">
                  <c:v>1284093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Members!$K$1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Members!$K$2:$K$58</c:f>
              <c:numCache>
                <c:formatCode>General</c:formatCode>
                <c:ptCount val="57"/>
                <c:pt idx="0">
                  <c:v>118748</c:v>
                </c:pt>
                <c:pt idx="1">
                  <c:v>118783</c:v>
                </c:pt>
                <c:pt idx="2">
                  <c:v>119222</c:v>
                </c:pt>
                <c:pt idx="3">
                  <c:v>122713</c:v>
                </c:pt>
                <c:pt idx="4">
                  <c:v>123250</c:v>
                </c:pt>
                <c:pt idx="5">
                  <c:v>123216</c:v>
                </c:pt>
                <c:pt idx="6">
                  <c:v>123127</c:v>
                </c:pt>
                <c:pt idx="7">
                  <c:v>122971</c:v>
                </c:pt>
                <c:pt idx="8">
                  <c:v>123018</c:v>
                </c:pt>
                <c:pt idx="9">
                  <c:v>122862</c:v>
                </c:pt>
                <c:pt idx="10">
                  <c:v>123603</c:v>
                </c:pt>
                <c:pt idx="11">
                  <c:v>122900</c:v>
                </c:pt>
                <c:pt idx="12">
                  <c:v>152720</c:v>
                </c:pt>
                <c:pt idx="13">
                  <c:v>152765</c:v>
                </c:pt>
                <c:pt idx="14">
                  <c:v>153736</c:v>
                </c:pt>
                <c:pt idx="15">
                  <c:v>155220</c:v>
                </c:pt>
                <c:pt idx="16">
                  <c:v>155889</c:v>
                </c:pt>
                <c:pt idx="17">
                  <c:v>156602</c:v>
                </c:pt>
                <c:pt idx="18">
                  <c:v>157272</c:v>
                </c:pt>
                <c:pt idx="19">
                  <c:v>160313</c:v>
                </c:pt>
                <c:pt idx="20">
                  <c:v>162554</c:v>
                </c:pt>
                <c:pt idx="21">
                  <c:v>166241</c:v>
                </c:pt>
                <c:pt idx="22">
                  <c:v>168740</c:v>
                </c:pt>
                <c:pt idx="23">
                  <c:v>165544</c:v>
                </c:pt>
                <c:pt idx="24">
                  <c:v>165443</c:v>
                </c:pt>
                <c:pt idx="25">
                  <c:v>161756</c:v>
                </c:pt>
                <c:pt idx="26">
                  <c:v>162295</c:v>
                </c:pt>
                <c:pt idx="27">
                  <c:v>163925</c:v>
                </c:pt>
                <c:pt idx="28">
                  <c:v>165890</c:v>
                </c:pt>
                <c:pt idx="29">
                  <c:v>166010</c:v>
                </c:pt>
                <c:pt idx="30">
                  <c:v>166993</c:v>
                </c:pt>
                <c:pt idx="31">
                  <c:v>167812</c:v>
                </c:pt>
                <c:pt idx="32">
                  <c:v>167967</c:v>
                </c:pt>
                <c:pt idx="33">
                  <c:v>168163</c:v>
                </c:pt>
                <c:pt idx="34">
                  <c:v>168878</c:v>
                </c:pt>
                <c:pt idx="35">
                  <c:v>169555</c:v>
                </c:pt>
                <c:pt idx="36">
                  <c:v>170867</c:v>
                </c:pt>
                <c:pt idx="37">
                  <c:v>174361</c:v>
                </c:pt>
                <c:pt idx="38">
                  <c:v>175731</c:v>
                </c:pt>
                <c:pt idx="39">
                  <c:v>172270</c:v>
                </c:pt>
                <c:pt idx="40">
                  <c:v>172538</c:v>
                </c:pt>
                <c:pt idx="41">
                  <c:v>191344</c:v>
                </c:pt>
                <c:pt idx="42">
                  <c:v>187308</c:v>
                </c:pt>
                <c:pt idx="43">
                  <c:v>189728</c:v>
                </c:pt>
                <c:pt idx="44">
                  <c:v>189048</c:v>
                </c:pt>
                <c:pt idx="45">
                  <c:v>191612</c:v>
                </c:pt>
                <c:pt idx="46">
                  <c:v>193187</c:v>
                </c:pt>
                <c:pt idx="47">
                  <c:v>194702</c:v>
                </c:pt>
                <c:pt idx="48">
                  <c:v>194628</c:v>
                </c:pt>
                <c:pt idx="49">
                  <c:v>196096</c:v>
                </c:pt>
                <c:pt idx="50">
                  <c:v>197704</c:v>
                </c:pt>
                <c:pt idx="51">
                  <c:v>200026</c:v>
                </c:pt>
                <c:pt idx="52">
                  <c:v>202634</c:v>
                </c:pt>
                <c:pt idx="53">
                  <c:v>205870</c:v>
                </c:pt>
                <c:pt idx="54">
                  <c:v>209604</c:v>
                </c:pt>
                <c:pt idx="55">
                  <c:v>212996</c:v>
                </c:pt>
                <c:pt idx="56">
                  <c:v>216818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Members!$L$1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Members!$L$2:$L$58</c:f>
              <c:numCache>
                <c:formatCode>General</c:formatCode>
                <c:ptCount val="57"/>
                <c:pt idx="0">
                  <c:v>9096</c:v>
                </c:pt>
                <c:pt idx="1">
                  <c:v>9047</c:v>
                </c:pt>
                <c:pt idx="2">
                  <c:v>9169</c:v>
                </c:pt>
                <c:pt idx="3">
                  <c:v>10609</c:v>
                </c:pt>
                <c:pt idx="4">
                  <c:v>10624</c:v>
                </c:pt>
                <c:pt idx="5">
                  <c:v>10594</c:v>
                </c:pt>
                <c:pt idx="6">
                  <c:v>10582</c:v>
                </c:pt>
                <c:pt idx="7">
                  <c:v>10611</c:v>
                </c:pt>
                <c:pt idx="8">
                  <c:v>10591</c:v>
                </c:pt>
                <c:pt idx="9">
                  <c:v>10518</c:v>
                </c:pt>
                <c:pt idx="10">
                  <c:v>10529</c:v>
                </c:pt>
                <c:pt idx="11">
                  <c:v>10425</c:v>
                </c:pt>
                <c:pt idx="12">
                  <c:v>11722</c:v>
                </c:pt>
                <c:pt idx="13">
                  <c:v>11749</c:v>
                </c:pt>
                <c:pt idx="14">
                  <c:v>11865</c:v>
                </c:pt>
                <c:pt idx="15">
                  <c:v>11865</c:v>
                </c:pt>
                <c:pt idx="16">
                  <c:v>11865</c:v>
                </c:pt>
                <c:pt idx="17">
                  <c:v>12116</c:v>
                </c:pt>
                <c:pt idx="18">
                  <c:v>12403</c:v>
                </c:pt>
                <c:pt idx="19">
                  <c:v>13300</c:v>
                </c:pt>
                <c:pt idx="20">
                  <c:v>14088</c:v>
                </c:pt>
                <c:pt idx="21">
                  <c:v>15191</c:v>
                </c:pt>
                <c:pt idx="22">
                  <c:v>15851</c:v>
                </c:pt>
                <c:pt idx="23">
                  <c:v>16332</c:v>
                </c:pt>
                <c:pt idx="24">
                  <c:v>17348</c:v>
                </c:pt>
                <c:pt idx="25">
                  <c:v>17520</c:v>
                </c:pt>
                <c:pt idx="26">
                  <c:v>17943</c:v>
                </c:pt>
                <c:pt idx="27">
                  <c:v>18417</c:v>
                </c:pt>
                <c:pt idx="28">
                  <c:v>19082</c:v>
                </c:pt>
                <c:pt idx="29">
                  <c:v>19526</c:v>
                </c:pt>
                <c:pt idx="30">
                  <c:v>19784</c:v>
                </c:pt>
                <c:pt idx="31">
                  <c:v>19834</c:v>
                </c:pt>
                <c:pt idx="32">
                  <c:v>19842</c:v>
                </c:pt>
                <c:pt idx="33">
                  <c:v>19903</c:v>
                </c:pt>
                <c:pt idx="34">
                  <c:v>19946</c:v>
                </c:pt>
                <c:pt idx="35">
                  <c:v>19872</c:v>
                </c:pt>
                <c:pt idx="36">
                  <c:v>20038</c:v>
                </c:pt>
                <c:pt idx="37">
                  <c:v>20450</c:v>
                </c:pt>
                <c:pt idx="38">
                  <c:v>20571</c:v>
                </c:pt>
                <c:pt idx="39">
                  <c:v>20535</c:v>
                </c:pt>
                <c:pt idx="40">
                  <c:v>20622</c:v>
                </c:pt>
                <c:pt idx="41">
                  <c:v>22576</c:v>
                </c:pt>
                <c:pt idx="42">
                  <c:v>22252</c:v>
                </c:pt>
                <c:pt idx="43">
                  <c:v>22199</c:v>
                </c:pt>
                <c:pt idx="44">
                  <c:v>22102</c:v>
                </c:pt>
                <c:pt idx="45">
                  <c:v>22360</c:v>
                </c:pt>
                <c:pt idx="46">
                  <c:v>22505</c:v>
                </c:pt>
                <c:pt idx="47">
                  <c:v>22624</c:v>
                </c:pt>
                <c:pt idx="48">
                  <c:v>22714</c:v>
                </c:pt>
                <c:pt idx="49">
                  <c:v>22811</c:v>
                </c:pt>
                <c:pt idx="50">
                  <c:v>22957</c:v>
                </c:pt>
                <c:pt idx="51">
                  <c:v>23059</c:v>
                </c:pt>
                <c:pt idx="52">
                  <c:v>23476</c:v>
                </c:pt>
                <c:pt idx="53">
                  <c:v>23904</c:v>
                </c:pt>
                <c:pt idx="54">
                  <c:v>24338</c:v>
                </c:pt>
                <c:pt idx="55">
                  <c:v>24679</c:v>
                </c:pt>
                <c:pt idx="56">
                  <c:v>25074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87960"/>
        <c:axId val="680388352"/>
      </c:lineChart>
      <c:dateAx>
        <c:axId val="6803879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8352"/>
        <c:crosses val="autoZero"/>
        <c:auto val="1"/>
        <c:lblOffset val="100"/>
        <c:baseTimeUnit val="months"/>
      </c:dateAx>
      <c:valAx>
        <c:axId val="68038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7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Members_MCLA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Members!$I$1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Members!$I$2:$I$58</c:f>
              <c:numCache>
                <c:formatCode>General</c:formatCode>
                <c:ptCount val="57"/>
                <c:pt idx="0">
                  <c:v>106149</c:v>
                </c:pt>
                <c:pt idx="1">
                  <c:v>106574</c:v>
                </c:pt>
                <c:pt idx="2">
                  <c:v>107408</c:v>
                </c:pt>
                <c:pt idx="3">
                  <c:v>118824</c:v>
                </c:pt>
                <c:pt idx="4">
                  <c:v>119520</c:v>
                </c:pt>
                <c:pt idx="5">
                  <c:v>119489</c:v>
                </c:pt>
                <c:pt idx="6">
                  <c:v>119642</c:v>
                </c:pt>
                <c:pt idx="7">
                  <c:v>119952</c:v>
                </c:pt>
                <c:pt idx="8">
                  <c:v>119989</c:v>
                </c:pt>
                <c:pt idx="9">
                  <c:v>119799</c:v>
                </c:pt>
                <c:pt idx="10">
                  <c:v>120806</c:v>
                </c:pt>
                <c:pt idx="11">
                  <c:v>119815</c:v>
                </c:pt>
                <c:pt idx="12">
                  <c:v>140940</c:v>
                </c:pt>
                <c:pt idx="13">
                  <c:v>142071</c:v>
                </c:pt>
                <c:pt idx="14">
                  <c:v>144262</c:v>
                </c:pt>
                <c:pt idx="15">
                  <c:v>146639</c:v>
                </c:pt>
                <c:pt idx="16">
                  <c:v>148936</c:v>
                </c:pt>
                <c:pt idx="17">
                  <c:v>152590</c:v>
                </c:pt>
                <c:pt idx="18">
                  <c:v>157332</c:v>
                </c:pt>
                <c:pt idx="19">
                  <c:v>166694</c:v>
                </c:pt>
                <c:pt idx="20">
                  <c:v>175941</c:v>
                </c:pt>
                <c:pt idx="21">
                  <c:v>188261</c:v>
                </c:pt>
                <c:pt idx="22">
                  <c:v>196542</c:v>
                </c:pt>
                <c:pt idx="23">
                  <c:v>200840</c:v>
                </c:pt>
                <c:pt idx="24">
                  <c:v>208036</c:v>
                </c:pt>
                <c:pt idx="25">
                  <c:v>206530</c:v>
                </c:pt>
                <c:pt idx="26">
                  <c:v>209917</c:v>
                </c:pt>
                <c:pt idx="27">
                  <c:v>215158</c:v>
                </c:pt>
                <c:pt idx="28">
                  <c:v>221419</c:v>
                </c:pt>
                <c:pt idx="29">
                  <c:v>224545</c:v>
                </c:pt>
                <c:pt idx="30">
                  <c:v>227131</c:v>
                </c:pt>
                <c:pt idx="31">
                  <c:v>229470</c:v>
                </c:pt>
                <c:pt idx="32">
                  <c:v>231077</c:v>
                </c:pt>
                <c:pt idx="33">
                  <c:v>232767</c:v>
                </c:pt>
                <c:pt idx="34">
                  <c:v>234915</c:v>
                </c:pt>
                <c:pt idx="35">
                  <c:v>236036</c:v>
                </c:pt>
                <c:pt idx="36">
                  <c:v>239940</c:v>
                </c:pt>
                <c:pt idx="37">
                  <c:v>247553</c:v>
                </c:pt>
                <c:pt idx="38">
                  <c:v>251089</c:v>
                </c:pt>
                <c:pt idx="39">
                  <c:v>251421</c:v>
                </c:pt>
                <c:pt idx="40">
                  <c:v>252655</c:v>
                </c:pt>
                <c:pt idx="41">
                  <c:v>274216</c:v>
                </c:pt>
                <c:pt idx="42">
                  <c:v>267148</c:v>
                </c:pt>
                <c:pt idx="43">
                  <c:v>268300</c:v>
                </c:pt>
                <c:pt idx="44">
                  <c:v>265941</c:v>
                </c:pt>
                <c:pt idx="45">
                  <c:v>268732</c:v>
                </c:pt>
                <c:pt idx="46">
                  <c:v>269929</c:v>
                </c:pt>
                <c:pt idx="47">
                  <c:v>270759</c:v>
                </c:pt>
                <c:pt idx="48">
                  <c:v>267543</c:v>
                </c:pt>
                <c:pt idx="49">
                  <c:v>269305</c:v>
                </c:pt>
                <c:pt idx="50">
                  <c:v>271745</c:v>
                </c:pt>
                <c:pt idx="51">
                  <c:v>274305</c:v>
                </c:pt>
                <c:pt idx="52">
                  <c:v>278418</c:v>
                </c:pt>
                <c:pt idx="53">
                  <c:v>283369</c:v>
                </c:pt>
                <c:pt idx="54">
                  <c:v>288174</c:v>
                </c:pt>
                <c:pt idx="55">
                  <c:v>292368</c:v>
                </c:pt>
                <c:pt idx="56">
                  <c:v>297216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Members!$K$1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Members!$K$2:$K$58</c:f>
              <c:numCache>
                <c:formatCode>General</c:formatCode>
                <c:ptCount val="57"/>
                <c:pt idx="0">
                  <c:v>118748</c:v>
                </c:pt>
                <c:pt idx="1">
                  <c:v>118783</c:v>
                </c:pt>
                <c:pt idx="2">
                  <c:v>119222</c:v>
                </c:pt>
                <c:pt idx="3">
                  <c:v>122713</c:v>
                </c:pt>
                <c:pt idx="4">
                  <c:v>123250</c:v>
                </c:pt>
                <c:pt idx="5">
                  <c:v>123216</c:v>
                </c:pt>
                <c:pt idx="6">
                  <c:v>123127</c:v>
                </c:pt>
                <c:pt idx="7">
                  <c:v>122971</c:v>
                </c:pt>
                <c:pt idx="8">
                  <c:v>123018</c:v>
                </c:pt>
                <c:pt idx="9">
                  <c:v>122862</c:v>
                </c:pt>
                <c:pt idx="10">
                  <c:v>123603</c:v>
                </c:pt>
                <c:pt idx="11">
                  <c:v>122900</c:v>
                </c:pt>
                <c:pt idx="12">
                  <c:v>152720</c:v>
                </c:pt>
                <c:pt idx="13">
                  <c:v>152765</c:v>
                </c:pt>
                <c:pt idx="14">
                  <c:v>153736</c:v>
                </c:pt>
                <c:pt idx="15">
                  <c:v>155220</c:v>
                </c:pt>
                <c:pt idx="16">
                  <c:v>155889</c:v>
                </c:pt>
                <c:pt idx="17">
                  <c:v>156602</c:v>
                </c:pt>
                <c:pt idx="18">
                  <c:v>157272</c:v>
                </c:pt>
                <c:pt idx="19">
                  <c:v>160313</c:v>
                </c:pt>
                <c:pt idx="20">
                  <c:v>162554</c:v>
                </c:pt>
                <c:pt idx="21">
                  <c:v>166241</c:v>
                </c:pt>
                <c:pt idx="22">
                  <c:v>168740</c:v>
                </c:pt>
                <c:pt idx="23">
                  <c:v>165544</c:v>
                </c:pt>
                <c:pt idx="24">
                  <c:v>165443</c:v>
                </c:pt>
                <c:pt idx="25">
                  <c:v>161756</c:v>
                </c:pt>
                <c:pt idx="26">
                  <c:v>162295</c:v>
                </c:pt>
                <c:pt idx="27">
                  <c:v>163925</c:v>
                </c:pt>
                <c:pt idx="28">
                  <c:v>165890</c:v>
                </c:pt>
                <c:pt idx="29">
                  <c:v>166010</c:v>
                </c:pt>
                <c:pt idx="30">
                  <c:v>166993</c:v>
                </c:pt>
                <c:pt idx="31">
                  <c:v>167812</c:v>
                </c:pt>
                <c:pt idx="32">
                  <c:v>167967</c:v>
                </c:pt>
                <c:pt idx="33">
                  <c:v>168163</c:v>
                </c:pt>
                <c:pt idx="34">
                  <c:v>168878</c:v>
                </c:pt>
                <c:pt idx="35">
                  <c:v>169555</c:v>
                </c:pt>
                <c:pt idx="36">
                  <c:v>170867</c:v>
                </c:pt>
                <c:pt idx="37">
                  <c:v>174361</c:v>
                </c:pt>
                <c:pt idx="38">
                  <c:v>175731</c:v>
                </c:pt>
                <c:pt idx="39">
                  <c:v>172270</c:v>
                </c:pt>
                <c:pt idx="40">
                  <c:v>172538</c:v>
                </c:pt>
                <c:pt idx="41">
                  <c:v>191344</c:v>
                </c:pt>
                <c:pt idx="42">
                  <c:v>187308</c:v>
                </c:pt>
                <c:pt idx="43">
                  <c:v>189728</c:v>
                </c:pt>
                <c:pt idx="44">
                  <c:v>189048</c:v>
                </c:pt>
                <c:pt idx="45">
                  <c:v>191612</c:v>
                </c:pt>
                <c:pt idx="46">
                  <c:v>193187</c:v>
                </c:pt>
                <c:pt idx="47">
                  <c:v>194702</c:v>
                </c:pt>
                <c:pt idx="48">
                  <c:v>194628</c:v>
                </c:pt>
                <c:pt idx="49">
                  <c:v>196096</c:v>
                </c:pt>
                <c:pt idx="50">
                  <c:v>197704</c:v>
                </c:pt>
                <c:pt idx="51">
                  <c:v>200026</c:v>
                </c:pt>
                <c:pt idx="52">
                  <c:v>202634</c:v>
                </c:pt>
                <c:pt idx="53">
                  <c:v>205870</c:v>
                </c:pt>
                <c:pt idx="54">
                  <c:v>209604</c:v>
                </c:pt>
                <c:pt idx="55">
                  <c:v>212996</c:v>
                </c:pt>
                <c:pt idx="56">
                  <c:v>216818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Members!$L$1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Members!$H$2:$H$58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Members!$L$2:$L$58</c:f>
              <c:numCache>
                <c:formatCode>General</c:formatCode>
                <c:ptCount val="57"/>
                <c:pt idx="0">
                  <c:v>9096</c:v>
                </c:pt>
                <c:pt idx="1">
                  <c:v>9047</c:v>
                </c:pt>
                <c:pt idx="2">
                  <c:v>9169</c:v>
                </c:pt>
                <c:pt idx="3">
                  <c:v>10609</c:v>
                </c:pt>
                <c:pt idx="4">
                  <c:v>10624</c:v>
                </c:pt>
                <c:pt idx="5">
                  <c:v>10594</c:v>
                </c:pt>
                <c:pt idx="6">
                  <c:v>10582</c:v>
                </c:pt>
                <c:pt idx="7">
                  <c:v>10611</c:v>
                </c:pt>
                <c:pt idx="8">
                  <c:v>10591</c:v>
                </c:pt>
                <c:pt idx="9">
                  <c:v>10518</c:v>
                </c:pt>
                <c:pt idx="10">
                  <c:v>10529</c:v>
                </c:pt>
                <c:pt idx="11">
                  <c:v>10425</c:v>
                </c:pt>
                <c:pt idx="12">
                  <c:v>11722</c:v>
                </c:pt>
                <c:pt idx="13">
                  <c:v>11749</c:v>
                </c:pt>
                <c:pt idx="14">
                  <c:v>11865</c:v>
                </c:pt>
                <c:pt idx="15">
                  <c:v>11865</c:v>
                </c:pt>
                <c:pt idx="16">
                  <c:v>11865</c:v>
                </c:pt>
                <c:pt idx="17">
                  <c:v>12116</c:v>
                </c:pt>
                <c:pt idx="18">
                  <c:v>12403</c:v>
                </c:pt>
                <c:pt idx="19">
                  <c:v>13300</c:v>
                </c:pt>
                <c:pt idx="20">
                  <c:v>14088</c:v>
                </c:pt>
                <c:pt idx="21">
                  <c:v>15191</c:v>
                </c:pt>
                <c:pt idx="22">
                  <c:v>15851</c:v>
                </c:pt>
                <c:pt idx="23">
                  <c:v>16332</c:v>
                </c:pt>
                <c:pt idx="24">
                  <c:v>17348</c:v>
                </c:pt>
                <c:pt idx="25">
                  <c:v>17520</c:v>
                </c:pt>
                <c:pt idx="26">
                  <c:v>17943</c:v>
                </c:pt>
                <c:pt idx="27">
                  <c:v>18417</c:v>
                </c:pt>
                <c:pt idx="28">
                  <c:v>19082</c:v>
                </c:pt>
                <c:pt idx="29">
                  <c:v>19526</c:v>
                </c:pt>
                <c:pt idx="30">
                  <c:v>19784</c:v>
                </c:pt>
                <c:pt idx="31">
                  <c:v>19834</c:v>
                </c:pt>
                <c:pt idx="32">
                  <c:v>19842</c:v>
                </c:pt>
                <c:pt idx="33">
                  <c:v>19903</c:v>
                </c:pt>
                <c:pt idx="34">
                  <c:v>19946</c:v>
                </c:pt>
                <c:pt idx="35">
                  <c:v>19872</c:v>
                </c:pt>
                <c:pt idx="36">
                  <c:v>20038</c:v>
                </c:pt>
                <c:pt idx="37">
                  <c:v>20450</c:v>
                </c:pt>
                <c:pt idx="38">
                  <c:v>20571</c:v>
                </c:pt>
                <c:pt idx="39">
                  <c:v>20535</c:v>
                </c:pt>
                <c:pt idx="40">
                  <c:v>20622</c:v>
                </c:pt>
                <c:pt idx="41">
                  <c:v>22576</c:v>
                </c:pt>
                <c:pt idx="42">
                  <c:v>22252</c:v>
                </c:pt>
                <c:pt idx="43">
                  <c:v>22199</c:v>
                </c:pt>
                <c:pt idx="44">
                  <c:v>22102</c:v>
                </c:pt>
                <c:pt idx="45">
                  <c:v>22360</c:v>
                </c:pt>
                <c:pt idx="46">
                  <c:v>22505</c:v>
                </c:pt>
                <c:pt idx="47">
                  <c:v>22624</c:v>
                </c:pt>
                <c:pt idx="48">
                  <c:v>22714</c:v>
                </c:pt>
                <c:pt idx="49">
                  <c:v>22811</c:v>
                </c:pt>
                <c:pt idx="50">
                  <c:v>22957</c:v>
                </c:pt>
                <c:pt idx="51">
                  <c:v>23059</c:v>
                </c:pt>
                <c:pt idx="52">
                  <c:v>23476</c:v>
                </c:pt>
                <c:pt idx="53">
                  <c:v>23904</c:v>
                </c:pt>
                <c:pt idx="54">
                  <c:v>24338</c:v>
                </c:pt>
                <c:pt idx="55">
                  <c:v>24679</c:v>
                </c:pt>
                <c:pt idx="56">
                  <c:v>25074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89136"/>
        <c:axId val="680389528"/>
      </c:lineChart>
      <c:dateAx>
        <c:axId val="6803891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9528"/>
        <c:crosses val="autoZero"/>
        <c:auto val="1"/>
        <c:lblOffset val="100"/>
        <c:baseTimeUnit val="months"/>
      </c:dateAx>
      <c:valAx>
        <c:axId val="68038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IP_Case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IP!$B$2:$B$58</c:f>
              <c:numCache>
                <c:formatCode>General</c:formatCode>
                <c:ptCount val="57"/>
                <c:pt idx="0">
                  <c:v>1171</c:v>
                </c:pt>
                <c:pt idx="1">
                  <c:v>1022</c:v>
                </c:pt>
                <c:pt idx="2">
                  <c:v>1222</c:v>
                </c:pt>
                <c:pt idx="3">
                  <c:v>1244</c:v>
                </c:pt>
                <c:pt idx="4">
                  <c:v>1131</c:v>
                </c:pt>
                <c:pt idx="5">
                  <c:v>1183</c:v>
                </c:pt>
                <c:pt idx="6">
                  <c:v>1212</c:v>
                </c:pt>
                <c:pt idx="7">
                  <c:v>1273</c:v>
                </c:pt>
                <c:pt idx="8">
                  <c:v>1183</c:v>
                </c:pt>
                <c:pt idx="9">
                  <c:v>1164</c:v>
                </c:pt>
                <c:pt idx="10">
                  <c:v>1161</c:v>
                </c:pt>
                <c:pt idx="11">
                  <c:v>1194</c:v>
                </c:pt>
                <c:pt idx="12">
                  <c:v>1648</c:v>
                </c:pt>
                <c:pt idx="13">
                  <c:v>1465</c:v>
                </c:pt>
                <c:pt idx="14">
                  <c:v>1560</c:v>
                </c:pt>
                <c:pt idx="15">
                  <c:v>1542</c:v>
                </c:pt>
                <c:pt idx="16">
                  <c:v>1570</c:v>
                </c:pt>
                <c:pt idx="17">
                  <c:v>1552</c:v>
                </c:pt>
                <c:pt idx="18">
                  <c:v>1727</c:v>
                </c:pt>
                <c:pt idx="19">
                  <c:v>1789</c:v>
                </c:pt>
                <c:pt idx="20">
                  <c:v>1794</c:v>
                </c:pt>
                <c:pt idx="21">
                  <c:v>1979</c:v>
                </c:pt>
                <c:pt idx="22">
                  <c:v>1854</c:v>
                </c:pt>
                <c:pt idx="23">
                  <c:v>2194</c:v>
                </c:pt>
                <c:pt idx="24">
                  <c:v>2355</c:v>
                </c:pt>
                <c:pt idx="25">
                  <c:v>2093</c:v>
                </c:pt>
                <c:pt idx="26">
                  <c:v>2385</c:v>
                </c:pt>
                <c:pt idx="27">
                  <c:v>2334</c:v>
                </c:pt>
                <c:pt idx="28">
                  <c:v>2434</c:v>
                </c:pt>
                <c:pt idx="29">
                  <c:v>2357</c:v>
                </c:pt>
                <c:pt idx="30">
                  <c:v>2536</c:v>
                </c:pt>
                <c:pt idx="31">
                  <c:v>2562</c:v>
                </c:pt>
                <c:pt idx="32">
                  <c:v>2511</c:v>
                </c:pt>
                <c:pt idx="33">
                  <c:v>2568</c:v>
                </c:pt>
                <c:pt idx="34">
                  <c:v>2421</c:v>
                </c:pt>
                <c:pt idx="35">
                  <c:v>2547</c:v>
                </c:pt>
                <c:pt idx="36">
                  <c:v>2811</c:v>
                </c:pt>
                <c:pt idx="37">
                  <c:v>2736</c:v>
                </c:pt>
                <c:pt idx="38">
                  <c:v>2741</c:v>
                </c:pt>
                <c:pt idx="39">
                  <c:v>2551</c:v>
                </c:pt>
                <c:pt idx="40">
                  <c:v>2578</c:v>
                </c:pt>
                <c:pt idx="41">
                  <c:v>2616</c:v>
                </c:pt>
                <c:pt idx="42">
                  <c:v>2574</c:v>
                </c:pt>
                <c:pt idx="43">
                  <c:v>2771</c:v>
                </c:pt>
                <c:pt idx="44">
                  <c:v>2649</c:v>
                </c:pt>
                <c:pt idx="45">
                  <c:v>2727</c:v>
                </c:pt>
                <c:pt idx="46">
                  <c:v>2610</c:v>
                </c:pt>
                <c:pt idx="47">
                  <c:v>2742</c:v>
                </c:pt>
                <c:pt idx="48">
                  <c:v>3056</c:v>
                </c:pt>
                <c:pt idx="49">
                  <c:v>2791</c:v>
                </c:pt>
                <c:pt idx="50">
                  <c:v>3111</c:v>
                </c:pt>
                <c:pt idx="51">
                  <c:v>2777</c:v>
                </c:pt>
                <c:pt idx="52">
                  <c:v>2888</c:v>
                </c:pt>
                <c:pt idx="53">
                  <c:v>2739</c:v>
                </c:pt>
                <c:pt idx="54">
                  <c:v>2641</c:v>
                </c:pt>
                <c:pt idx="55">
                  <c:v>2471</c:v>
                </c:pt>
                <c:pt idx="56">
                  <c:v>1577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IP!$C$1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IP!$C$2:$C$58</c:f>
              <c:numCache>
                <c:formatCode>General</c:formatCode>
                <c:ptCount val="57"/>
                <c:pt idx="0">
                  <c:v>3367</c:v>
                </c:pt>
                <c:pt idx="1">
                  <c:v>3281</c:v>
                </c:pt>
                <c:pt idx="2">
                  <c:v>3584</c:v>
                </c:pt>
                <c:pt idx="3">
                  <c:v>3526</c:v>
                </c:pt>
                <c:pt idx="4">
                  <c:v>3515</c:v>
                </c:pt>
                <c:pt idx="5">
                  <c:v>3383</c:v>
                </c:pt>
                <c:pt idx="6">
                  <c:v>3756</c:v>
                </c:pt>
                <c:pt idx="7">
                  <c:v>3829</c:v>
                </c:pt>
                <c:pt idx="8">
                  <c:v>3792</c:v>
                </c:pt>
                <c:pt idx="9">
                  <c:v>3745</c:v>
                </c:pt>
                <c:pt idx="10">
                  <c:v>3488</c:v>
                </c:pt>
                <c:pt idx="11">
                  <c:v>3664</c:v>
                </c:pt>
                <c:pt idx="12">
                  <c:v>4638</c:v>
                </c:pt>
                <c:pt idx="13">
                  <c:v>3973</c:v>
                </c:pt>
                <c:pt idx="14">
                  <c:v>4241</c:v>
                </c:pt>
                <c:pt idx="15">
                  <c:v>4309</c:v>
                </c:pt>
                <c:pt idx="16">
                  <c:v>4288</c:v>
                </c:pt>
                <c:pt idx="17">
                  <c:v>4253</c:v>
                </c:pt>
                <c:pt idx="18">
                  <c:v>4599</c:v>
                </c:pt>
                <c:pt idx="19">
                  <c:v>4661</c:v>
                </c:pt>
                <c:pt idx="20">
                  <c:v>4743</c:v>
                </c:pt>
                <c:pt idx="21">
                  <c:v>5044</c:v>
                </c:pt>
                <c:pt idx="22">
                  <c:v>4858</c:v>
                </c:pt>
                <c:pt idx="23">
                  <c:v>5176</c:v>
                </c:pt>
                <c:pt idx="24">
                  <c:v>5575</c:v>
                </c:pt>
                <c:pt idx="25">
                  <c:v>4908</c:v>
                </c:pt>
                <c:pt idx="26">
                  <c:v>5516</c:v>
                </c:pt>
                <c:pt idx="27">
                  <c:v>5305</c:v>
                </c:pt>
                <c:pt idx="28">
                  <c:v>5489</c:v>
                </c:pt>
                <c:pt idx="29">
                  <c:v>5461</c:v>
                </c:pt>
                <c:pt idx="30">
                  <c:v>5690</c:v>
                </c:pt>
                <c:pt idx="31">
                  <c:v>6088</c:v>
                </c:pt>
                <c:pt idx="32">
                  <c:v>6013</c:v>
                </c:pt>
                <c:pt idx="33">
                  <c:v>5975</c:v>
                </c:pt>
                <c:pt idx="34">
                  <c:v>5805</c:v>
                </c:pt>
                <c:pt idx="35">
                  <c:v>5838</c:v>
                </c:pt>
                <c:pt idx="36">
                  <c:v>6308</c:v>
                </c:pt>
                <c:pt idx="37">
                  <c:v>6178</c:v>
                </c:pt>
                <c:pt idx="38">
                  <c:v>6298</c:v>
                </c:pt>
                <c:pt idx="39">
                  <c:v>5922</c:v>
                </c:pt>
                <c:pt idx="40">
                  <c:v>6081</c:v>
                </c:pt>
                <c:pt idx="41">
                  <c:v>6100</c:v>
                </c:pt>
                <c:pt idx="42">
                  <c:v>6241</c:v>
                </c:pt>
                <c:pt idx="43">
                  <c:v>6892</c:v>
                </c:pt>
                <c:pt idx="44">
                  <c:v>6662</c:v>
                </c:pt>
                <c:pt idx="45">
                  <c:v>6632</c:v>
                </c:pt>
                <c:pt idx="46">
                  <c:v>6486</c:v>
                </c:pt>
                <c:pt idx="47">
                  <c:v>6902</c:v>
                </c:pt>
                <c:pt idx="48">
                  <c:v>7140</c:v>
                </c:pt>
                <c:pt idx="49">
                  <c:v>6591</c:v>
                </c:pt>
                <c:pt idx="50">
                  <c:v>7574</c:v>
                </c:pt>
                <c:pt idx="51">
                  <c:v>7020</c:v>
                </c:pt>
                <c:pt idx="52">
                  <c:v>7345</c:v>
                </c:pt>
                <c:pt idx="53">
                  <c:v>6879</c:v>
                </c:pt>
                <c:pt idx="54">
                  <c:v>6912</c:v>
                </c:pt>
                <c:pt idx="55">
                  <c:v>6512</c:v>
                </c:pt>
                <c:pt idx="56">
                  <c:v>4402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IP!$D$2:$D$58</c:f>
              <c:numCache>
                <c:formatCode>General</c:formatCode>
                <c:ptCount val="57"/>
                <c:pt idx="0">
                  <c:v>1357</c:v>
                </c:pt>
                <c:pt idx="1">
                  <c:v>1272</c:v>
                </c:pt>
                <c:pt idx="2">
                  <c:v>1399</c:v>
                </c:pt>
                <c:pt idx="3">
                  <c:v>1437</c:v>
                </c:pt>
                <c:pt idx="4">
                  <c:v>1360</c:v>
                </c:pt>
                <c:pt idx="5">
                  <c:v>1401</c:v>
                </c:pt>
                <c:pt idx="6">
                  <c:v>1463</c:v>
                </c:pt>
                <c:pt idx="7">
                  <c:v>1426</c:v>
                </c:pt>
                <c:pt idx="8">
                  <c:v>1411</c:v>
                </c:pt>
                <c:pt idx="9">
                  <c:v>1448</c:v>
                </c:pt>
                <c:pt idx="10">
                  <c:v>1411</c:v>
                </c:pt>
                <c:pt idx="11">
                  <c:v>1396</c:v>
                </c:pt>
                <c:pt idx="12">
                  <c:v>1863</c:v>
                </c:pt>
                <c:pt idx="13">
                  <c:v>1609</c:v>
                </c:pt>
                <c:pt idx="14">
                  <c:v>1735</c:v>
                </c:pt>
                <c:pt idx="15">
                  <c:v>1740</c:v>
                </c:pt>
                <c:pt idx="16">
                  <c:v>1812</c:v>
                </c:pt>
                <c:pt idx="17">
                  <c:v>1728</c:v>
                </c:pt>
                <c:pt idx="18">
                  <c:v>1794</c:v>
                </c:pt>
                <c:pt idx="19">
                  <c:v>1776</c:v>
                </c:pt>
                <c:pt idx="20">
                  <c:v>1795</c:v>
                </c:pt>
                <c:pt idx="21">
                  <c:v>1911</c:v>
                </c:pt>
                <c:pt idx="22">
                  <c:v>1783</c:v>
                </c:pt>
                <c:pt idx="23">
                  <c:v>1938</c:v>
                </c:pt>
                <c:pt idx="24">
                  <c:v>2086</c:v>
                </c:pt>
                <c:pt idx="25">
                  <c:v>1832</c:v>
                </c:pt>
                <c:pt idx="26">
                  <c:v>2061</c:v>
                </c:pt>
                <c:pt idx="27">
                  <c:v>2085</c:v>
                </c:pt>
                <c:pt idx="28">
                  <c:v>2151</c:v>
                </c:pt>
                <c:pt idx="29">
                  <c:v>1999</c:v>
                </c:pt>
                <c:pt idx="30">
                  <c:v>2105</c:v>
                </c:pt>
                <c:pt idx="31">
                  <c:v>2102</c:v>
                </c:pt>
                <c:pt idx="32">
                  <c:v>2153</c:v>
                </c:pt>
                <c:pt idx="33">
                  <c:v>2148</c:v>
                </c:pt>
                <c:pt idx="34">
                  <c:v>2112</c:v>
                </c:pt>
                <c:pt idx="35">
                  <c:v>2093</c:v>
                </c:pt>
                <c:pt idx="36">
                  <c:v>2295</c:v>
                </c:pt>
                <c:pt idx="37">
                  <c:v>2242</c:v>
                </c:pt>
                <c:pt idx="38">
                  <c:v>2295</c:v>
                </c:pt>
                <c:pt idx="39">
                  <c:v>2117</c:v>
                </c:pt>
                <c:pt idx="40">
                  <c:v>2199</c:v>
                </c:pt>
                <c:pt idx="41">
                  <c:v>2139</c:v>
                </c:pt>
                <c:pt idx="42">
                  <c:v>2207</c:v>
                </c:pt>
                <c:pt idx="43">
                  <c:v>2333</c:v>
                </c:pt>
                <c:pt idx="44">
                  <c:v>2323</c:v>
                </c:pt>
                <c:pt idx="45">
                  <c:v>2331</c:v>
                </c:pt>
                <c:pt idx="46">
                  <c:v>2307</c:v>
                </c:pt>
                <c:pt idx="47">
                  <c:v>2419</c:v>
                </c:pt>
                <c:pt idx="48">
                  <c:v>2523</c:v>
                </c:pt>
                <c:pt idx="49">
                  <c:v>2307</c:v>
                </c:pt>
                <c:pt idx="50">
                  <c:v>2542</c:v>
                </c:pt>
                <c:pt idx="51">
                  <c:v>2411</c:v>
                </c:pt>
                <c:pt idx="52">
                  <c:v>2506</c:v>
                </c:pt>
                <c:pt idx="53">
                  <c:v>2402</c:v>
                </c:pt>
                <c:pt idx="54">
                  <c:v>2416</c:v>
                </c:pt>
                <c:pt idx="55">
                  <c:v>2241</c:v>
                </c:pt>
                <c:pt idx="56">
                  <c:v>1713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IP!$E$1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IP!$E$2:$E$58</c:f>
              <c:numCache>
                <c:formatCode>General</c:formatCode>
                <c:ptCount val="57"/>
                <c:pt idx="0">
                  <c:v>92</c:v>
                </c:pt>
                <c:pt idx="1">
                  <c:v>87</c:v>
                </c:pt>
                <c:pt idx="2">
                  <c:v>86</c:v>
                </c:pt>
                <c:pt idx="3">
                  <c:v>91</c:v>
                </c:pt>
                <c:pt idx="4">
                  <c:v>89</c:v>
                </c:pt>
                <c:pt idx="5">
                  <c:v>98</c:v>
                </c:pt>
                <c:pt idx="6">
                  <c:v>100</c:v>
                </c:pt>
                <c:pt idx="7">
                  <c:v>98</c:v>
                </c:pt>
                <c:pt idx="8">
                  <c:v>87</c:v>
                </c:pt>
                <c:pt idx="9">
                  <c:v>92</c:v>
                </c:pt>
                <c:pt idx="10">
                  <c:v>102</c:v>
                </c:pt>
                <c:pt idx="11">
                  <c:v>116</c:v>
                </c:pt>
                <c:pt idx="12">
                  <c:v>87</c:v>
                </c:pt>
                <c:pt idx="13">
                  <c:v>69</c:v>
                </c:pt>
                <c:pt idx="14">
                  <c:v>115</c:v>
                </c:pt>
                <c:pt idx="15">
                  <c:v>92</c:v>
                </c:pt>
                <c:pt idx="16">
                  <c:v>87</c:v>
                </c:pt>
                <c:pt idx="17">
                  <c:v>95</c:v>
                </c:pt>
                <c:pt idx="18">
                  <c:v>106</c:v>
                </c:pt>
                <c:pt idx="19">
                  <c:v>123</c:v>
                </c:pt>
                <c:pt idx="20">
                  <c:v>111</c:v>
                </c:pt>
                <c:pt idx="21">
                  <c:v>113</c:v>
                </c:pt>
                <c:pt idx="22">
                  <c:v>140</c:v>
                </c:pt>
                <c:pt idx="23">
                  <c:v>164</c:v>
                </c:pt>
                <c:pt idx="24">
                  <c:v>215</c:v>
                </c:pt>
                <c:pt idx="25">
                  <c:v>154</c:v>
                </c:pt>
                <c:pt idx="26">
                  <c:v>201</c:v>
                </c:pt>
                <c:pt idx="27">
                  <c:v>186</c:v>
                </c:pt>
                <c:pt idx="28">
                  <c:v>220</c:v>
                </c:pt>
                <c:pt idx="29">
                  <c:v>218</c:v>
                </c:pt>
                <c:pt idx="30">
                  <c:v>210</c:v>
                </c:pt>
                <c:pt idx="31">
                  <c:v>212</c:v>
                </c:pt>
                <c:pt idx="32">
                  <c:v>202</c:v>
                </c:pt>
                <c:pt idx="33">
                  <c:v>177</c:v>
                </c:pt>
                <c:pt idx="34">
                  <c:v>196</c:v>
                </c:pt>
                <c:pt idx="35">
                  <c:v>209</c:v>
                </c:pt>
                <c:pt idx="36">
                  <c:v>227</c:v>
                </c:pt>
                <c:pt idx="37">
                  <c:v>199</c:v>
                </c:pt>
                <c:pt idx="38">
                  <c:v>202</c:v>
                </c:pt>
                <c:pt idx="39">
                  <c:v>161</c:v>
                </c:pt>
                <c:pt idx="40">
                  <c:v>168</c:v>
                </c:pt>
                <c:pt idx="41">
                  <c:v>177</c:v>
                </c:pt>
                <c:pt idx="42">
                  <c:v>174</c:v>
                </c:pt>
                <c:pt idx="43">
                  <c:v>186</c:v>
                </c:pt>
                <c:pt idx="44">
                  <c:v>193</c:v>
                </c:pt>
                <c:pt idx="45">
                  <c:v>194</c:v>
                </c:pt>
                <c:pt idx="46">
                  <c:v>169</c:v>
                </c:pt>
                <c:pt idx="47">
                  <c:v>199</c:v>
                </c:pt>
                <c:pt idx="48">
                  <c:v>216</c:v>
                </c:pt>
                <c:pt idx="49">
                  <c:v>198</c:v>
                </c:pt>
                <c:pt idx="50">
                  <c:v>249</c:v>
                </c:pt>
                <c:pt idx="51">
                  <c:v>202</c:v>
                </c:pt>
                <c:pt idx="52">
                  <c:v>209</c:v>
                </c:pt>
                <c:pt idx="53">
                  <c:v>192</c:v>
                </c:pt>
                <c:pt idx="54">
                  <c:v>180</c:v>
                </c:pt>
                <c:pt idx="55">
                  <c:v>146</c:v>
                </c:pt>
                <c:pt idx="56">
                  <c:v>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0312"/>
        <c:axId val="680390704"/>
      </c:lineChart>
      <c:dateAx>
        <c:axId val="6803903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0704"/>
        <c:crosses val="autoZero"/>
        <c:auto val="1"/>
        <c:lblOffset val="100"/>
        <c:baseTimeUnit val="months"/>
      </c:dateAx>
      <c:valAx>
        <c:axId val="68039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Readm_Count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Edits!$G$1</c:f>
              <c:strCache>
                <c:ptCount val="1"/>
                <c:pt idx="0">
                  <c:v>readm_w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Edits!$G$2:$G$58</c:f>
              <c:numCache>
                <c:formatCode>General</c:formatCode>
                <c:ptCount val="57"/>
                <c:pt idx="0">
                  <c:v>117</c:v>
                </c:pt>
                <c:pt idx="1">
                  <c:v>125</c:v>
                </c:pt>
                <c:pt idx="2">
                  <c:v>141</c:v>
                </c:pt>
                <c:pt idx="3">
                  <c:v>118</c:v>
                </c:pt>
                <c:pt idx="4">
                  <c:v>134</c:v>
                </c:pt>
                <c:pt idx="5">
                  <c:v>122</c:v>
                </c:pt>
                <c:pt idx="6">
                  <c:v>127</c:v>
                </c:pt>
                <c:pt idx="7">
                  <c:v>128</c:v>
                </c:pt>
                <c:pt idx="8">
                  <c:v>118</c:v>
                </c:pt>
                <c:pt idx="9">
                  <c:v>130</c:v>
                </c:pt>
                <c:pt idx="10">
                  <c:v>138</c:v>
                </c:pt>
                <c:pt idx="11">
                  <c:v>109</c:v>
                </c:pt>
                <c:pt idx="12">
                  <c:v>133</c:v>
                </c:pt>
                <c:pt idx="13">
                  <c:v>107</c:v>
                </c:pt>
                <c:pt idx="14">
                  <c:v>141</c:v>
                </c:pt>
                <c:pt idx="15">
                  <c:v>122</c:v>
                </c:pt>
                <c:pt idx="16">
                  <c:v>155</c:v>
                </c:pt>
                <c:pt idx="17">
                  <c:v>151</c:v>
                </c:pt>
                <c:pt idx="18">
                  <c:v>148</c:v>
                </c:pt>
                <c:pt idx="19">
                  <c:v>174</c:v>
                </c:pt>
                <c:pt idx="20">
                  <c:v>143</c:v>
                </c:pt>
                <c:pt idx="21">
                  <c:v>150</c:v>
                </c:pt>
                <c:pt idx="22">
                  <c:v>164</c:v>
                </c:pt>
                <c:pt idx="23">
                  <c:v>172</c:v>
                </c:pt>
                <c:pt idx="24">
                  <c:v>179</c:v>
                </c:pt>
                <c:pt idx="25">
                  <c:v>148</c:v>
                </c:pt>
                <c:pt idx="26">
                  <c:v>175</c:v>
                </c:pt>
                <c:pt idx="27">
                  <c:v>180</c:v>
                </c:pt>
                <c:pt idx="28">
                  <c:v>156</c:v>
                </c:pt>
                <c:pt idx="29">
                  <c:v>173</c:v>
                </c:pt>
                <c:pt idx="30">
                  <c:v>205</c:v>
                </c:pt>
                <c:pt idx="31">
                  <c:v>164</c:v>
                </c:pt>
                <c:pt idx="32">
                  <c:v>180</c:v>
                </c:pt>
                <c:pt idx="33">
                  <c:v>191</c:v>
                </c:pt>
                <c:pt idx="34">
                  <c:v>175</c:v>
                </c:pt>
                <c:pt idx="35">
                  <c:v>206</c:v>
                </c:pt>
                <c:pt idx="36">
                  <c:v>207</c:v>
                </c:pt>
                <c:pt idx="37">
                  <c:v>181</c:v>
                </c:pt>
                <c:pt idx="38">
                  <c:v>167</c:v>
                </c:pt>
                <c:pt idx="39">
                  <c:v>170</c:v>
                </c:pt>
                <c:pt idx="40">
                  <c:v>151</c:v>
                </c:pt>
                <c:pt idx="41">
                  <c:v>166</c:v>
                </c:pt>
                <c:pt idx="42">
                  <c:v>184</c:v>
                </c:pt>
                <c:pt idx="43">
                  <c:v>152</c:v>
                </c:pt>
                <c:pt idx="44">
                  <c:v>110</c:v>
                </c:pt>
                <c:pt idx="45">
                  <c:v>129</c:v>
                </c:pt>
                <c:pt idx="46">
                  <c:v>116</c:v>
                </c:pt>
                <c:pt idx="47">
                  <c:v>118</c:v>
                </c:pt>
                <c:pt idx="48">
                  <c:v>126</c:v>
                </c:pt>
                <c:pt idx="49">
                  <c:v>151</c:v>
                </c:pt>
                <c:pt idx="50">
                  <c:v>152</c:v>
                </c:pt>
                <c:pt idx="51">
                  <c:v>135</c:v>
                </c:pt>
                <c:pt idx="52">
                  <c:v>153</c:v>
                </c:pt>
                <c:pt idx="53">
                  <c:v>181</c:v>
                </c:pt>
                <c:pt idx="54">
                  <c:v>177</c:v>
                </c:pt>
                <c:pt idx="55">
                  <c:v>114</c:v>
                </c:pt>
                <c:pt idx="56">
                  <c:v>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Edits!$H$1</c:f>
              <c:strCache>
                <c:ptCount val="1"/>
                <c:pt idx="0">
                  <c:v>readm_b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Edits!$H$2:$H$58</c:f>
              <c:numCache>
                <c:formatCode>General</c:formatCode>
                <c:ptCount val="57"/>
                <c:pt idx="0">
                  <c:v>178</c:v>
                </c:pt>
                <c:pt idx="1">
                  <c:v>164</c:v>
                </c:pt>
                <c:pt idx="2">
                  <c:v>193</c:v>
                </c:pt>
                <c:pt idx="3">
                  <c:v>188</c:v>
                </c:pt>
                <c:pt idx="4">
                  <c:v>172</c:v>
                </c:pt>
                <c:pt idx="5">
                  <c:v>191</c:v>
                </c:pt>
                <c:pt idx="6">
                  <c:v>223</c:v>
                </c:pt>
                <c:pt idx="7">
                  <c:v>192</c:v>
                </c:pt>
                <c:pt idx="8">
                  <c:v>186</c:v>
                </c:pt>
                <c:pt idx="9">
                  <c:v>179</c:v>
                </c:pt>
                <c:pt idx="10">
                  <c:v>193</c:v>
                </c:pt>
                <c:pt idx="11">
                  <c:v>176</c:v>
                </c:pt>
                <c:pt idx="12">
                  <c:v>216</c:v>
                </c:pt>
                <c:pt idx="13">
                  <c:v>185</c:v>
                </c:pt>
                <c:pt idx="14">
                  <c:v>204</c:v>
                </c:pt>
                <c:pt idx="15">
                  <c:v>181</c:v>
                </c:pt>
                <c:pt idx="16">
                  <c:v>273</c:v>
                </c:pt>
                <c:pt idx="17">
                  <c:v>261</c:v>
                </c:pt>
                <c:pt idx="18">
                  <c:v>295</c:v>
                </c:pt>
                <c:pt idx="19">
                  <c:v>275</c:v>
                </c:pt>
                <c:pt idx="20">
                  <c:v>249</c:v>
                </c:pt>
                <c:pt idx="21">
                  <c:v>247</c:v>
                </c:pt>
                <c:pt idx="22">
                  <c:v>224</c:v>
                </c:pt>
                <c:pt idx="23">
                  <c:v>259</c:v>
                </c:pt>
                <c:pt idx="24">
                  <c:v>231</c:v>
                </c:pt>
                <c:pt idx="25">
                  <c:v>224</c:v>
                </c:pt>
                <c:pt idx="26">
                  <c:v>260</c:v>
                </c:pt>
                <c:pt idx="27">
                  <c:v>265</c:v>
                </c:pt>
                <c:pt idx="28">
                  <c:v>289</c:v>
                </c:pt>
                <c:pt idx="29">
                  <c:v>306</c:v>
                </c:pt>
                <c:pt idx="30">
                  <c:v>295</c:v>
                </c:pt>
                <c:pt idx="31">
                  <c:v>297</c:v>
                </c:pt>
                <c:pt idx="32">
                  <c:v>314</c:v>
                </c:pt>
                <c:pt idx="33">
                  <c:v>332</c:v>
                </c:pt>
                <c:pt idx="34">
                  <c:v>322</c:v>
                </c:pt>
                <c:pt idx="35">
                  <c:v>319</c:v>
                </c:pt>
                <c:pt idx="36">
                  <c:v>317</c:v>
                </c:pt>
                <c:pt idx="37">
                  <c:v>303</c:v>
                </c:pt>
                <c:pt idx="38">
                  <c:v>330</c:v>
                </c:pt>
                <c:pt idx="39">
                  <c:v>278</c:v>
                </c:pt>
                <c:pt idx="40">
                  <c:v>302</c:v>
                </c:pt>
                <c:pt idx="41">
                  <c:v>298</c:v>
                </c:pt>
                <c:pt idx="42">
                  <c:v>295</c:v>
                </c:pt>
                <c:pt idx="43">
                  <c:v>241</c:v>
                </c:pt>
                <c:pt idx="44">
                  <c:v>196</c:v>
                </c:pt>
                <c:pt idx="45">
                  <c:v>240</c:v>
                </c:pt>
                <c:pt idx="46">
                  <c:v>212</c:v>
                </c:pt>
                <c:pt idx="47">
                  <c:v>244</c:v>
                </c:pt>
                <c:pt idx="48">
                  <c:v>218</c:v>
                </c:pt>
                <c:pt idx="49">
                  <c:v>223</c:v>
                </c:pt>
                <c:pt idx="50">
                  <c:v>244</c:v>
                </c:pt>
                <c:pt idx="51">
                  <c:v>263</c:v>
                </c:pt>
                <c:pt idx="52">
                  <c:v>294</c:v>
                </c:pt>
                <c:pt idx="53">
                  <c:v>289</c:v>
                </c:pt>
                <c:pt idx="54">
                  <c:v>298</c:v>
                </c:pt>
                <c:pt idx="55">
                  <c:v>228</c:v>
                </c:pt>
                <c:pt idx="56">
                  <c:v>134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Edits!$I$1</c:f>
              <c:strCache>
                <c:ptCount val="1"/>
                <c:pt idx="0">
                  <c:v>readm_h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Edits!$I$2:$I$58</c:f>
              <c:numCache>
                <c:formatCode>General</c:formatCode>
                <c:ptCount val="57"/>
                <c:pt idx="0">
                  <c:v>163</c:v>
                </c:pt>
                <c:pt idx="1">
                  <c:v>144</c:v>
                </c:pt>
                <c:pt idx="2">
                  <c:v>177</c:v>
                </c:pt>
                <c:pt idx="3">
                  <c:v>209</c:v>
                </c:pt>
                <c:pt idx="4">
                  <c:v>188</c:v>
                </c:pt>
                <c:pt idx="5">
                  <c:v>190</c:v>
                </c:pt>
                <c:pt idx="6">
                  <c:v>233</c:v>
                </c:pt>
                <c:pt idx="7">
                  <c:v>198</c:v>
                </c:pt>
                <c:pt idx="8">
                  <c:v>203</c:v>
                </c:pt>
                <c:pt idx="9">
                  <c:v>183</c:v>
                </c:pt>
                <c:pt idx="10">
                  <c:v>186</c:v>
                </c:pt>
                <c:pt idx="11">
                  <c:v>219</c:v>
                </c:pt>
                <c:pt idx="12">
                  <c:v>203</c:v>
                </c:pt>
                <c:pt idx="13">
                  <c:v>189</c:v>
                </c:pt>
                <c:pt idx="14">
                  <c:v>203</c:v>
                </c:pt>
                <c:pt idx="15">
                  <c:v>203</c:v>
                </c:pt>
                <c:pt idx="16">
                  <c:v>251</c:v>
                </c:pt>
                <c:pt idx="17">
                  <c:v>230</c:v>
                </c:pt>
                <c:pt idx="18">
                  <c:v>205</c:v>
                </c:pt>
                <c:pt idx="19">
                  <c:v>195</c:v>
                </c:pt>
                <c:pt idx="20">
                  <c:v>205</c:v>
                </c:pt>
                <c:pt idx="21">
                  <c:v>202</c:v>
                </c:pt>
                <c:pt idx="22">
                  <c:v>204</c:v>
                </c:pt>
                <c:pt idx="23">
                  <c:v>226</c:v>
                </c:pt>
                <c:pt idx="24">
                  <c:v>209</c:v>
                </c:pt>
                <c:pt idx="25">
                  <c:v>194</c:v>
                </c:pt>
                <c:pt idx="26">
                  <c:v>248</c:v>
                </c:pt>
                <c:pt idx="27">
                  <c:v>244</c:v>
                </c:pt>
                <c:pt idx="28">
                  <c:v>243</c:v>
                </c:pt>
                <c:pt idx="29">
                  <c:v>228</c:v>
                </c:pt>
                <c:pt idx="30">
                  <c:v>211</c:v>
                </c:pt>
                <c:pt idx="31">
                  <c:v>245</c:v>
                </c:pt>
                <c:pt idx="32">
                  <c:v>256</c:v>
                </c:pt>
                <c:pt idx="33">
                  <c:v>247</c:v>
                </c:pt>
                <c:pt idx="34">
                  <c:v>236</c:v>
                </c:pt>
                <c:pt idx="35">
                  <c:v>235</c:v>
                </c:pt>
                <c:pt idx="36">
                  <c:v>239</c:v>
                </c:pt>
                <c:pt idx="37">
                  <c:v>235</c:v>
                </c:pt>
                <c:pt idx="38">
                  <c:v>233</c:v>
                </c:pt>
                <c:pt idx="39">
                  <c:v>228</c:v>
                </c:pt>
                <c:pt idx="40">
                  <c:v>208</c:v>
                </c:pt>
                <c:pt idx="41">
                  <c:v>213</c:v>
                </c:pt>
                <c:pt idx="42">
                  <c:v>192</c:v>
                </c:pt>
                <c:pt idx="43">
                  <c:v>182</c:v>
                </c:pt>
                <c:pt idx="44">
                  <c:v>165</c:v>
                </c:pt>
                <c:pt idx="45">
                  <c:v>186</c:v>
                </c:pt>
                <c:pt idx="46">
                  <c:v>179</c:v>
                </c:pt>
                <c:pt idx="47">
                  <c:v>186</c:v>
                </c:pt>
                <c:pt idx="48">
                  <c:v>213</c:v>
                </c:pt>
                <c:pt idx="49">
                  <c:v>214</c:v>
                </c:pt>
                <c:pt idx="50">
                  <c:v>203</c:v>
                </c:pt>
                <c:pt idx="51">
                  <c:v>203</c:v>
                </c:pt>
                <c:pt idx="52">
                  <c:v>197</c:v>
                </c:pt>
                <c:pt idx="53">
                  <c:v>202</c:v>
                </c:pt>
                <c:pt idx="54">
                  <c:v>248</c:v>
                </c:pt>
                <c:pt idx="55">
                  <c:v>192</c:v>
                </c:pt>
                <c:pt idx="56">
                  <c:v>143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Edits!$J$1</c:f>
              <c:strCache>
                <c:ptCount val="1"/>
                <c:pt idx="0">
                  <c:v>readm_a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Edits!$J$2:$J$58</c:f>
              <c:numCache>
                <c:formatCode>General</c:formatCode>
                <c:ptCount val="57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11</c:v>
                </c:pt>
                <c:pt idx="9">
                  <c:v>8</c:v>
                </c:pt>
                <c:pt idx="10">
                  <c:v>10</c:v>
                </c:pt>
                <c:pt idx="11">
                  <c:v>11</c:v>
                </c:pt>
                <c:pt idx="12">
                  <c:v>3</c:v>
                </c:pt>
                <c:pt idx="13">
                  <c:v>7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11</c:v>
                </c:pt>
                <c:pt idx="24">
                  <c:v>10</c:v>
                </c:pt>
                <c:pt idx="25">
                  <c:v>13</c:v>
                </c:pt>
                <c:pt idx="26">
                  <c:v>15</c:v>
                </c:pt>
                <c:pt idx="27">
                  <c:v>15</c:v>
                </c:pt>
                <c:pt idx="28">
                  <c:v>24</c:v>
                </c:pt>
                <c:pt idx="29">
                  <c:v>20</c:v>
                </c:pt>
                <c:pt idx="30">
                  <c:v>17</c:v>
                </c:pt>
                <c:pt idx="31">
                  <c:v>22</c:v>
                </c:pt>
                <c:pt idx="32">
                  <c:v>16</c:v>
                </c:pt>
                <c:pt idx="33">
                  <c:v>25</c:v>
                </c:pt>
                <c:pt idx="34">
                  <c:v>22</c:v>
                </c:pt>
                <c:pt idx="35">
                  <c:v>19</c:v>
                </c:pt>
                <c:pt idx="36">
                  <c:v>21</c:v>
                </c:pt>
                <c:pt idx="37">
                  <c:v>11</c:v>
                </c:pt>
                <c:pt idx="38">
                  <c:v>14</c:v>
                </c:pt>
                <c:pt idx="39">
                  <c:v>9</c:v>
                </c:pt>
                <c:pt idx="40">
                  <c:v>7</c:v>
                </c:pt>
                <c:pt idx="41">
                  <c:v>9</c:v>
                </c:pt>
                <c:pt idx="42">
                  <c:v>7</c:v>
                </c:pt>
                <c:pt idx="43">
                  <c:v>12</c:v>
                </c:pt>
                <c:pt idx="44">
                  <c:v>11</c:v>
                </c:pt>
                <c:pt idx="45">
                  <c:v>11</c:v>
                </c:pt>
                <c:pt idx="46">
                  <c:v>8</c:v>
                </c:pt>
                <c:pt idx="47">
                  <c:v>7</c:v>
                </c:pt>
                <c:pt idx="48">
                  <c:v>4</c:v>
                </c:pt>
                <c:pt idx="49">
                  <c:v>8</c:v>
                </c:pt>
                <c:pt idx="50">
                  <c:v>13</c:v>
                </c:pt>
                <c:pt idx="51">
                  <c:v>7</c:v>
                </c:pt>
                <c:pt idx="52">
                  <c:v>9</c:v>
                </c:pt>
                <c:pt idx="53">
                  <c:v>8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0444912"/>
        <c:axId val="820446088"/>
      </c:lineChart>
      <c:dateAx>
        <c:axId val="8204449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46088"/>
        <c:crosses val="autoZero"/>
        <c:auto val="1"/>
        <c:lblOffset val="100"/>
        <c:baseTimeUnit val="months"/>
      </c:dateAx>
      <c:valAx>
        <c:axId val="82044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4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IP_Case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IP!$B$2:$B$58</c:f>
              <c:numCache>
                <c:formatCode>General</c:formatCode>
                <c:ptCount val="57"/>
                <c:pt idx="0">
                  <c:v>1171</c:v>
                </c:pt>
                <c:pt idx="1">
                  <c:v>1022</c:v>
                </c:pt>
                <c:pt idx="2">
                  <c:v>1222</c:v>
                </c:pt>
                <c:pt idx="3">
                  <c:v>1244</c:v>
                </c:pt>
                <c:pt idx="4">
                  <c:v>1131</c:v>
                </c:pt>
                <c:pt idx="5">
                  <c:v>1183</c:v>
                </c:pt>
                <c:pt idx="6">
                  <c:v>1212</c:v>
                </c:pt>
                <c:pt idx="7">
                  <c:v>1273</c:v>
                </c:pt>
                <c:pt idx="8">
                  <c:v>1183</c:v>
                </c:pt>
                <c:pt idx="9">
                  <c:v>1164</c:v>
                </c:pt>
                <c:pt idx="10">
                  <c:v>1161</c:v>
                </c:pt>
                <c:pt idx="11">
                  <c:v>1194</c:v>
                </c:pt>
                <c:pt idx="12">
                  <c:v>1648</c:v>
                </c:pt>
                <c:pt idx="13">
                  <c:v>1465</c:v>
                </c:pt>
                <c:pt idx="14">
                  <c:v>1560</c:v>
                </c:pt>
                <c:pt idx="15">
                  <c:v>1542</c:v>
                </c:pt>
                <c:pt idx="16">
                  <c:v>1570</c:v>
                </c:pt>
                <c:pt idx="17">
                  <c:v>1552</c:v>
                </c:pt>
                <c:pt idx="18">
                  <c:v>1727</c:v>
                </c:pt>
                <c:pt idx="19">
                  <c:v>1789</c:v>
                </c:pt>
                <c:pt idx="20">
                  <c:v>1794</c:v>
                </c:pt>
                <c:pt idx="21">
                  <c:v>1979</c:v>
                </c:pt>
                <c:pt idx="22">
                  <c:v>1854</c:v>
                </c:pt>
                <c:pt idx="23">
                  <c:v>2194</c:v>
                </c:pt>
                <c:pt idx="24">
                  <c:v>2355</c:v>
                </c:pt>
                <c:pt idx="25">
                  <c:v>2093</c:v>
                </c:pt>
                <c:pt idx="26">
                  <c:v>2385</c:v>
                </c:pt>
                <c:pt idx="27">
                  <c:v>2334</c:v>
                </c:pt>
                <c:pt idx="28">
                  <c:v>2434</c:v>
                </c:pt>
                <c:pt idx="29">
                  <c:v>2357</c:v>
                </c:pt>
                <c:pt idx="30">
                  <c:v>2536</c:v>
                </c:pt>
                <c:pt idx="31">
                  <c:v>2562</c:v>
                </c:pt>
                <c:pt idx="32">
                  <c:v>2511</c:v>
                </c:pt>
                <c:pt idx="33">
                  <c:v>2568</c:v>
                </c:pt>
                <c:pt idx="34">
                  <c:v>2421</c:v>
                </c:pt>
                <c:pt idx="35">
                  <c:v>2547</c:v>
                </c:pt>
                <c:pt idx="36">
                  <c:v>2811</c:v>
                </c:pt>
                <c:pt idx="37">
                  <c:v>2736</c:v>
                </c:pt>
                <c:pt idx="38">
                  <c:v>2741</c:v>
                </c:pt>
                <c:pt idx="39">
                  <c:v>2551</c:v>
                </c:pt>
                <c:pt idx="40">
                  <c:v>2578</c:v>
                </c:pt>
                <c:pt idx="41">
                  <c:v>2616</c:v>
                </c:pt>
                <c:pt idx="42">
                  <c:v>2574</c:v>
                </c:pt>
                <c:pt idx="43">
                  <c:v>2771</c:v>
                </c:pt>
                <c:pt idx="44">
                  <c:v>2649</c:v>
                </c:pt>
                <c:pt idx="45">
                  <c:v>2727</c:v>
                </c:pt>
                <c:pt idx="46">
                  <c:v>2610</c:v>
                </c:pt>
                <c:pt idx="47">
                  <c:v>2742</c:v>
                </c:pt>
                <c:pt idx="48">
                  <c:v>3056</c:v>
                </c:pt>
                <c:pt idx="49">
                  <c:v>2791</c:v>
                </c:pt>
                <c:pt idx="50">
                  <c:v>3111</c:v>
                </c:pt>
                <c:pt idx="51">
                  <c:v>2777</c:v>
                </c:pt>
                <c:pt idx="52">
                  <c:v>2888</c:v>
                </c:pt>
                <c:pt idx="53">
                  <c:v>2739</c:v>
                </c:pt>
                <c:pt idx="54">
                  <c:v>2641</c:v>
                </c:pt>
                <c:pt idx="55">
                  <c:v>2471</c:v>
                </c:pt>
                <c:pt idx="56">
                  <c:v>1577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IP!$D$1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IP!$D$2:$D$58</c:f>
              <c:numCache>
                <c:formatCode>General</c:formatCode>
                <c:ptCount val="57"/>
                <c:pt idx="0">
                  <c:v>1357</c:v>
                </c:pt>
                <c:pt idx="1">
                  <c:v>1272</c:v>
                </c:pt>
                <c:pt idx="2">
                  <c:v>1399</c:v>
                </c:pt>
                <c:pt idx="3">
                  <c:v>1437</c:v>
                </c:pt>
                <c:pt idx="4">
                  <c:v>1360</c:v>
                </c:pt>
                <c:pt idx="5">
                  <c:v>1401</c:v>
                </c:pt>
                <c:pt idx="6">
                  <c:v>1463</c:v>
                </c:pt>
                <c:pt idx="7">
                  <c:v>1426</c:v>
                </c:pt>
                <c:pt idx="8">
                  <c:v>1411</c:v>
                </c:pt>
                <c:pt idx="9">
                  <c:v>1448</c:v>
                </c:pt>
                <c:pt idx="10">
                  <c:v>1411</c:v>
                </c:pt>
                <c:pt idx="11">
                  <c:v>1396</c:v>
                </c:pt>
                <c:pt idx="12">
                  <c:v>1863</c:v>
                </c:pt>
                <c:pt idx="13">
                  <c:v>1609</c:v>
                </c:pt>
                <c:pt idx="14">
                  <c:v>1735</c:v>
                </c:pt>
                <c:pt idx="15">
                  <c:v>1740</c:v>
                </c:pt>
                <c:pt idx="16">
                  <c:v>1812</c:v>
                </c:pt>
                <c:pt idx="17">
                  <c:v>1728</c:v>
                </c:pt>
                <c:pt idx="18">
                  <c:v>1794</c:v>
                </c:pt>
                <c:pt idx="19">
                  <c:v>1776</c:v>
                </c:pt>
                <c:pt idx="20">
                  <c:v>1795</c:v>
                </c:pt>
                <c:pt idx="21">
                  <c:v>1911</c:v>
                </c:pt>
                <c:pt idx="22">
                  <c:v>1783</c:v>
                </c:pt>
                <c:pt idx="23">
                  <c:v>1938</c:v>
                </c:pt>
                <c:pt idx="24">
                  <c:v>2086</c:v>
                </c:pt>
                <c:pt idx="25">
                  <c:v>1832</c:v>
                </c:pt>
                <c:pt idx="26">
                  <c:v>2061</c:v>
                </c:pt>
                <c:pt idx="27">
                  <c:v>2085</c:v>
                </c:pt>
                <c:pt idx="28">
                  <c:v>2151</c:v>
                </c:pt>
                <c:pt idx="29">
                  <c:v>1999</c:v>
                </c:pt>
                <c:pt idx="30">
                  <c:v>2105</c:v>
                </c:pt>
                <c:pt idx="31">
                  <c:v>2102</c:v>
                </c:pt>
                <c:pt idx="32">
                  <c:v>2153</c:v>
                </c:pt>
                <c:pt idx="33">
                  <c:v>2148</c:v>
                </c:pt>
                <c:pt idx="34">
                  <c:v>2112</c:v>
                </c:pt>
                <c:pt idx="35">
                  <c:v>2093</c:v>
                </c:pt>
                <c:pt idx="36">
                  <c:v>2295</c:v>
                </c:pt>
                <c:pt idx="37">
                  <c:v>2242</c:v>
                </c:pt>
                <c:pt idx="38">
                  <c:v>2295</c:v>
                </c:pt>
                <c:pt idx="39">
                  <c:v>2117</c:v>
                </c:pt>
                <c:pt idx="40">
                  <c:v>2199</c:v>
                </c:pt>
                <c:pt idx="41">
                  <c:v>2139</c:v>
                </c:pt>
                <c:pt idx="42">
                  <c:v>2207</c:v>
                </c:pt>
                <c:pt idx="43">
                  <c:v>2333</c:v>
                </c:pt>
                <c:pt idx="44">
                  <c:v>2323</c:v>
                </c:pt>
                <c:pt idx="45">
                  <c:v>2331</c:v>
                </c:pt>
                <c:pt idx="46">
                  <c:v>2307</c:v>
                </c:pt>
                <c:pt idx="47">
                  <c:v>2419</c:v>
                </c:pt>
                <c:pt idx="48">
                  <c:v>2523</c:v>
                </c:pt>
                <c:pt idx="49">
                  <c:v>2307</c:v>
                </c:pt>
                <c:pt idx="50">
                  <c:v>2542</c:v>
                </c:pt>
                <c:pt idx="51">
                  <c:v>2411</c:v>
                </c:pt>
                <c:pt idx="52">
                  <c:v>2506</c:v>
                </c:pt>
                <c:pt idx="53">
                  <c:v>2402</c:v>
                </c:pt>
                <c:pt idx="54">
                  <c:v>2416</c:v>
                </c:pt>
                <c:pt idx="55">
                  <c:v>2241</c:v>
                </c:pt>
                <c:pt idx="56">
                  <c:v>1713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IP!$E$1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IP!$E$2:$E$58</c:f>
              <c:numCache>
                <c:formatCode>General</c:formatCode>
                <c:ptCount val="57"/>
                <c:pt idx="0">
                  <c:v>92</c:v>
                </c:pt>
                <c:pt idx="1">
                  <c:v>87</c:v>
                </c:pt>
                <c:pt idx="2">
                  <c:v>86</c:v>
                </c:pt>
                <c:pt idx="3">
                  <c:v>91</c:v>
                </c:pt>
                <c:pt idx="4">
                  <c:v>89</c:v>
                </c:pt>
                <c:pt idx="5">
                  <c:v>98</c:v>
                </c:pt>
                <c:pt idx="6">
                  <c:v>100</c:v>
                </c:pt>
                <c:pt idx="7">
                  <c:v>98</c:v>
                </c:pt>
                <c:pt idx="8">
                  <c:v>87</c:v>
                </c:pt>
                <c:pt idx="9">
                  <c:v>92</c:v>
                </c:pt>
                <c:pt idx="10">
                  <c:v>102</c:v>
                </c:pt>
                <c:pt idx="11">
                  <c:v>116</c:v>
                </c:pt>
                <c:pt idx="12">
                  <c:v>87</c:v>
                </c:pt>
                <c:pt idx="13">
                  <c:v>69</c:v>
                </c:pt>
                <c:pt idx="14">
                  <c:v>115</c:v>
                </c:pt>
                <c:pt idx="15">
                  <c:v>92</c:v>
                </c:pt>
                <c:pt idx="16">
                  <c:v>87</c:v>
                </c:pt>
                <c:pt idx="17">
                  <c:v>95</c:v>
                </c:pt>
                <c:pt idx="18">
                  <c:v>106</c:v>
                </c:pt>
                <c:pt idx="19">
                  <c:v>123</c:v>
                </c:pt>
                <c:pt idx="20">
                  <c:v>111</c:v>
                </c:pt>
                <c:pt idx="21">
                  <c:v>113</c:v>
                </c:pt>
                <c:pt idx="22">
                  <c:v>140</c:v>
                </c:pt>
                <c:pt idx="23">
                  <c:v>164</c:v>
                </c:pt>
                <c:pt idx="24">
                  <c:v>215</c:v>
                </c:pt>
                <c:pt idx="25">
                  <c:v>154</c:v>
                </c:pt>
                <c:pt idx="26">
                  <c:v>201</c:v>
                </c:pt>
                <c:pt idx="27">
                  <c:v>186</c:v>
                </c:pt>
                <c:pt idx="28">
                  <c:v>220</c:v>
                </c:pt>
                <c:pt idx="29">
                  <c:v>218</c:v>
                </c:pt>
                <c:pt idx="30">
                  <c:v>210</c:v>
                </c:pt>
                <c:pt idx="31">
                  <c:v>212</c:v>
                </c:pt>
                <c:pt idx="32">
                  <c:v>202</c:v>
                </c:pt>
                <c:pt idx="33">
                  <c:v>177</c:v>
                </c:pt>
                <c:pt idx="34">
                  <c:v>196</c:v>
                </c:pt>
                <c:pt idx="35">
                  <c:v>209</c:v>
                </c:pt>
                <c:pt idx="36">
                  <c:v>227</c:v>
                </c:pt>
                <c:pt idx="37">
                  <c:v>199</c:v>
                </c:pt>
                <c:pt idx="38">
                  <c:v>202</c:v>
                </c:pt>
                <c:pt idx="39">
                  <c:v>161</c:v>
                </c:pt>
                <c:pt idx="40">
                  <c:v>168</c:v>
                </c:pt>
                <c:pt idx="41">
                  <c:v>177</c:v>
                </c:pt>
                <c:pt idx="42">
                  <c:v>174</c:v>
                </c:pt>
                <c:pt idx="43">
                  <c:v>186</c:v>
                </c:pt>
                <c:pt idx="44">
                  <c:v>193</c:v>
                </c:pt>
                <c:pt idx="45">
                  <c:v>194</c:v>
                </c:pt>
                <c:pt idx="46">
                  <c:v>169</c:v>
                </c:pt>
                <c:pt idx="47">
                  <c:v>199</c:v>
                </c:pt>
                <c:pt idx="48">
                  <c:v>216</c:v>
                </c:pt>
                <c:pt idx="49">
                  <c:v>198</c:v>
                </c:pt>
                <c:pt idx="50">
                  <c:v>249</c:v>
                </c:pt>
                <c:pt idx="51">
                  <c:v>202</c:v>
                </c:pt>
                <c:pt idx="52">
                  <c:v>209</c:v>
                </c:pt>
                <c:pt idx="53">
                  <c:v>192</c:v>
                </c:pt>
                <c:pt idx="54">
                  <c:v>180</c:v>
                </c:pt>
                <c:pt idx="55">
                  <c:v>146</c:v>
                </c:pt>
                <c:pt idx="56">
                  <c:v>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1488"/>
        <c:axId val="680391880"/>
      </c:lineChart>
      <c:dateAx>
        <c:axId val="6803914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1880"/>
        <c:crosses val="autoZero"/>
        <c:auto val="1"/>
        <c:lblOffset val="100"/>
        <c:baseTimeUnit val="months"/>
      </c:dateAx>
      <c:valAx>
        <c:axId val="68039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IP_Case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IP!$B$2:$B$58</c:f>
              <c:numCache>
                <c:formatCode>General</c:formatCode>
                <c:ptCount val="57"/>
                <c:pt idx="0">
                  <c:v>1171</c:v>
                </c:pt>
                <c:pt idx="1">
                  <c:v>1022</c:v>
                </c:pt>
                <c:pt idx="2">
                  <c:v>1222</c:v>
                </c:pt>
                <c:pt idx="3">
                  <c:v>1244</c:v>
                </c:pt>
                <c:pt idx="4">
                  <c:v>1131</c:v>
                </c:pt>
                <c:pt idx="5">
                  <c:v>1183</c:v>
                </c:pt>
                <c:pt idx="6">
                  <c:v>1212</c:v>
                </c:pt>
                <c:pt idx="7">
                  <c:v>1273</c:v>
                </c:pt>
                <c:pt idx="8">
                  <c:v>1183</c:v>
                </c:pt>
                <c:pt idx="9">
                  <c:v>1164</c:v>
                </c:pt>
                <c:pt idx="10">
                  <c:v>1161</c:v>
                </c:pt>
                <c:pt idx="11">
                  <c:v>1194</c:v>
                </c:pt>
                <c:pt idx="12">
                  <c:v>1648</c:v>
                </c:pt>
                <c:pt idx="13">
                  <c:v>1465</c:v>
                </c:pt>
                <c:pt idx="14">
                  <c:v>1560</c:v>
                </c:pt>
                <c:pt idx="15">
                  <c:v>1542</c:v>
                </c:pt>
                <c:pt idx="16">
                  <c:v>1570</c:v>
                </c:pt>
                <c:pt idx="17">
                  <c:v>1552</c:v>
                </c:pt>
                <c:pt idx="18">
                  <c:v>1727</c:v>
                </c:pt>
                <c:pt idx="19">
                  <c:v>1789</c:v>
                </c:pt>
                <c:pt idx="20">
                  <c:v>1794</c:v>
                </c:pt>
                <c:pt idx="21">
                  <c:v>1979</c:v>
                </c:pt>
                <c:pt idx="22">
                  <c:v>1854</c:v>
                </c:pt>
                <c:pt idx="23">
                  <c:v>2194</c:v>
                </c:pt>
                <c:pt idx="24">
                  <c:v>2355</c:v>
                </c:pt>
                <c:pt idx="25">
                  <c:v>2093</c:v>
                </c:pt>
                <c:pt idx="26">
                  <c:v>2385</c:v>
                </c:pt>
                <c:pt idx="27">
                  <c:v>2334</c:v>
                </c:pt>
                <c:pt idx="28">
                  <c:v>2434</c:v>
                </c:pt>
                <c:pt idx="29">
                  <c:v>2357</c:v>
                </c:pt>
                <c:pt idx="30">
                  <c:v>2536</c:v>
                </c:pt>
                <c:pt idx="31">
                  <c:v>2562</c:v>
                </c:pt>
                <c:pt idx="32">
                  <c:v>2511</c:v>
                </c:pt>
                <c:pt idx="33">
                  <c:v>2568</c:v>
                </c:pt>
                <c:pt idx="34">
                  <c:v>2421</c:v>
                </c:pt>
                <c:pt idx="35">
                  <c:v>2547</c:v>
                </c:pt>
                <c:pt idx="36">
                  <c:v>2811</c:v>
                </c:pt>
                <c:pt idx="37">
                  <c:v>2736</c:v>
                </c:pt>
                <c:pt idx="38">
                  <c:v>2741</c:v>
                </c:pt>
                <c:pt idx="39">
                  <c:v>2551</c:v>
                </c:pt>
                <c:pt idx="40">
                  <c:v>2578</c:v>
                </c:pt>
                <c:pt idx="41">
                  <c:v>2616</c:v>
                </c:pt>
                <c:pt idx="42">
                  <c:v>2574</c:v>
                </c:pt>
                <c:pt idx="43">
                  <c:v>2771</c:v>
                </c:pt>
                <c:pt idx="44">
                  <c:v>2649</c:v>
                </c:pt>
                <c:pt idx="45">
                  <c:v>2727</c:v>
                </c:pt>
                <c:pt idx="46">
                  <c:v>2610</c:v>
                </c:pt>
                <c:pt idx="47">
                  <c:v>2742</c:v>
                </c:pt>
                <c:pt idx="48">
                  <c:v>3056</c:v>
                </c:pt>
                <c:pt idx="49">
                  <c:v>2791</c:v>
                </c:pt>
                <c:pt idx="50">
                  <c:v>3111</c:v>
                </c:pt>
                <c:pt idx="51">
                  <c:v>2777</c:v>
                </c:pt>
                <c:pt idx="52">
                  <c:v>2888</c:v>
                </c:pt>
                <c:pt idx="53">
                  <c:v>2739</c:v>
                </c:pt>
                <c:pt idx="54">
                  <c:v>2641</c:v>
                </c:pt>
                <c:pt idx="55">
                  <c:v>2471</c:v>
                </c:pt>
                <c:pt idx="56">
                  <c:v>1577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IP!$C$1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IP!$C$2:$C$58</c:f>
              <c:numCache>
                <c:formatCode>General</c:formatCode>
                <c:ptCount val="57"/>
                <c:pt idx="0">
                  <c:v>3367</c:v>
                </c:pt>
                <c:pt idx="1">
                  <c:v>3281</c:v>
                </c:pt>
                <c:pt idx="2">
                  <c:v>3584</c:v>
                </c:pt>
                <c:pt idx="3">
                  <c:v>3526</c:v>
                </c:pt>
                <c:pt idx="4">
                  <c:v>3515</c:v>
                </c:pt>
                <c:pt idx="5">
                  <c:v>3383</c:v>
                </c:pt>
                <c:pt idx="6">
                  <c:v>3756</c:v>
                </c:pt>
                <c:pt idx="7">
                  <c:v>3829</c:v>
                </c:pt>
                <c:pt idx="8">
                  <c:v>3792</c:v>
                </c:pt>
                <c:pt idx="9">
                  <c:v>3745</c:v>
                </c:pt>
                <c:pt idx="10">
                  <c:v>3488</c:v>
                </c:pt>
                <c:pt idx="11">
                  <c:v>3664</c:v>
                </c:pt>
                <c:pt idx="12">
                  <c:v>4638</c:v>
                </c:pt>
                <c:pt idx="13">
                  <c:v>3973</c:v>
                </c:pt>
                <c:pt idx="14">
                  <c:v>4241</c:v>
                </c:pt>
                <c:pt idx="15">
                  <c:v>4309</c:v>
                </c:pt>
                <c:pt idx="16">
                  <c:v>4288</c:v>
                </c:pt>
                <c:pt idx="17">
                  <c:v>4253</c:v>
                </c:pt>
                <c:pt idx="18">
                  <c:v>4599</c:v>
                </c:pt>
                <c:pt idx="19">
                  <c:v>4661</c:v>
                </c:pt>
                <c:pt idx="20">
                  <c:v>4743</c:v>
                </c:pt>
                <c:pt idx="21">
                  <c:v>5044</c:v>
                </c:pt>
                <c:pt idx="22">
                  <c:v>4858</c:v>
                </c:pt>
                <c:pt idx="23">
                  <c:v>5176</c:v>
                </c:pt>
                <c:pt idx="24">
                  <c:v>5575</c:v>
                </c:pt>
                <c:pt idx="25">
                  <c:v>4908</c:v>
                </c:pt>
                <c:pt idx="26">
                  <c:v>5516</c:v>
                </c:pt>
                <c:pt idx="27">
                  <c:v>5305</c:v>
                </c:pt>
                <c:pt idx="28">
                  <c:v>5489</c:v>
                </c:pt>
                <c:pt idx="29">
                  <c:v>5461</c:v>
                </c:pt>
                <c:pt idx="30">
                  <c:v>5690</c:v>
                </c:pt>
                <c:pt idx="31">
                  <c:v>6088</c:v>
                </c:pt>
                <c:pt idx="32">
                  <c:v>6013</c:v>
                </c:pt>
                <c:pt idx="33">
                  <c:v>5975</c:v>
                </c:pt>
                <c:pt idx="34">
                  <c:v>5805</c:v>
                </c:pt>
                <c:pt idx="35">
                  <c:v>5838</c:v>
                </c:pt>
                <c:pt idx="36">
                  <c:v>6308</c:v>
                </c:pt>
                <c:pt idx="37">
                  <c:v>6178</c:v>
                </c:pt>
                <c:pt idx="38">
                  <c:v>6298</c:v>
                </c:pt>
                <c:pt idx="39">
                  <c:v>5922</c:v>
                </c:pt>
                <c:pt idx="40">
                  <c:v>6081</c:v>
                </c:pt>
                <c:pt idx="41">
                  <c:v>6100</c:v>
                </c:pt>
                <c:pt idx="42">
                  <c:v>6241</c:v>
                </c:pt>
                <c:pt idx="43">
                  <c:v>6892</c:v>
                </c:pt>
                <c:pt idx="44">
                  <c:v>6662</c:v>
                </c:pt>
                <c:pt idx="45">
                  <c:v>6632</c:v>
                </c:pt>
                <c:pt idx="46">
                  <c:v>6486</c:v>
                </c:pt>
                <c:pt idx="47">
                  <c:v>6902</c:v>
                </c:pt>
                <c:pt idx="48">
                  <c:v>7140</c:v>
                </c:pt>
                <c:pt idx="49">
                  <c:v>6591</c:v>
                </c:pt>
                <c:pt idx="50">
                  <c:v>7574</c:v>
                </c:pt>
                <c:pt idx="51">
                  <c:v>7020</c:v>
                </c:pt>
                <c:pt idx="52">
                  <c:v>7345</c:v>
                </c:pt>
                <c:pt idx="53">
                  <c:v>6879</c:v>
                </c:pt>
                <c:pt idx="54">
                  <c:v>6912</c:v>
                </c:pt>
                <c:pt idx="55">
                  <c:v>6512</c:v>
                </c:pt>
                <c:pt idx="56">
                  <c:v>4402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IP!$D$2:$D$58</c:f>
              <c:numCache>
                <c:formatCode>General</c:formatCode>
                <c:ptCount val="57"/>
                <c:pt idx="0">
                  <c:v>1357</c:v>
                </c:pt>
                <c:pt idx="1">
                  <c:v>1272</c:v>
                </c:pt>
                <c:pt idx="2">
                  <c:v>1399</c:v>
                </c:pt>
                <c:pt idx="3">
                  <c:v>1437</c:v>
                </c:pt>
                <c:pt idx="4">
                  <c:v>1360</c:v>
                </c:pt>
                <c:pt idx="5">
                  <c:v>1401</c:v>
                </c:pt>
                <c:pt idx="6">
                  <c:v>1463</c:v>
                </c:pt>
                <c:pt idx="7">
                  <c:v>1426</c:v>
                </c:pt>
                <c:pt idx="8">
                  <c:v>1411</c:v>
                </c:pt>
                <c:pt idx="9">
                  <c:v>1448</c:v>
                </c:pt>
                <c:pt idx="10">
                  <c:v>1411</c:v>
                </c:pt>
                <c:pt idx="11">
                  <c:v>1396</c:v>
                </c:pt>
                <c:pt idx="12">
                  <c:v>1863</c:v>
                </c:pt>
                <c:pt idx="13">
                  <c:v>1609</c:v>
                </c:pt>
                <c:pt idx="14">
                  <c:v>1735</c:v>
                </c:pt>
                <c:pt idx="15">
                  <c:v>1740</c:v>
                </c:pt>
                <c:pt idx="16">
                  <c:v>1812</c:v>
                </c:pt>
                <c:pt idx="17">
                  <c:v>1728</c:v>
                </c:pt>
                <c:pt idx="18">
                  <c:v>1794</c:v>
                </c:pt>
                <c:pt idx="19">
                  <c:v>1776</c:v>
                </c:pt>
                <c:pt idx="20">
                  <c:v>1795</c:v>
                </c:pt>
                <c:pt idx="21">
                  <c:v>1911</c:v>
                </c:pt>
                <c:pt idx="22">
                  <c:v>1783</c:v>
                </c:pt>
                <c:pt idx="23">
                  <c:v>1938</c:v>
                </c:pt>
                <c:pt idx="24">
                  <c:v>2086</c:v>
                </c:pt>
                <c:pt idx="25">
                  <c:v>1832</c:v>
                </c:pt>
                <c:pt idx="26">
                  <c:v>2061</c:v>
                </c:pt>
                <c:pt idx="27">
                  <c:v>2085</c:v>
                </c:pt>
                <c:pt idx="28">
                  <c:v>2151</c:v>
                </c:pt>
                <c:pt idx="29">
                  <c:v>1999</c:v>
                </c:pt>
                <c:pt idx="30">
                  <c:v>2105</c:v>
                </c:pt>
                <c:pt idx="31">
                  <c:v>2102</c:v>
                </c:pt>
                <c:pt idx="32">
                  <c:v>2153</c:v>
                </c:pt>
                <c:pt idx="33">
                  <c:v>2148</c:v>
                </c:pt>
                <c:pt idx="34">
                  <c:v>2112</c:v>
                </c:pt>
                <c:pt idx="35">
                  <c:v>2093</c:v>
                </c:pt>
                <c:pt idx="36">
                  <c:v>2295</c:v>
                </c:pt>
                <c:pt idx="37">
                  <c:v>2242</c:v>
                </c:pt>
                <c:pt idx="38">
                  <c:v>2295</c:v>
                </c:pt>
                <c:pt idx="39">
                  <c:v>2117</c:v>
                </c:pt>
                <c:pt idx="40">
                  <c:v>2199</c:v>
                </c:pt>
                <c:pt idx="41">
                  <c:v>2139</c:v>
                </c:pt>
                <c:pt idx="42">
                  <c:v>2207</c:v>
                </c:pt>
                <c:pt idx="43">
                  <c:v>2333</c:v>
                </c:pt>
                <c:pt idx="44">
                  <c:v>2323</c:v>
                </c:pt>
                <c:pt idx="45">
                  <c:v>2331</c:v>
                </c:pt>
                <c:pt idx="46">
                  <c:v>2307</c:v>
                </c:pt>
                <c:pt idx="47">
                  <c:v>2419</c:v>
                </c:pt>
                <c:pt idx="48">
                  <c:v>2523</c:v>
                </c:pt>
                <c:pt idx="49">
                  <c:v>2307</c:v>
                </c:pt>
                <c:pt idx="50">
                  <c:v>2542</c:v>
                </c:pt>
                <c:pt idx="51">
                  <c:v>2411</c:v>
                </c:pt>
                <c:pt idx="52">
                  <c:v>2506</c:v>
                </c:pt>
                <c:pt idx="53">
                  <c:v>2402</c:v>
                </c:pt>
                <c:pt idx="54">
                  <c:v>2416</c:v>
                </c:pt>
                <c:pt idx="55">
                  <c:v>2241</c:v>
                </c:pt>
                <c:pt idx="56">
                  <c:v>1713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2664"/>
        <c:axId val="680393056"/>
      </c:lineChart>
      <c:dateAx>
        <c:axId val="680392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3056"/>
        <c:crosses val="autoZero"/>
        <c:auto val="1"/>
        <c:lblOffset val="100"/>
        <c:baseTimeUnit val="months"/>
      </c:dateAx>
      <c:valAx>
        <c:axId val="6803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OP_Claim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OP!$B$2:$B$58</c:f>
              <c:numCache>
                <c:formatCode>General</c:formatCode>
                <c:ptCount val="57"/>
                <c:pt idx="0">
                  <c:v>48440</c:v>
                </c:pt>
                <c:pt idx="1">
                  <c:v>42796</c:v>
                </c:pt>
                <c:pt idx="2">
                  <c:v>44301</c:v>
                </c:pt>
                <c:pt idx="3">
                  <c:v>47804</c:v>
                </c:pt>
                <c:pt idx="4">
                  <c:v>48325</c:v>
                </c:pt>
                <c:pt idx="5">
                  <c:v>42535</c:v>
                </c:pt>
                <c:pt idx="6">
                  <c:v>46381</c:v>
                </c:pt>
                <c:pt idx="7">
                  <c:v>48741</c:v>
                </c:pt>
                <c:pt idx="8">
                  <c:v>45777</c:v>
                </c:pt>
                <c:pt idx="9">
                  <c:v>50417</c:v>
                </c:pt>
                <c:pt idx="10">
                  <c:v>43227</c:v>
                </c:pt>
                <c:pt idx="11">
                  <c:v>42534</c:v>
                </c:pt>
                <c:pt idx="12">
                  <c:v>66068</c:v>
                </c:pt>
                <c:pt idx="13">
                  <c:v>62120</c:v>
                </c:pt>
                <c:pt idx="14">
                  <c:v>67112</c:v>
                </c:pt>
                <c:pt idx="15">
                  <c:v>69660</c:v>
                </c:pt>
                <c:pt idx="16">
                  <c:v>68168</c:v>
                </c:pt>
                <c:pt idx="17">
                  <c:v>67794</c:v>
                </c:pt>
                <c:pt idx="18">
                  <c:v>71018</c:v>
                </c:pt>
                <c:pt idx="19">
                  <c:v>71287</c:v>
                </c:pt>
                <c:pt idx="20">
                  <c:v>77054</c:v>
                </c:pt>
                <c:pt idx="21">
                  <c:v>82954</c:v>
                </c:pt>
                <c:pt idx="22">
                  <c:v>69160</c:v>
                </c:pt>
                <c:pt idx="23">
                  <c:v>76217</c:v>
                </c:pt>
                <c:pt idx="24">
                  <c:v>87818</c:v>
                </c:pt>
                <c:pt idx="25">
                  <c:v>84492</c:v>
                </c:pt>
                <c:pt idx="26">
                  <c:v>93160</c:v>
                </c:pt>
                <c:pt idx="27">
                  <c:v>89923</c:v>
                </c:pt>
                <c:pt idx="28">
                  <c:v>92697</c:v>
                </c:pt>
                <c:pt idx="29">
                  <c:v>98374</c:v>
                </c:pt>
                <c:pt idx="30">
                  <c:v>100230</c:v>
                </c:pt>
                <c:pt idx="31">
                  <c:v>98082</c:v>
                </c:pt>
                <c:pt idx="32">
                  <c:v>97593</c:v>
                </c:pt>
                <c:pt idx="33">
                  <c:v>100905</c:v>
                </c:pt>
                <c:pt idx="34">
                  <c:v>93195</c:v>
                </c:pt>
                <c:pt idx="35">
                  <c:v>98139</c:v>
                </c:pt>
                <c:pt idx="36">
                  <c:v>104612</c:v>
                </c:pt>
                <c:pt idx="37">
                  <c:v>109480</c:v>
                </c:pt>
                <c:pt idx="38">
                  <c:v>116944</c:v>
                </c:pt>
                <c:pt idx="39">
                  <c:v>108319</c:v>
                </c:pt>
                <c:pt idx="40">
                  <c:v>109252</c:v>
                </c:pt>
                <c:pt idx="41">
                  <c:v>113193</c:v>
                </c:pt>
                <c:pt idx="42">
                  <c:v>104048</c:v>
                </c:pt>
                <c:pt idx="43">
                  <c:v>118008</c:v>
                </c:pt>
                <c:pt idx="44">
                  <c:v>110373</c:v>
                </c:pt>
                <c:pt idx="45">
                  <c:v>111315</c:v>
                </c:pt>
                <c:pt idx="46">
                  <c:v>111700</c:v>
                </c:pt>
                <c:pt idx="47">
                  <c:v>109451</c:v>
                </c:pt>
                <c:pt idx="48">
                  <c:v>124760</c:v>
                </c:pt>
                <c:pt idx="49">
                  <c:v>117840</c:v>
                </c:pt>
                <c:pt idx="50">
                  <c:v>135030</c:v>
                </c:pt>
                <c:pt idx="51">
                  <c:v>118178</c:v>
                </c:pt>
                <c:pt idx="52">
                  <c:v>128167</c:v>
                </c:pt>
                <c:pt idx="53">
                  <c:v>122997</c:v>
                </c:pt>
                <c:pt idx="54">
                  <c:v>110519</c:v>
                </c:pt>
                <c:pt idx="55">
                  <c:v>114234</c:v>
                </c:pt>
                <c:pt idx="56">
                  <c:v>72528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OP!$C$1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OP!$C$2:$C$58</c:f>
              <c:numCache>
                <c:formatCode>General</c:formatCode>
                <c:ptCount val="57"/>
                <c:pt idx="0">
                  <c:v>259068</c:v>
                </c:pt>
                <c:pt idx="1">
                  <c:v>224315</c:v>
                </c:pt>
                <c:pt idx="2">
                  <c:v>222809</c:v>
                </c:pt>
                <c:pt idx="3">
                  <c:v>233787</c:v>
                </c:pt>
                <c:pt idx="4">
                  <c:v>235574</c:v>
                </c:pt>
                <c:pt idx="5">
                  <c:v>205492</c:v>
                </c:pt>
                <c:pt idx="6">
                  <c:v>224259</c:v>
                </c:pt>
                <c:pt idx="7">
                  <c:v>242100</c:v>
                </c:pt>
                <c:pt idx="8">
                  <c:v>230166</c:v>
                </c:pt>
                <c:pt idx="9">
                  <c:v>251930</c:v>
                </c:pt>
                <c:pt idx="10">
                  <c:v>205176</c:v>
                </c:pt>
                <c:pt idx="11">
                  <c:v>205263</c:v>
                </c:pt>
                <c:pt idx="12">
                  <c:v>317996</c:v>
                </c:pt>
                <c:pt idx="13">
                  <c:v>285745</c:v>
                </c:pt>
                <c:pt idx="14">
                  <c:v>319223</c:v>
                </c:pt>
                <c:pt idx="15">
                  <c:v>323945</c:v>
                </c:pt>
                <c:pt idx="16">
                  <c:v>311627</c:v>
                </c:pt>
                <c:pt idx="17">
                  <c:v>291793</c:v>
                </c:pt>
                <c:pt idx="18">
                  <c:v>300641</c:v>
                </c:pt>
                <c:pt idx="19">
                  <c:v>301033</c:v>
                </c:pt>
                <c:pt idx="20">
                  <c:v>323664</c:v>
                </c:pt>
                <c:pt idx="21">
                  <c:v>340026</c:v>
                </c:pt>
                <c:pt idx="22">
                  <c:v>265885</c:v>
                </c:pt>
                <c:pt idx="23">
                  <c:v>267730</c:v>
                </c:pt>
                <c:pt idx="24">
                  <c:v>314114</c:v>
                </c:pt>
                <c:pt idx="25">
                  <c:v>283337</c:v>
                </c:pt>
                <c:pt idx="26">
                  <c:v>307759</c:v>
                </c:pt>
                <c:pt idx="27">
                  <c:v>286144</c:v>
                </c:pt>
                <c:pt idx="28">
                  <c:v>280172</c:v>
                </c:pt>
                <c:pt idx="29">
                  <c:v>288124</c:v>
                </c:pt>
                <c:pt idx="30">
                  <c:v>288940</c:v>
                </c:pt>
                <c:pt idx="31">
                  <c:v>297509</c:v>
                </c:pt>
                <c:pt idx="32">
                  <c:v>297610</c:v>
                </c:pt>
                <c:pt idx="33">
                  <c:v>305886</c:v>
                </c:pt>
                <c:pt idx="34">
                  <c:v>286680</c:v>
                </c:pt>
                <c:pt idx="35">
                  <c:v>294357</c:v>
                </c:pt>
                <c:pt idx="36">
                  <c:v>314536</c:v>
                </c:pt>
                <c:pt idx="37">
                  <c:v>348496</c:v>
                </c:pt>
                <c:pt idx="38">
                  <c:v>353199</c:v>
                </c:pt>
                <c:pt idx="39">
                  <c:v>326146</c:v>
                </c:pt>
                <c:pt idx="40">
                  <c:v>327764</c:v>
                </c:pt>
                <c:pt idx="41">
                  <c:v>337030</c:v>
                </c:pt>
                <c:pt idx="42">
                  <c:v>311892</c:v>
                </c:pt>
                <c:pt idx="43">
                  <c:v>365642</c:v>
                </c:pt>
                <c:pt idx="44">
                  <c:v>343740</c:v>
                </c:pt>
                <c:pt idx="45">
                  <c:v>354388</c:v>
                </c:pt>
                <c:pt idx="46">
                  <c:v>348371</c:v>
                </c:pt>
                <c:pt idx="47">
                  <c:v>339468</c:v>
                </c:pt>
                <c:pt idx="48">
                  <c:v>383886</c:v>
                </c:pt>
                <c:pt idx="49">
                  <c:v>371900</c:v>
                </c:pt>
                <c:pt idx="50">
                  <c:v>436647</c:v>
                </c:pt>
                <c:pt idx="51">
                  <c:v>378464</c:v>
                </c:pt>
                <c:pt idx="52">
                  <c:v>406294</c:v>
                </c:pt>
                <c:pt idx="53">
                  <c:v>382622</c:v>
                </c:pt>
                <c:pt idx="54">
                  <c:v>348837</c:v>
                </c:pt>
                <c:pt idx="55">
                  <c:v>376688</c:v>
                </c:pt>
                <c:pt idx="56">
                  <c:v>252341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OP!$D$2:$D$58</c:f>
              <c:numCache>
                <c:formatCode>General</c:formatCode>
                <c:ptCount val="57"/>
                <c:pt idx="0">
                  <c:v>45988</c:v>
                </c:pt>
                <c:pt idx="1">
                  <c:v>40376</c:v>
                </c:pt>
                <c:pt idx="2">
                  <c:v>42832</c:v>
                </c:pt>
                <c:pt idx="3">
                  <c:v>45154</c:v>
                </c:pt>
                <c:pt idx="4">
                  <c:v>43541</c:v>
                </c:pt>
                <c:pt idx="5">
                  <c:v>38575</c:v>
                </c:pt>
                <c:pt idx="6">
                  <c:v>42338</c:v>
                </c:pt>
                <c:pt idx="7">
                  <c:v>45628</c:v>
                </c:pt>
                <c:pt idx="8">
                  <c:v>42506</c:v>
                </c:pt>
                <c:pt idx="9">
                  <c:v>44191</c:v>
                </c:pt>
                <c:pt idx="10">
                  <c:v>38194</c:v>
                </c:pt>
                <c:pt idx="11">
                  <c:v>39108</c:v>
                </c:pt>
                <c:pt idx="12">
                  <c:v>59124</c:v>
                </c:pt>
                <c:pt idx="13">
                  <c:v>53142</c:v>
                </c:pt>
                <c:pt idx="14">
                  <c:v>61339</c:v>
                </c:pt>
                <c:pt idx="15">
                  <c:v>64129</c:v>
                </c:pt>
                <c:pt idx="16">
                  <c:v>61452</c:v>
                </c:pt>
                <c:pt idx="17">
                  <c:v>59455</c:v>
                </c:pt>
                <c:pt idx="18">
                  <c:v>62090</c:v>
                </c:pt>
                <c:pt idx="19">
                  <c:v>60946</c:v>
                </c:pt>
                <c:pt idx="20">
                  <c:v>64524</c:v>
                </c:pt>
                <c:pt idx="21">
                  <c:v>67102</c:v>
                </c:pt>
                <c:pt idx="22">
                  <c:v>51362</c:v>
                </c:pt>
                <c:pt idx="23">
                  <c:v>54510</c:v>
                </c:pt>
                <c:pt idx="24">
                  <c:v>58451</c:v>
                </c:pt>
                <c:pt idx="25">
                  <c:v>54845</c:v>
                </c:pt>
                <c:pt idx="26">
                  <c:v>60811</c:v>
                </c:pt>
                <c:pt idx="27">
                  <c:v>59736</c:v>
                </c:pt>
                <c:pt idx="28">
                  <c:v>57926</c:v>
                </c:pt>
                <c:pt idx="29">
                  <c:v>60654</c:v>
                </c:pt>
                <c:pt idx="30">
                  <c:v>61947</c:v>
                </c:pt>
                <c:pt idx="31">
                  <c:v>62972</c:v>
                </c:pt>
                <c:pt idx="32">
                  <c:v>60915</c:v>
                </c:pt>
                <c:pt idx="33">
                  <c:v>61681</c:v>
                </c:pt>
                <c:pt idx="34">
                  <c:v>56314</c:v>
                </c:pt>
                <c:pt idx="35">
                  <c:v>59358</c:v>
                </c:pt>
                <c:pt idx="36">
                  <c:v>63348</c:v>
                </c:pt>
                <c:pt idx="37">
                  <c:v>66522</c:v>
                </c:pt>
                <c:pt idx="38">
                  <c:v>71716</c:v>
                </c:pt>
                <c:pt idx="39">
                  <c:v>65385</c:v>
                </c:pt>
                <c:pt idx="40">
                  <c:v>65992</c:v>
                </c:pt>
                <c:pt idx="41">
                  <c:v>68940</c:v>
                </c:pt>
                <c:pt idx="42">
                  <c:v>63740</c:v>
                </c:pt>
                <c:pt idx="43">
                  <c:v>72106</c:v>
                </c:pt>
                <c:pt idx="44">
                  <c:v>67430</c:v>
                </c:pt>
                <c:pt idx="45">
                  <c:v>68077</c:v>
                </c:pt>
                <c:pt idx="46">
                  <c:v>66092</c:v>
                </c:pt>
                <c:pt idx="47">
                  <c:v>65762</c:v>
                </c:pt>
                <c:pt idx="48">
                  <c:v>76469</c:v>
                </c:pt>
                <c:pt idx="49">
                  <c:v>71421</c:v>
                </c:pt>
                <c:pt idx="50">
                  <c:v>83513</c:v>
                </c:pt>
                <c:pt idx="51">
                  <c:v>72550</c:v>
                </c:pt>
                <c:pt idx="52">
                  <c:v>79064</c:v>
                </c:pt>
                <c:pt idx="53">
                  <c:v>74127</c:v>
                </c:pt>
                <c:pt idx="54">
                  <c:v>68556</c:v>
                </c:pt>
                <c:pt idx="55">
                  <c:v>70181</c:v>
                </c:pt>
                <c:pt idx="56">
                  <c:v>44005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OP!$E$1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OP!$E$2:$E$58</c:f>
              <c:numCache>
                <c:formatCode>General</c:formatCode>
                <c:ptCount val="57"/>
                <c:pt idx="0">
                  <c:v>4011</c:v>
                </c:pt>
                <c:pt idx="1">
                  <c:v>3419</c:v>
                </c:pt>
                <c:pt idx="2">
                  <c:v>3679</c:v>
                </c:pt>
                <c:pt idx="3">
                  <c:v>3790</c:v>
                </c:pt>
                <c:pt idx="4">
                  <c:v>3837</c:v>
                </c:pt>
                <c:pt idx="5">
                  <c:v>3585</c:v>
                </c:pt>
                <c:pt idx="6">
                  <c:v>3801</c:v>
                </c:pt>
                <c:pt idx="7">
                  <c:v>4000</c:v>
                </c:pt>
                <c:pt idx="8">
                  <c:v>3784</c:v>
                </c:pt>
                <c:pt idx="9">
                  <c:v>4119</c:v>
                </c:pt>
                <c:pt idx="10">
                  <c:v>3664</c:v>
                </c:pt>
                <c:pt idx="11">
                  <c:v>3658</c:v>
                </c:pt>
                <c:pt idx="12">
                  <c:v>4765</c:v>
                </c:pt>
                <c:pt idx="13">
                  <c:v>4655</c:v>
                </c:pt>
                <c:pt idx="14">
                  <c:v>5330</c:v>
                </c:pt>
                <c:pt idx="15">
                  <c:v>5353</c:v>
                </c:pt>
                <c:pt idx="16">
                  <c:v>4817</c:v>
                </c:pt>
                <c:pt idx="17">
                  <c:v>4827</c:v>
                </c:pt>
                <c:pt idx="18">
                  <c:v>4981</c:v>
                </c:pt>
                <c:pt idx="19">
                  <c:v>5153</c:v>
                </c:pt>
                <c:pt idx="20">
                  <c:v>5478</c:v>
                </c:pt>
                <c:pt idx="21">
                  <c:v>5948</c:v>
                </c:pt>
                <c:pt idx="22">
                  <c:v>4976</c:v>
                </c:pt>
                <c:pt idx="23">
                  <c:v>5532</c:v>
                </c:pt>
                <c:pt idx="24">
                  <c:v>6583</c:v>
                </c:pt>
                <c:pt idx="25">
                  <c:v>5952</c:v>
                </c:pt>
                <c:pt idx="26">
                  <c:v>6761</c:v>
                </c:pt>
                <c:pt idx="27">
                  <c:v>6487</c:v>
                </c:pt>
                <c:pt idx="28">
                  <c:v>6634</c:v>
                </c:pt>
                <c:pt idx="29">
                  <c:v>6909</c:v>
                </c:pt>
                <c:pt idx="30">
                  <c:v>6879</c:v>
                </c:pt>
                <c:pt idx="31">
                  <c:v>6990</c:v>
                </c:pt>
                <c:pt idx="32">
                  <c:v>6953</c:v>
                </c:pt>
                <c:pt idx="33">
                  <c:v>7040</c:v>
                </c:pt>
                <c:pt idx="34">
                  <c:v>6697</c:v>
                </c:pt>
                <c:pt idx="35">
                  <c:v>7000</c:v>
                </c:pt>
                <c:pt idx="36">
                  <c:v>7644</c:v>
                </c:pt>
                <c:pt idx="37">
                  <c:v>7586</c:v>
                </c:pt>
                <c:pt idx="38">
                  <c:v>7964</c:v>
                </c:pt>
                <c:pt idx="39">
                  <c:v>7272</c:v>
                </c:pt>
                <c:pt idx="40">
                  <c:v>7292</c:v>
                </c:pt>
                <c:pt idx="41">
                  <c:v>7664</c:v>
                </c:pt>
                <c:pt idx="42">
                  <c:v>7241</c:v>
                </c:pt>
                <c:pt idx="43">
                  <c:v>7996</c:v>
                </c:pt>
                <c:pt idx="44">
                  <c:v>7425</c:v>
                </c:pt>
                <c:pt idx="45">
                  <c:v>7872</c:v>
                </c:pt>
                <c:pt idx="46">
                  <c:v>7550</c:v>
                </c:pt>
                <c:pt idx="47">
                  <c:v>7579</c:v>
                </c:pt>
                <c:pt idx="48">
                  <c:v>8799</c:v>
                </c:pt>
                <c:pt idx="49">
                  <c:v>8353</c:v>
                </c:pt>
                <c:pt idx="50">
                  <c:v>9529</c:v>
                </c:pt>
                <c:pt idx="51">
                  <c:v>8283</c:v>
                </c:pt>
                <c:pt idx="52">
                  <c:v>8837</c:v>
                </c:pt>
                <c:pt idx="53">
                  <c:v>8293</c:v>
                </c:pt>
                <c:pt idx="54">
                  <c:v>7746</c:v>
                </c:pt>
                <c:pt idx="55">
                  <c:v>7639</c:v>
                </c:pt>
                <c:pt idx="56">
                  <c:v>4966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3840"/>
        <c:axId val="680394232"/>
      </c:lineChart>
      <c:dateAx>
        <c:axId val="6803938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4232"/>
        <c:crosses val="autoZero"/>
        <c:auto val="1"/>
        <c:lblOffset val="100"/>
        <c:baseTimeUnit val="months"/>
      </c:dateAx>
      <c:valAx>
        <c:axId val="68039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OP_Claim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OP!$B$2:$B$58</c:f>
              <c:numCache>
                <c:formatCode>General</c:formatCode>
                <c:ptCount val="57"/>
                <c:pt idx="0">
                  <c:v>48440</c:v>
                </c:pt>
                <c:pt idx="1">
                  <c:v>42796</c:v>
                </c:pt>
                <c:pt idx="2">
                  <c:v>44301</c:v>
                </c:pt>
                <c:pt idx="3">
                  <c:v>47804</c:v>
                </c:pt>
                <c:pt idx="4">
                  <c:v>48325</c:v>
                </c:pt>
                <c:pt idx="5">
                  <c:v>42535</c:v>
                </c:pt>
                <c:pt idx="6">
                  <c:v>46381</c:v>
                </c:pt>
                <c:pt idx="7">
                  <c:v>48741</c:v>
                </c:pt>
                <c:pt idx="8">
                  <c:v>45777</c:v>
                </c:pt>
                <c:pt idx="9">
                  <c:v>50417</c:v>
                </c:pt>
                <c:pt idx="10">
                  <c:v>43227</c:v>
                </c:pt>
                <c:pt idx="11">
                  <c:v>42534</c:v>
                </c:pt>
                <c:pt idx="12">
                  <c:v>66068</c:v>
                </c:pt>
                <c:pt idx="13">
                  <c:v>62120</c:v>
                </c:pt>
                <c:pt idx="14">
                  <c:v>67112</c:v>
                </c:pt>
                <c:pt idx="15">
                  <c:v>69660</c:v>
                </c:pt>
                <c:pt idx="16">
                  <c:v>68168</c:v>
                </c:pt>
                <c:pt idx="17">
                  <c:v>67794</c:v>
                </c:pt>
                <c:pt idx="18">
                  <c:v>71018</c:v>
                </c:pt>
                <c:pt idx="19">
                  <c:v>71287</c:v>
                </c:pt>
                <c:pt idx="20">
                  <c:v>77054</c:v>
                </c:pt>
                <c:pt idx="21">
                  <c:v>82954</c:v>
                </c:pt>
                <c:pt idx="22">
                  <c:v>69160</c:v>
                </c:pt>
                <c:pt idx="23">
                  <c:v>76217</c:v>
                </c:pt>
                <c:pt idx="24">
                  <c:v>87818</c:v>
                </c:pt>
                <c:pt idx="25">
                  <c:v>84492</c:v>
                </c:pt>
                <c:pt idx="26">
                  <c:v>93160</c:v>
                </c:pt>
                <c:pt idx="27">
                  <c:v>89923</c:v>
                </c:pt>
                <c:pt idx="28">
                  <c:v>92697</c:v>
                </c:pt>
                <c:pt idx="29">
                  <c:v>98374</c:v>
                </c:pt>
                <c:pt idx="30">
                  <c:v>100230</c:v>
                </c:pt>
                <c:pt idx="31">
                  <c:v>98082</c:v>
                </c:pt>
                <c:pt idx="32">
                  <c:v>97593</c:v>
                </c:pt>
                <c:pt idx="33">
                  <c:v>100905</c:v>
                </c:pt>
                <c:pt idx="34">
                  <c:v>93195</c:v>
                </c:pt>
                <c:pt idx="35">
                  <c:v>98139</c:v>
                </c:pt>
                <c:pt idx="36">
                  <c:v>104612</c:v>
                </c:pt>
                <c:pt idx="37">
                  <c:v>109480</c:v>
                </c:pt>
                <c:pt idx="38">
                  <c:v>116944</c:v>
                </c:pt>
                <c:pt idx="39">
                  <c:v>108319</c:v>
                </c:pt>
                <c:pt idx="40">
                  <c:v>109252</c:v>
                </c:pt>
                <c:pt idx="41">
                  <c:v>113193</c:v>
                </c:pt>
                <c:pt idx="42">
                  <c:v>104048</c:v>
                </c:pt>
                <c:pt idx="43">
                  <c:v>118008</c:v>
                </c:pt>
                <c:pt idx="44">
                  <c:v>110373</c:v>
                </c:pt>
                <c:pt idx="45">
                  <c:v>111315</c:v>
                </c:pt>
                <c:pt idx="46">
                  <c:v>111700</c:v>
                </c:pt>
                <c:pt idx="47">
                  <c:v>109451</c:v>
                </c:pt>
                <c:pt idx="48">
                  <c:v>124760</c:v>
                </c:pt>
                <c:pt idx="49">
                  <c:v>117840</c:v>
                </c:pt>
                <c:pt idx="50">
                  <c:v>135030</c:v>
                </c:pt>
                <c:pt idx="51">
                  <c:v>118178</c:v>
                </c:pt>
                <c:pt idx="52">
                  <c:v>128167</c:v>
                </c:pt>
                <c:pt idx="53">
                  <c:v>122997</c:v>
                </c:pt>
                <c:pt idx="54">
                  <c:v>110519</c:v>
                </c:pt>
                <c:pt idx="55">
                  <c:v>114234</c:v>
                </c:pt>
                <c:pt idx="56">
                  <c:v>72528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OP!$C$1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OP!$C$2:$C$58</c:f>
              <c:numCache>
                <c:formatCode>General</c:formatCode>
                <c:ptCount val="57"/>
                <c:pt idx="0">
                  <c:v>259068</c:v>
                </c:pt>
                <c:pt idx="1">
                  <c:v>224315</c:v>
                </c:pt>
                <c:pt idx="2">
                  <c:v>222809</c:v>
                </c:pt>
                <c:pt idx="3">
                  <c:v>233787</c:v>
                </c:pt>
                <c:pt idx="4">
                  <c:v>235574</c:v>
                </c:pt>
                <c:pt idx="5">
                  <c:v>205492</c:v>
                </c:pt>
                <c:pt idx="6">
                  <c:v>224259</c:v>
                </c:pt>
                <c:pt idx="7">
                  <c:v>242100</c:v>
                </c:pt>
                <c:pt idx="8">
                  <c:v>230166</c:v>
                </c:pt>
                <c:pt idx="9">
                  <c:v>251930</c:v>
                </c:pt>
                <c:pt idx="10">
                  <c:v>205176</c:v>
                </c:pt>
                <c:pt idx="11">
                  <c:v>205263</c:v>
                </c:pt>
                <c:pt idx="12">
                  <c:v>317996</c:v>
                </c:pt>
                <c:pt idx="13">
                  <c:v>285745</c:v>
                </c:pt>
                <c:pt idx="14">
                  <c:v>319223</c:v>
                </c:pt>
                <c:pt idx="15">
                  <c:v>323945</c:v>
                </c:pt>
                <c:pt idx="16">
                  <c:v>311627</c:v>
                </c:pt>
                <c:pt idx="17">
                  <c:v>291793</c:v>
                </c:pt>
                <c:pt idx="18">
                  <c:v>300641</c:v>
                </c:pt>
                <c:pt idx="19">
                  <c:v>301033</c:v>
                </c:pt>
                <c:pt idx="20">
                  <c:v>323664</c:v>
                </c:pt>
                <c:pt idx="21">
                  <c:v>340026</c:v>
                </c:pt>
                <c:pt idx="22">
                  <c:v>265885</c:v>
                </c:pt>
                <c:pt idx="23">
                  <c:v>267730</c:v>
                </c:pt>
                <c:pt idx="24">
                  <c:v>314114</c:v>
                </c:pt>
                <c:pt idx="25">
                  <c:v>283337</c:v>
                </c:pt>
                <c:pt idx="26">
                  <c:v>307759</c:v>
                </c:pt>
                <c:pt idx="27">
                  <c:v>286144</c:v>
                </c:pt>
                <c:pt idx="28">
                  <c:v>280172</c:v>
                </c:pt>
                <c:pt idx="29">
                  <c:v>288124</c:v>
                </c:pt>
                <c:pt idx="30">
                  <c:v>288940</c:v>
                </c:pt>
                <c:pt idx="31">
                  <c:v>297509</c:v>
                </c:pt>
                <c:pt idx="32">
                  <c:v>297610</c:v>
                </c:pt>
                <c:pt idx="33">
                  <c:v>305886</c:v>
                </c:pt>
                <c:pt idx="34">
                  <c:v>286680</c:v>
                </c:pt>
                <c:pt idx="35">
                  <c:v>294357</c:v>
                </c:pt>
                <c:pt idx="36">
                  <c:v>314536</c:v>
                </c:pt>
                <c:pt idx="37">
                  <c:v>348496</c:v>
                </c:pt>
                <c:pt idx="38">
                  <c:v>353199</c:v>
                </c:pt>
                <c:pt idx="39">
                  <c:v>326146</c:v>
                </c:pt>
                <c:pt idx="40">
                  <c:v>327764</c:v>
                </c:pt>
                <c:pt idx="41">
                  <c:v>337030</c:v>
                </c:pt>
                <c:pt idx="42">
                  <c:v>311892</c:v>
                </c:pt>
                <c:pt idx="43">
                  <c:v>365642</c:v>
                </c:pt>
                <c:pt idx="44">
                  <c:v>343740</c:v>
                </c:pt>
                <c:pt idx="45">
                  <c:v>354388</c:v>
                </c:pt>
                <c:pt idx="46">
                  <c:v>348371</c:v>
                </c:pt>
                <c:pt idx="47">
                  <c:v>339468</c:v>
                </c:pt>
                <c:pt idx="48">
                  <c:v>383886</c:v>
                </c:pt>
                <c:pt idx="49">
                  <c:v>371900</c:v>
                </c:pt>
                <c:pt idx="50">
                  <c:v>436647</c:v>
                </c:pt>
                <c:pt idx="51">
                  <c:v>378464</c:v>
                </c:pt>
                <c:pt idx="52">
                  <c:v>406294</c:v>
                </c:pt>
                <c:pt idx="53">
                  <c:v>382622</c:v>
                </c:pt>
                <c:pt idx="54">
                  <c:v>348837</c:v>
                </c:pt>
                <c:pt idx="55">
                  <c:v>376688</c:v>
                </c:pt>
                <c:pt idx="56">
                  <c:v>252341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OP!$D$2:$D$58</c:f>
              <c:numCache>
                <c:formatCode>General</c:formatCode>
                <c:ptCount val="57"/>
                <c:pt idx="0">
                  <c:v>45988</c:v>
                </c:pt>
                <c:pt idx="1">
                  <c:v>40376</c:v>
                </c:pt>
                <c:pt idx="2">
                  <c:v>42832</c:v>
                </c:pt>
                <c:pt idx="3">
                  <c:v>45154</c:v>
                </c:pt>
                <c:pt idx="4">
                  <c:v>43541</c:v>
                </c:pt>
                <c:pt idx="5">
                  <c:v>38575</c:v>
                </c:pt>
                <c:pt idx="6">
                  <c:v>42338</c:v>
                </c:pt>
                <c:pt idx="7">
                  <c:v>45628</c:v>
                </c:pt>
                <c:pt idx="8">
                  <c:v>42506</c:v>
                </c:pt>
                <c:pt idx="9">
                  <c:v>44191</c:v>
                </c:pt>
                <c:pt idx="10">
                  <c:v>38194</c:v>
                </c:pt>
                <c:pt idx="11">
                  <c:v>39108</c:v>
                </c:pt>
                <c:pt idx="12">
                  <c:v>59124</c:v>
                </c:pt>
                <c:pt idx="13">
                  <c:v>53142</c:v>
                </c:pt>
                <c:pt idx="14">
                  <c:v>61339</c:v>
                </c:pt>
                <c:pt idx="15">
                  <c:v>64129</c:v>
                </c:pt>
                <c:pt idx="16">
                  <c:v>61452</c:v>
                </c:pt>
                <c:pt idx="17">
                  <c:v>59455</c:v>
                </c:pt>
                <c:pt idx="18">
                  <c:v>62090</c:v>
                </c:pt>
                <c:pt idx="19">
                  <c:v>60946</c:v>
                </c:pt>
                <c:pt idx="20">
                  <c:v>64524</c:v>
                </c:pt>
                <c:pt idx="21">
                  <c:v>67102</c:v>
                </c:pt>
                <c:pt idx="22">
                  <c:v>51362</c:v>
                </c:pt>
                <c:pt idx="23">
                  <c:v>54510</c:v>
                </c:pt>
                <c:pt idx="24">
                  <c:v>58451</c:v>
                </c:pt>
                <c:pt idx="25">
                  <c:v>54845</c:v>
                </c:pt>
                <c:pt idx="26">
                  <c:v>60811</c:v>
                </c:pt>
                <c:pt idx="27">
                  <c:v>59736</c:v>
                </c:pt>
                <c:pt idx="28">
                  <c:v>57926</c:v>
                </c:pt>
                <c:pt idx="29">
                  <c:v>60654</c:v>
                </c:pt>
                <c:pt idx="30">
                  <c:v>61947</c:v>
                </c:pt>
                <c:pt idx="31">
                  <c:v>62972</c:v>
                </c:pt>
                <c:pt idx="32">
                  <c:v>60915</c:v>
                </c:pt>
                <c:pt idx="33">
                  <c:v>61681</c:v>
                </c:pt>
                <c:pt idx="34">
                  <c:v>56314</c:v>
                </c:pt>
                <c:pt idx="35">
                  <c:v>59358</c:v>
                </c:pt>
                <c:pt idx="36">
                  <c:v>63348</c:v>
                </c:pt>
                <c:pt idx="37">
                  <c:v>66522</c:v>
                </c:pt>
                <c:pt idx="38">
                  <c:v>71716</c:v>
                </c:pt>
                <c:pt idx="39">
                  <c:v>65385</c:v>
                </c:pt>
                <c:pt idx="40">
                  <c:v>65992</c:v>
                </c:pt>
                <c:pt idx="41">
                  <c:v>68940</c:v>
                </c:pt>
                <c:pt idx="42">
                  <c:v>63740</c:v>
                </c:pt>
                <c:pt idx="43">
                  <c:v>72106</c:v>
                </c:pt>
                <c:pt idx="44">
                  <c:v>67430</c:v>
                </c:pt>
                <c:pt idx="45">
                  <c:v>68077</c:v>
                </c:pt>
                <c:pt idx="46">
                  <c:v>66092</c:v>
                </c:pt>
                <c:pt idx="47">
                  <c:v>65762</c:v>
                </c:pt>
                <c:pt idx="48">
                  <c:v>76469</c:v>
                </c:pt>
                <c:pt idx="49">
                  <c:v>71421</c:v>
                </c:pt>
                <c:pt idx="50">
                  <c:v>83513</c:v>
                </c:pt>
                <c:pt idx="51">
                  <c:v>72550</c:v>
                </c:pt>
                <c:pt idx="52">
                  <c:v>79064</c:v>
                </c:pt>
                <c:pt idx="53">
                  <c:v>74127</c:v>
                </c:pt>
                <c:pt idx="54">
                  <c:v>68556</c:v>
                </c:pt>
                <c:pt idx="55">
                  <c:v>70181</c:v>
                </c:pt>
                <c:pt idx="56">
                  <c:v>44005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5016"/>
        <c:axId val="680395408"/>
      </c:lineChart>
      <c:dateAx>
        <c:axId val="6803950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5408"/>
        <c:crosses val="autoZero"/>
        <c:auto val="1"/>
        <c:lblOffset val="100"/>
        <c:baseTimeUnit val="months"/>
      </c:dateAx>
      <c:valAx>
        <c:axId val="68039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OP_Claim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OP!$B$1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OP!$B$2:$B$58</c:f>
              <c:numCache>
                <c:formatCode>General</c:formatCode>
                <c:ptCount val="57"/>
                <c:pt idx="0">
                  <c:v>48440</c:v>
                </c:pt>
                <c:pt idx="1">
                  <c:v>42796</c:v>
                </c:pt>
                <c:pt idx="2">
                  <c:v>44301</c:v>
                </c:pt>
                <c:pt idx="3">
                  <c:v>47804</c:v>
                </c:pt>
                <c:pt idx="4">
                  <c:v>48325</c:v>
                </c:pt>
                <c:pt idx="5">
                  <c:v>42535</c:v>
                </c:pt>
                <c:pt idx="6">
                  <c:v>46381</c:v>
                </c:pt>
                <c:pt idx="7">
                  <c:v>48741</c:v>
                </c:pt>
                <c:pt idx="8">
                  <c:v>45777</c:v>
                </c:pt>
                <c:pt idx="9">
                  <c:v>50417</c:v>
                </c:pt>
                <c:pt idx="10">
                  <c:v>43227</c:v>
                </c:pt>
                <c:pt idx="11">
                  <c:v>42534</c:v>
                </c:pt>
                <c:pt idx="12">
                  <c:v>66068</c:v>
                </c:pt>
                <c:pt idx="13">
                  <c:v>62120</c:v>
                </c:pt>
                <c:pt idx="14">
                  <c:v>67112</c:v>
                </c:pt>
                <c:pt idx="15">
                  <c:v>69660</c:v>
                </c:pt>
                <c:pt idx="16">
                  <c:v>68168</c:v>
                </c:pt>
                <c:pt idx="17">
                  <c:v>67794</c:v>
                </c:pt>
                <c:pt idx="18">
                  <c:v>71018</c:v>
                </c:pt>
                <c:pt idx="19">
                  <c:v>71287</c:v>
                </c:pt>
                <c:pt idx="20">
                  <c:v>77054</c:v>
                </c:pt>
                <c:pt idx="21">
                  <c:v>82954</c:v>
                </c:pt>
                <c:pt idx="22">
                  <c:v>69160</c:v>
                </c:pt>
                <c:pt idx="23">
                  <c:v>76217</c:v>
                </c:pt>
                <c:pt idx="24">
                  <c:v>87818</c:v>
                </c:pt>
                <c:pt idx="25">
                  <c:v>84492</c:v>
                </c:pt>
                <c:pt idx="26">
                  <c:v>93160</c:v>
                </c:pt>
                <c:pt idx="27">
                  <c:v>89923</c:v>
                </c:pt>
                <c:pt idx="28">
                  <c:v>92697</c:v>
                </c:pt>
                <c:pt idx="29">
                  <c:v>98374</c:v>
                </c:pt>
                <c:pt idx="30">
                  <c:v>100230</c:v>
                </c:pt>
                <c:pt idx="31">
                  <c:v>98082</c:v>
                </c:pt>
                <c:pt idx="32">
                  <c:v>97593</c:v>
                </c:pt>
                <c:pt idx="33">
                  <c:v>100905</c:v>
                </c:pt>
                <c:pt idx="34">
                  <c:v>93195</c:v>
                </c:pt>
                <c:pt idx="35">
                  <c:v>98139</c:v>
                </c:pt>
                <c:pt idx="36">
                  <c:v>104612</c:v>
                </c:pt>
                <c:pt idx="37">
                  <c:v>109480</c:v>
                </c:pt>
                <c:pt idx="38">
                  <c:v>116944</c:v>
                </c:pt>
                <c:pt idx="39">
                  <c:v>108319</c:v>
                </c:pt>
                <c:pt idx="40">
                  <c:v>109252</c:v>
                </c:pt>
                <c:pt idx="41">
                  <c:v>113193</c:v>
                </c:pt>
                <c:pt idx="42">
                  <c:v>104048</c:v>
                </c:pt>
                <c:pt idx="43">
                  <c:v>118008</c:v>
                </c:pt>
                <c:pt idx="44">
                  <c:v>110373</c:v>
                </c:pt>
                <c:pt idx="45">
                  <c:v>111315</c:v>
                </c:pt>
                <c:pt idx="46">
                  <c:v>111700</c:v>
                </c:pt>
                <c:pt idx="47">
                  <c:v>109451</c:v>
                </c:pt>
                <c:pt idx="48">
                  <c:v>124760</c:v>
                </c:pt>
                <c:pt idx="49">
                  <c:v>117840</c:v>
                </c:pt>
                <c:pt idx="50">
                  <c:v>135030</c:v>
                </c:pt>
                <c:pt idx="51">
                  <c:v>118178</c:v>
                </c:pt>
                <c:pt idx="52">
                  <c:v>128167</c:v>
                </c:pt>
                <c:pt idx="53">
                  <c:v>122997</c:v>
                </c:pt>
                <c:pt idx="54">
                  <c:v>110519</c:v>
                </c:pt>
                <c:pt idx="55">
                  <c:v>114234</c:v>
                </c:pt>
                <c:pt idx="56">
                  <c:v>72528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OP!$D$1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OP!$D$2:$D$58</c:f>
              <c:numCache>
                <c:formatCode>General</c:formatCode>
                <c:ptCount val="57"/>
                <c:pt idx="0">
                  <c:v>45988</c:v>
                </c:pt>
                <c:pt idx="1">
                  <c:v>40376</c:v>
                </c:pt>
                <c:pt idx="2">
                  <c:v>42832</c:v>
                </c:pt>
                <c:pt idx="3">
                  <c:v>45154</c:v>
                </c:pt>
                <c:pt idx="4">
                  <c:v>43541</c:v>
                </c:pt>
                <c:pt idx="5">
                  <c:v>38575</c:v>
                </c:pt>
                <c:pt idx="6">
                  <c:v>42338</c:v>
                </c:pt>
                <c:pt idx="7">
                  <c:v>45628</c:v>
                </c:pt>
                <c:pt idx="8">
                  <c:v>42506</c:v>
                </c:pt>
                <c:pt idx="9">
                  <c:v>44191</c:v>
                </c:pt>
                <c:pt idx="10">
                  <c:v>38194</c:v>
                </c:pt>
                <c:pt idx="11">
                  <c:v>39108</c:v>
                </c:pt>
                <c:pt idx="12">
                  <c:v>59124</c:v>
                </c:pt>
                <c:pt idx="13">
                  <c:v>53142</c:v>
                </c:pt>
                <c:pt idx="14">
                  <c:v>61339</c:v>
                </c:pt>
                <c:pt idx="15">
                  <c:v>64129</c:v>
                </c:pt>
                <c:pt idx="16">
                  <c:v>61452</c:v>
                </c:pt>
                <c:pt idx="17">
                  <c:v>59455</c:v>
                </c:pt>
                <c:pt idx="18">
                  <c:v>62090</c:v>
                </c:pt>
                <c:pt idx="19">
                  <c:v>60946</c:v>
                </c:pt>
                <c:pt idx="20">
                  <c:v>64524</c:v>
                </c:pt>
                <c:pt idx="21">
                  <c:v>67102</c:v>
                </c:pt>
                <c:pt idx="22">
                  <c:v>51362</c:v>
                </c:pt>
                <c:pt idx="23">
                  <c:v>54510</c:v>
                </c:pt>
                <c:pt idx="24">
                  <c:v>58451</c:v>
                </c:pt>
                <c:pt idx="25">
                  <c:v>54845</c:v>
                </c:pt>
                <c:pt idx="26">
                  <c:v>60811</c:v>
                </c:pt>
                <c:pt idx="27">
                  <c:v>59736</c:v>
                </c:pt>
                <c:pt idx="28">
                  <c:v>57926</c:v>
                </c:pt>
                <c:pt idx="29">
                  <c:v>60654</c:v>
                </c:pt>
                <c:pt idx="30">
                  <c:v>61947</c:v>
                </c:pt>
                <c:pt idx="31">
                  <c:v>62972</c:v>
                </c:pt>
                <c:pt idx="32">
                  <c:v>60915</c:v>
                </c:pt>
                <c:pt idx="33">
                  <c:v>61681</c:v>
                </c:pt>
                <c:pt idx="34">
                  <c:v>56314</c:v>
                </c:pt>
                <c:pt idx="35">
                  <c:v>59358</c:v>
                </c:pt>
                <c:pt idx="36">
                  <c:v>63348</c:v>
                </c:pt>
                <c:pt idx="37">
                  <c:v>66522</c:v>
                </c:pt>
                <c:pt idx="38">
                  <c:v>71716</c:v>
                </c:pt>
                <c:pt idx="39">
                  <c:v>65385</c:v>
                </c:pt>
                <c:pt idx="40">
                  <c:v>65992</c:v>
                </c:pt>
                <c:pt idx="41">
                  <c:v>68940</c:v>
                </c:pt>
                <c:pt idx="42">
                  <c:v>63740</c:v>
                </c:pt>
                <c:pt idx="43">
                  <c:v>72106</c:v>
                </c:pt>
                <c:pt idx="44">
                  <c:v>67430</c:v>
                </c:pt>
                <c:pt idx="45">
                  <c:v>68077</c:v>
                </c:pt>
                <c:pt idx="46">
                  <c:v>66092</c:v>
                </c:pt>
                <c:pt idx="47">
                  <c:v>65762</c:v>
                </c:pt>
                <c:pt idx="48">
                  <c:v>76469</c:v>
                </c:pt>
                <c:pt idx="49">
                  <c:v>71421</c:v>
                </c:pt>
                <c:pt idx="50">
                  <c:v>83513</c:v>
                </c:pt>
                <c:pt idx="51">
                  <c:v>72550</c:v>
                </c:pt>
                <c:pt idx="52">
                  <c:v>79064</c:v>
                </c:pt>
                <c:pt idx="53">
                  <c:v>74127</c:v>
                </c:pt>
                <c:pt idx="54">
                  <c:v>68556</c:v>
                </c:pt>
                <c:pt idx="55">
                  <c:v>70181</c:v>
                </c:pt>
                <c:pt idx="56">
                  <c:v>44005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OP!$E$1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OP!$A$2:$A$58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OP!$E$2:$E$58</c:f>
              <c:numCache>
                <c:formatCode>General</c:formatCode>
                <c:ptCount val="57"/>
                <c:pt idx="0">
                  <c:v>4011</c:v>
                </c:pt>
                <c:pt idx="1">
                  <c:v>3419</c:v>
                </c:pt>
                <c:pt idx="2">
                  <c:v>3679</c:v>
                </c:pt>
                <c:pt idx="3">
                  <c:v>3790</c:v>
                </c:pt>
                <c:pt idx="4">
                  <c:v>3837</c:v>
                </c:pt>
                <c:pt idx="5">
                  <c:v>3585</c:v>
                </c:pt>
                <c:pt idx="6">
                  <c:v>3801</c:v>
                </c:pt>
                <c:pt idx="7">
                  <c:v>4000</c:v>
                </c:pt>
                <c:pt idx="8">
                  <c:v>3784</c:v>
                </c:pt>
                <c:pt idx="9">
                  <c:v>4119</c:v>
                </c:pt>
                <c:pt idx="10">
                  <c:v>3664</c:v>
                </c:pt>
                <c:pt idx="11">
                  <c:v>3658</c:v>
                </c:pt>
                <c:pt idx="12">
                  <c:v>4765</c:v>
                </c:pt>
                <c:pt idx="13">
                  <c:v>4655</c:v>
                </c:pt>
                <c:pt idx="14">
                  <c:v>5330</c:v>
                </c:pt>
                <c:pt idx="15">
                  <c:v>5353</c:v>
                </c:pt>
                <c:pt idx="16">
                  <c:v>4817</c:v>
                </c:pt>
                <c:pt idx="17">
                  <c:v>4827</c:v>
                </c:pt>
                <c:pt idx="18">
                  <c:v>4981</c:v>
                </c:pt>
                <c:pt idx="19">
                  <c:v>5153</c:v>
                </c:pt>
                <c:pt idx="20">
                  <c:v>5478</c:v>
                </c:pt>
                <c:pt idx="21">
                  <c:v>5948</c:v>
                </c:pt>
                <c:pt idx="22">
                  <c:v>4976</c:v>
                </c:pt>
                <c:pt idx="23">
                  <c:v>5532</c:v>
                </c:pt>
                <c:pt idx="24">
                  <c:v>6583</c:v>
                </c:pt>
                <c:pt idx="25">
                  <c:v>5952</c:v>
                </c:pt>
                <c:pt idx="26">
                  <c:v>6761</c:v>
                </c:pt>
                <c:pt idx="27">
                  <c:v>6487</c:v>
                </c:pt>
                <c:pt idx="28">
                  <c:v>6634</c:v>
                </c:pt>
                <c:pt idx="29">
                  <c:v>6909</c:v>
                </c:pt>
                <c:pt idx="30">
                  <c:v>6879</c:v>
                </c:pt>
                <c:pt idx="31">
                  <c:v>6990</c:v>
                </c:pt>
                <c:pt idx="32">
                  <c:v>6953</c:v>
                </c:pt>
                <c:pt idx="33">
                  <c:v>7040</c:v>
                </c:pt>
                <c:pt idx="34">
                  <c:v>6697</c:v>
                </c:pt>
                <c:pt idx="35">
                  <c:v>7000</c:v>
                </c:pt>
                <c:pt idx="36">
                  <c:v>7644</c:v>
                </c:pt>
                <c:pt idx="37">
                  <c:v>7586</c:v>
                </c:pt>
                <c:pt idx="38">
                  <c:v>7964</c:v>
                </c:pt>
                <c:pt idx="39">
                  <c:v>7272</c:v>
                </c:pt>
                <c:pt idx="40">
                  <c:v>7292</c:v>
                </c:pt>
                <c:pt idx="41">
                  <c:v>7664</c:v>
                </c:pt>
                <c:pt idx="42">
                  <c:v>7241</c:v>
                </c:pt>
                <c:pt idx="43">
                  <c:v>7996</c:v>
                </c:pt>
                <c:pt idx="44">
                  <c:v>7425</c:v>
                </c:pt>
                <c:pt idx="45">
                  <c:v>7872</c:v>
                </c:pt>
                <c:pt idx="46">
                  <c:v>7550</c:v>
                </c:pt>
                <c:pt idx="47">
                  <c:v>7579</c:v>
                </c:pt>
                <c:pt idx="48">
                  <c:v>8799</c:v>
                </c:pt>
                <c:pt idx="49">
                  <c:v>8353</c:v>
                </c:pt>
                <c:pt idx="50">
                  <c:v>9529</c:v>
                </c:pt>
                <c:pt idx="51">
                  <c:v>8283</c:v>
                </c:pt>
                <c:pt idx="52">
                  <c:v>8837</c:v>
                </c:pt>
                <c:pt idx="53">
                  <c:v>8293</c:v>
                </c:pt>
                <c:pt idx="54">
                  <c:v>7746</c:v>
                </c:pt>
                <c:pt idx="55">
                  <c:v>7639</c:v>
                </c:pt>
                <c:pt idx="56">
                  <c:v>4966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6192"/>
        <c:axId val="680396584"/>
      </c:lineChart>
      <c:dateAx>
        <c:axId val="680396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6584"/>
        <c:crosses val="autoZero"/>
        <c:auto val="1"/>
        <c:lblOffset val="100"/>
        <c:baseTimeUnit val="months"/>
      </c:dateAx>
      <c:valAx>
        <c:axId val="68039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ER!$B$1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ER!$B$2:$B$58</c:f>
              <c:numCache>
                <c:formatCode>General</c:formatCode>
                <c:ptCount val="57"/>
                <c:pt idx="0">
                  <c:v>7516</c:v>
                </c:pt>
                <c:pt idx="1">
                  <c:v>6529</c:v>
                </c:pt>
                <c:pt idx="2">
                  <c:v>7091</c:v>
                </c:pt>
                <c:pt idx="3">
                  <c:v>6876</c:v>
                </c:pt>
                <c:pt idx="4">
                  <c:v>7377</c:v>
                </c:pt>
                <c:pt idx="5">
                  <c:v>6825</c:v>
                </c:pt>
                <c:pt idx="6">
                  <c:v>7223</c:v>
                </c:pt>
                <c:pt idx="7">
                  <c:v>7295</c:v>
                </c:pt>
                <c:pt idx="8">
                  <c:v>7303</c:v>
                </c:pt>
                <c:pt idx="9">
                  <c:v>7123</c:v>
                </c:pt>
                <c:pt idx="10">
                  <c:v>6954</c:v>
                </c:pt>
                <c:pt idx="11">
                  <c:v>7321</c:v>
                </c:pt>
                <c:pt idx="12">
                  <c:v>10515</c:v>
                </c:pt>
                <c:pt idx="13">
                  <c:v>8840</c:v>
                </c:pt>
                <c:pt idx="14">
                  <c:v>9993</c:v>
                </c:pt>
                <c:pt idx="15">
                  <c:v>9725</c:v>
                </c:pt>
                <c:pt idx="16">
                  <c:v>10229</c:v>
                </c:pt>
                <c:pt idx="17">
                  <c:v>9905</c:v>
                </c:pt>
                <c:pt idx="18">
                  <c:v>10690</c:v>
                </c:pt>
                <c:pt idx="19">
                  <c:v>11229</c:v>
                </c:pt>
                <c:pt idx="20">
                  <c:v>11477</c:v>
                </c:pt>
                <c:pt idx="21">
                  <c:v>11878</c:v>
                </c:pt>
                <c:pt idx="22">
                  <c:v>11324</c:v>
                </c:pt>
                <c:pt idx="23">
                  <c:v>12388</c:v>
                </c:pt>
                <c:pt idx="24">
                  <c:v>13935</c:v>
                </c:pt>
                <c:pt idx="25">
                  <c:v>12356</c:v>
                </c:pt>
                <c:pt idx="26">
                  <c:v>13716</c:v>
                </c:pt>
                <c:pt idx="27">
                  <c:v>12903</c:v>
                </c:pt>
                <c:pt idx="28">
                  <c:v>13759</c:v>
                </c:pt>
                <c:pt idx="29">
                  <c:v>13366</c:v>
                </c:pt>
                <c:pt idx="30">
                  <c:v>13859</c:v>
                </c:pt>
                <c:pt idx="31">
                  <c:v>14394</c:v>
                </c:pt>
                <c:pt idx="32">
                  <c:v>14442</c:v>
                </c:pt>
                <c:pt idx="33">
                  <c:v>14359</c:v>
                </c:pt>
                <c:pt idx="34">
                  <c:v>13260</c:v>
                </c:pt>
                <c:pt idx="35">
                  <c:v>14376</c:v>
                </c:pt>
                <c:pt idx="36">
                  <c:v>15447</c:v>
                </c:pt>
                <c:pt idx="37">
                  <c:v>15809</c:v>
                </c:pt>
                <c:pt idx="38">
                  <c:v>15776</c:v>
                </c:pt>
                <c:pt idx="39">
                  <c:v>14902</c:v>
                </c:pt>
                <c:pt idx="40">
                  <c:v>15014</c:v>
                </c:pt>
                <c:pt idx="41">
                  <c:v>15232</c:v>
                </c:pt>
                <c:pt idx="42">
                  <c:v>15286</c:v>
                </c:pt>
                <c:pt idx="43">
                  <c:v>15456</c:v>
                </c:pt>
                <c:pt idx="44">
                  <c:v>14885</c:v>
                </c:pt>
                <c:pt idx="45">
                  <c:v>14732</c:v>
                </c:pt>
                <c:pt idx="46">
                  <c:v>14337</c:v>
                </c:pt>
                <c:pt idx="47">
                  <c:v>15034</c:v>
                </c:pt>
                <c:pt idx="48">
                  <c:v>16527</c:v>
                </c:pt>
                <c:pt idx="49">
                  <c:v>14916</c:v>
                </c:pt>
                <c:pt idx="50">
                  <c:v>16955</c:v>
                </c:pt>
                <c:pt idx="51">
                  <c:v>16401</c:v>
                </c:pt>
                <c:pt idx="52">
                  <c:v>16417</c:v>
                </c:pt>
                <c:pt idx="53">
                  <c:v>15569</c:v>
                </c:pt>
                <c:pt idx="54">
                  <c:v>16077</c:v>
                </c:pt>
                <c:pt idx="55">
                  <c:v>15781</c:v>
                </c:pt>
                <c:pt idx="56">
                  <c:v>12207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ER!$C$1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ER!$C$2:$C$58</c:f>
              <c:numCache>
                <c:formatCode>General</c:formatCode>
                <c:ptCount val="57"/>
                <c:pt idx="0">
                  <c:v>35119</c:v>
                </c:pt>
                <c:pt idx="1">
                  <c:v>31698</c:v>
                </c:pt>
                <c:pt idx="2">
                  <c:v>32592</c:v>
                </c:pt>
                <c:pt idx="3">
                  <c:v>28817</c:v>
                </c:pt>
                <c:pt idx="4">
                  <c:v>30735</c:v>
                </c:pt>
                <c:pt idx="5">
                  <c:v>28201</c:v>
                </c:pt>
                <c:pt idx="6">
                  <c:v>28376</c:v>
                </c:pt>
                <c:pt idx="7">
                  <c:v>29117</c:v>
                </c:pt>
                <c:pt idx="8">
                  <c:v>31105</c:v>
                </c:pt>
                <c:pt idx="9">
                  <c:v>30560</c:v>
                </c:pt>
                <c:pt idx="10">
                  <c:v>29234</c:v>
                </c:pt>
                <c:pt idx="11">
                  <c:v>31344</c:v>
                </c:pt>
                <c:pt idx="12">
                  <c:v>42694</c:v>
                </c:pt>
                <c:pt idx="13">
                  <c:v>34052</c:v>
                </c:pt>
                <c:pt idx="14">
                  <c:v>37652</c:v>
                </c:pt>
                <c:pt idx="15">
                  <c:v>35579</c:v>
                </c:pt>
                <c:pt idx="16">
                  <c:v>38917</c:v>
                </c:pt>
                <c:pt idx="17">
                  <c:v>34925</c:v>
                </c:pt>
                <c:pt idx="18">
                  <c:v>34900</c:v>
                </c:pt>
                <c:pt idx="19">
                  <c:v>37061</c:v>
                </c:pt>
                <c:pt idx="20">
                  <c:v>39364</c:v>
                </c:pt>
                <c:pt idx="21">
                  <c:v>40990</c:v>
                </c:pt>
                <c:pt idx="22">
                  <c:v>38462</c:v>
                </c:pt>
                <c:pt idx="23">
                  <c:v>40214</c:v>
                </c:pt>
                <c:pt idx="24">
                  <c:v>48585</c:v>
                </c:pt>
                <c:pt idx="25">
                  <c:v>42194</c:v>
                </c:pt>
                <c:pt idx="26">
                  <c:v>46349</c:v>
                </c:pt>
                <c:pt idx="27">
                  <c:v>42494</c:v>
                </c:pt>
                <c:pt idx="28">
                  <c:v>42617</c:v>
                </c:pt>
                <c:pt idx="29">
                  <c:v>39263</c:v>
                </c:pt>
                <c:pt idx="30">
                  <c:v>39550</c:v>
                </c:pt>
                <c:pt idx="31">
                  <c:v>41968</c:v>
                </c:pt>
                <c:pt idx="32">
                  <c:v>44023</c:v>
                </c:pt>
                <c:pt idx="33">
                  <c:v>44445</c:v>
                </c:pt>
                <c:pt idx="34">
                  <c:v>42199</c:v>
                </c:pt>
                <c:pt idx="35">
                  <c:v>44278</c:v>
                </c:pt>
                <c:pt idx="36">
                  <c:v>48021</c:v>
                </c:pt>
                <c:pt idx="37">
                  <c:v>56386</c:v>
                </c:pt>
                <c:pt idx="38">
                  <c:v>50676</c:v>
                </c:pt>
                <c:pt idx="39">
                  <c:v>46798</c:v>
                </c:pt>
                <c:pt idx="40">
                  <c:v>48274</c:v>
                </c:pt>
                <c:pt idx="41">
                  <c:v>46726</c:v>
                </c:pt>
                <c:pt idx="42">
                  <c:v>47142</c:v>
                </c:pt>
                <c:pt idx="43">
                  <c:v>48846</c:v>
                </c:pt>
                <c:pt idx="44">
                  <c:v>49628</c:v>
                </c:pt>
                <c:pt idx="45">
                  <c:v>49840</c:v>
                </c:pt>
                <c:pt idx="46">
                  <c:v>48956</c:v>
                </c:pt>
                <c:pt idx="47">
                  <c:v>51043</c:v>
                </c:pt>
                <c:pt idx="48">
                  <c:v>54157</c:v>
                </c:pt>
                <c:pt idx="49">
                  <c:v>51328</c:v>
                </c:pt>
                <c:pt idx="50">
                  <c:v>60109</c:v>
                </c:pt>
                <c:pt idx="51">
                  <c:v>56915</c:v>
                </c:pt>
                <c:pt idx="52">
                  <c:v>57951</c:v>
                </c:pt>
                <c:pt idx="53">
                  <c:v>51699</c:v>
                </c:pt>
                <c:pt idx="54">
                  <c:v>51505</c:v>
                </c:pt>
                <c:pt idx="55">
                  <c:v>50764</c:v>
                </c:pt>
                <c:pt idx="56">
                  <c:v>42518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ER!$D$1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ER!$D$2:$D$58</c:f>
              <c:numCache>
                <c:formatCode>General</c:formatCode>
                <c:ptCount val="57"/>
                <c:pt idx="0">
                  <c:v>10076</c:v>
                </c:pt>
                <c:pt idx="1">
                  <c:v>8705</c:v>
                </c:pt>
                <c:pt idx="2">
                  <c:v>9320</c:v>
                </c:pt>
                <c:pt idx="3">
                  <c:v>8771</c:v>
                </c:pt>
                <c:pt idx="4">
                  <c:v>8947</c:v>
                </c:pt>
                <c:pt idx="5">
                  <c:v>8634</c:v>
                </c:pt>
                <c:pt idx="6">
                  <c:v>8750</c:v>
                </c:pt>
                <c:pt idx="7">
                  <c:v>9120</c:v>
                </c:pt>
                <c:pt idx="8">
                  <c:v>9125</c:v>
                </c:pt>
                <c:pt idx="9">
                  <c:v>8852</c:v>
                </c:pt>
                <c:pt idx="10">
                  <c:v>8607</c:v>
                </c:pt>
                <c:pt idx="11">
                  <c:v>9338</c:v>
                </c:pt>
                <c:pt idx="12">
                  <c:v>13142</c:v>
                </c:pt>
                <c:pt idx="13">
                  <c:v>11021</c:v>
                </c:pt>
                <c:pt idx="14">
                  <c:v>12536</c:v>
                </c:pt>
                <c:pt idx="15">
                  <c:v>11893</c:v>
                </c:pt>
                <c:pt idx="16">
                  <c:v>12485</c:v>
                </c:pt>
                <c:pt idx="17">
                  <c:v>11567</c:v>
                </c:pt>
                <c:pt idx="18">
                  <c:v>12337</c:v>
                </c:pt>
                <c:pt idx="19">
                  <c:v>12643</c:v>
                </c:pt>
                <c:pt idx="20">
                  <c:v>12908</c:v>
                </c:pt>
                <c:pt idx="21">
                  <c:v>13320</c:v>
                </c:pt>
                <c:pt idx="22">
                  <c:v>12466</c:v>
                </c:pt>
                <c:pt idx="23">
                  <c:v>12964</c:v>
                </c:pt>
                <c:pt idx="24">
                  <c:v>14282</c:v>
                </c:pt>
                <c:pt idx="25">
                  <c:v>12532</c:v>
                </c:pt>
                <c:pt idx="26">
                  <c:v>14091</c:v>
                </c:pt>
                <c:pt idx="27">
                  <c:v>13233</c:v>
                </c:pt>
                <c:pt idx="28">
                  <c:v>13762</c:v>
                </c:pt>
                <c:pt idx="29">
                  <c:v>13077</c:v>
                </c:pt>
                <c:pt idx="30">
                  <c:v>13565</c:v>
                </c:pt>
                <c:pt idx="31">
                  <c:v>14091</c:v>
                </c:pt>
                <c:pt idx="32">
                  <c:v>14083</c:v>
                </c:pt>
                <c:pt idx="33">
                  <c:v>14020</c:v>
                </c:pt>
                <c:pt idx="34">
                  <c:v>13502</c:v>
                </c:pt>
                <c:pt idx="35">
                  <c:v>14054</c:v>
                </c:pt>
                <c:pt idx="36">
                  <c:v>15352</c:v>
                </c:pt>
                <c:pt idx="37">
                  <c:v>15695</c:v>
                </c:pt>
                <c:pt idx="38">
                  <c:v>16104</c:v>
                </c:pt>
                <c:pt idx="39">
                  <c:v>14918</c:v>
                </c:pt>
                <c:pt idx="40">
                  <c:v>15227</c:v>
                </c:pt>
                <c:pt idx="41">
                  <c:v>14860</c:v>
                </c:pt>
                <c:pt idx="42">
                  <c:v>15196</c:v>
                </c:pt>
                <c:pt idx="43">
                  <c:v>15029</c:v>
                </c:pt>
                <c:pt idx="44">
                  <c:v>15093</c:v>
                </c:pt>
                <c:pt idx="45">
                  <c:v>15236</c:v>
                </c:pt>
                <c:pt idx="46">
                  <c:v>14709</c:v>
                </c:pt>
                <c:pt idx="47">
                  <c:v>15361</c:v>
                </c:pt>
                <c:pt idx="48">
                  <c:v>16400</c:v>
                </c:pt>
                <c:pt idx="49">
                  <c:v>14976</c:v>
                </c:pt>
                <c:pt idx="50">
                  <c:v>17143</c:v>
                </c:pt>
                <c:pt idx="51">
                  <c:v>16659</c:v>
                </c:pt>
                <c:pt idx="52">
                  <c:v>16755</c:v>
                </c:pt>
                <c:pt idx="53">
                  <c:v>15619</c:v>
                </c:pt>
                <c:pt idx="54">
                  <c:v>15529</c:v>
                </c:pt>
                <c:pt idx="55">
                  <c:v>15640</c:v>
                </c:pt>
                <c:pt idx="56">
                  <c:v>13134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ER!$E$1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ER!$E$2:$E$58</c:f>
              <c:numCache>
                <c:formatCode>General</c:formatCode>
                <c:ptCount val="57"/>
                <c:pt idx="0">
                  <c:v>417</c:v>
                </c:pt>
                <c:pt idx="1">
                  <c:v>359</c:v>
                </c:pt>
                <c:pt idx="2">
                  <c:v>395</c:v>
                </c:pt>
                <c:pt idx="3">
                  <c:v>366</c:v>
                </c:pt>
                <c:pt idx="4">
                  <c:v>376</c:v>
                </c:pt>
                <c:pt idx="5">
                  <c:v>361</c:v>
                </c:pt>
                <c:pt idx="6">
                  <c:v>374</c:v>
                </c:pt>
                <c:pt idx="7">
                  <c:v>381</c:v>
                </c:pt>
                <c:pt idx="8">
                  <c:v>389</c:v>
                </c:pt>
                <c:pt idx="9">
                  <c:v>369</c:v>
                </c:pt>
                <c:pt idx="10">
                  <c:v>375</c:v>
                </c:pt>
                <c:pt idx="11">
                  <c:v>409</c:v>
                </c:pt>
                <c:pt idx="12">
                  <c:v>526</c:v>
                </c:pt>
                <c:pt idx="13">
                  <c:v>381</c:v>
                </c:pt>
                <c:pt idx="14">
                  <c:v>463</c:v>
                </c:pt>
                <c:pt idx="15">
                  <c:v>439</c:v>
                </c:pt>
                <c:pt idx="16">
                  <c:v>413</c:v>
                </c:pt>
                <c:pt idx="17">
                  <c:v>394</c:v>
                </c:pt>
                <c:pt idx="18">
                  <c:v>437</c:v>
                </c:pt>
                <c:pt idx="19">
                  <c:v>481</c:v>
                </c:pt>
                <c:pt idx="20">
                  <c:v>505</c:v>
                </c:pt>
                <c:pt idx="21">
                  <c:v>530</c:v>
                </c:pt>
                <c:pt idx="22">
                  <c:v>520</c:v>
                </c:pt>
                <c:pt idx="23">
                  <c:v>574</c:v>
                </c:pt>
                <c:pt idx="24">
                  <c:v>752</c:v>
                </c:pt>
                <c:pt idx="25">
                  <c:v>597</c:v>
                </c:pt>
                <c:pt idx="26">
                  <c:v>668</c:v>
                </c:pt>
                <c:pt idx="27">
                  <c:v>724</c:v>
                </c:pt>
                <c:pt idx="28">
                  <c:v>667</c:v>
                </c:pt>
                <c:pt idx="29">
                  <c:v>689</c:v>
                </c:pt>
                <c:pt idx="30">
                  <c:v>673</c:v>
                </c:pt>
                <c:pt idx="31">
                  <c:v>704</c:v>
                </c:pt>
                <c:pt idx="32">
                  <c:v>669</c:v>
                </c:pt>
                <c:pt idx="33">
                  <c:v>724</c:v>
                </c:pt>
                <c:pt idx="34">
                  <c:v>642</c:v>
                </c:pt>
                <c:pt idx="35">
                  <c:v>733</c:v>
                </c:pt>
                <c:pt idx="36">
                  <c:v>741</c:v>
                </c:pt>
                <c:pt idx="37">
                  <c:v>775</c:v>
                </c:pt>
                <c:pt idx="38">
                  <c:v>693</c:v>
                </c:pt>
                <c:pt idx="39">
                  <c:v>664</c:v>
                </c:pt>
                <c:pt idx="40">
                  <c:v>722</c:v>
                </c:pt>
                <c:pt idx="41">
                  <c:v>649</c:v>
                </c:pt>
                <c:pt idx="42">
                  <c:v>666</c:v>
                </c:pt>
                <c:pt idx="43">
                  <c:v>674</c:v>
                </c:pt>
                <c:pt idx="44">
                  <c:v>637</c:v>
                </c:pt>
                <c:pt idx="45">
                  <c:v>706</c:v>
                </c:pt>
                <c:pt idx="46">
                  <c:v>646</c:v>
                </c:pt>
                <c:pt idx="47">
                  <c:v>736</c:v>
                </c:pt>
                <c:pt idx="48">
                  <c:v>832</c:v>
                </c:pt>
                <c:pt idx="49">
                  <c:v>754</c:v>
                </c:pt>
                <c:pt idx="50">
                  <c:v>807</c:v>
                </c:pt>
                <c:pt idx="51">
                  <c:v>722</c:v>
                </c:pt>
                <c:pt idx="52">
                  <c:v>778</c:v>
                </c:pt>
                <c:pt idx="53">
                  <c:v>752</c:v>
                </c:pt>
                <c:pt idx="54">
                  <c:v>738</c:v>
                </c:pt>
                <c:pt idx="55">
                  <c:v>681</c:v>
                </c:pt>
                <c:pt idx="56">
                  <c:v>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7368"/>
        <c:axId val="680397760"/>
      </c:lineChart>
      <c:dateAx>
        <c:axId val="6803973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7760"/>
        <c:crosses val="autoZero"/>
        <c:auto val="1"/>
        <c:lblOffset val="100"/>
        <c:baseTimeUnit val="months"/>
      </c:dateAx>
      <c:valAx>
        <c:axId val="68039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7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ER!$B$1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ER!$B$2:$B$58</c:f>
              <c:numCache>
                <c:formatCode>General</c:formatCode>
                <c:ptCount val="57"/>
                <c:pt idx="0">
                  <c:v>7516</c:v>
                </c:pt>
                <c:pt idx="1">
                  <c:v>6529</c:v>
                </c:pt>
                <c:pt idx="2">
                  <c:v>7091</c:v>
                </c:pt>
                <c:pt idx="3">
                  <c:v>6876</c:v>
                </c:pt>
                <c:pt idx="4">
                  <c:v>7377</c:v>
                </c:pt>
                <c:pt idx="5">
                  <c:v>6825</c:v>
                </c:pt>
                <c:pt idx="6">
                  <c:v>7223</c:v>
                </c:pt>
                <c:pt idx="7">
                  <c:v>7295</c:v>
                </c:pt>
                <c:pt idx="8">
                  <c:v>7303</c:v>
                </c:pt>
                <c:pt idx="9">
                  <c:v>7123</c:v>
                </c:pt>
                <c:pt idx="10">
                  <c:v>6954</c:v>
                </c:pt>
                <c:pt idx="11">
                  <c:v>7321</c:v>
                </c:pt>
                <c:pt idx="12">
                  <c:v>10515</c:v>
                </c:pt>
                <c:pt idx="13">
                  <c:v>8840</c:v>
                </c:pt>
                <c:pt idx="14">
                  <c:v>9993</c:v>
                </c:pt>
                <c:pt idx="15">
                  <c:v>9725</c:v>
                </c:pt>
                <c:pt idx="16">
                  <c:v>10229</c:v>
                </c:pt>
                <c:pt idx="17">
                  <c:v>9905</c:v>
                </c:pt>
                <c:pt idx="18">
                  <c:v>10690</c:v>
                </c:pt>
                <c:pt idx="19">
                  <c:v>11229</c:v>
                </c:pt>
                <c:pt idx="20">
                  <c:v>11477</c:v>
                </c:pt>
                <c:pt idx="21">
                  <c:v>11878</c:v>
                </c:pt>
                <c:pt idx="22">
                  <c:v>11324</c:v>
                </c:pt>
                <c:pt idx="23">
                  <c:v>12388</c:v>
                </c:pt>
                <c:pt idx="24">
                  <c:v>13935</c:v>
                </c:pt>
                <c:pt idx="25">
                  <c:v>12356</c:v>
                </c:pt>
                <c:pt idx="26">
                  <c:v>13716</c:v>
                </c:pt>
                <c:pt idx="27">
                  <c:v>12903</c:v>
                </c:pt>
                <c:pt idx="28">
                  <c:v>13759</c:v>
                </c:pt>
                <c:pt idx="29">
                  <c:v>13366</c:v>
                </c:pt>
                <c:pt idx="30">
                  <c:v>13859</c:v>
                </c:pt>
                <c:pt idx="31">
                  <c:v>14394</c:v>
                </c:pt>
                <c:pt idx="32">
                  <c:v>14442</c:v>
                </c:pt>
                <c:pt idx="33">
                  <c:v>14359</c:v>
                </c:pt>
                <c:pt idx="34">
                  <c:v>13260</c:v>
                </c:pt>
                <c:pt idx="35">
                  <c:v>14376</c:v>
                </c:pt>
                <c:pt idx="36">
                  <c:v>15447</c:v>
                </c:pt>
                <c:pt idx="37">
                  <c:v>15809</c:v>
                </c:pt>
                <c:pt idx="38">
                  <c:v>15776</c:v>
                </c:pt>
                <c:pt idx="39">
                  <c:v>14902</c:v>
                </c:pt>
                <c:pt idx="40">
                  <c:v>15014</c:v>
                </c:pt>
                <c:pt idx="41">
                  <c:v>15232</c:v>
                </c:pt>
                <c:pt idx="42">
                  <c:v>15286</c:v>
                </c:pt>
                <c:pt idx="43">
                  <c:v>15456</c:v>
                </c:pt>
                <c:pt idx="44">
                  <c:v>14885</c:v>
                </c:pt>
                <c:pt idx="45">
                  <c:v>14732</c:v>
                </c:pt>
                <c:pt idx="46">
                  <c:v>14337</c:v>
                </c:pt>
                <c:pt idx="47">
                  <c:v>15034</c:v>
                </c:pt>
                <c:pt idx="48">
                  <c:v>16527</c:v>
                </c:pt>
                <c:pt idx="49">
                  <c:v>14916</c:v>
                </c:pt>
                <c:pt idx="50">
                  <c:v>16955</c:v>
                </c:pt>
                <c:pt idx="51">
                  <c:v>16401</c:v>
                </c:pt>
                <c:pt idx="52">
                  <c:v>16417</c:v>
                </c:pt>
                <c:pt idx="53">
                  <c:v>15569</c:v>
                </c:pt>
                <c:pt idx="54">
                  <c:v>16077</c:v>
                </c:pt>
                <c:pt idx="55">
                  <c:v>15781</c:v>
                </c:pt>
                <c:pt idx="56">
                  <c:v>12207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ER!$D$1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ER!$D$2:$D$58</c:f>
              <c:numCache>
                <c:formatCode>General</c:formatCode>
                <c:ptCount val="57"/>
                <c:pt idx="0">
                  <c:v>10076</c:v>
                </c:pt>
                <c:pt idx="1">
                  <c:v>8705</c:v>
                </c:pt>
                <c:pt idx="2">
                  <c:v>9320</c:v>
                </c:pt>
                <c:pt idx="3">
                  <c:v>8771</c:v>
                </c:pt>
                <c:pt idx="4">
                  <c:v>8947</c:v>
                </c:pt>
                <c:pt idx="5">
                  <c:v>8634</c:v>
                </c:pt>
                <c:pt idx="6">
                  <c:v>8750</c:v>
                </c:pt>
                <c:pt idx="7">
                  <c:v>9120</c:v>
                </c:pt>
                <c:pt idx="8">
                  <c:v>9125</c:v>
                </c:pt>
                <c:pt idx="9">
                  <c:v>8852</c:v>
                </c:pt>
                <c:pt idx="10">
                  <c:v>8607</c:v>
                </c:pt>
                <c:pt idx="11">
                  <c:v>9338</c:v>
                </c:pt>
                <c:pt idx="12">
                  <c:v>13142</c:v>
                </c:pt>
                <c:pt idx="13">
                  <c:v>11021</c:v>
                </c:pt>
                <c:pt idx="14">
                  <c:v>12536</c:v>
                </c:pt>
                <c:pt idx="15">
                  <c:v>11893</c:v>
                </c:pt>
                <c:pt idx="16">
                  <c:v>12485</c:v>
                </c:pt>
                <c:pt idx="17">
                  <c:v>11567</c:v>
                </c:pt>
                <c:pt idx="18">
                  <c:v>12337</c:v>
                </c:pt>
                <c:pt idx="19">
                  <c:v>12643</c:v>
                </c:pt>
                <c:pt idx="20">
                  <c:v>12908</c:v>
                </c:pt>
                <c:pt idx="21">
                  <c:v>13320</c:v>
                </c:pt>
                <c:pt idx="22">
                  <c:v>12466</c:v>
                </c:pt>
                <c:pt idx="23">
                  <c:v>12964</c:v>
                </c:pt>
                <c:pt idx="24">
                  <c:v>14282</c:v>
                </c:pt>
                <c:pt idx="25">
                  <c:v>12532</c:v>
                </c:pt>
                <c:pt idx="26">
                  <c:v>14091</c:v>
                </c:pt>
                <c:pt idx="27">
                  <c:v>13233</c:v>
                </c:pt>
                <c:pt idx="28">
                  <c:v>13762</c:v>
                </c:pt>
                <c:pt idx="29">
                  <c:v>13077</c:v>
                </c:pt>
                <c:pt idx="30">
                  <c:v>13565</c:v>
                </c:pt>
                <c:pt idx="31">
                  <c:v>14091</c:v>
                </c:pt>
                <c:pt idx="32">
                  <c:v>14083</c:v>
                </c:pt>
                <c:pt idx="33">
                  <c:v>14020</c:v>
                </c:pt>
                <c:pt idx="34">
                  <c:v>13502</c:v>
                </c:pt>
                <c:pt idx="35">
                  <c:v>14054</c:v>
                </c:pt>
                <c:pt idx="36">
                  <c:v>15352</c:v>
                </c:pt>
                <c:pt idx="37">
                  <c:v>15695</c:v>
                </c:pt>
                <c:pt idx="38">
                  <c:v>16104</c:v>
                </c:pt>
                <c:pt idx="39">
                  <c:v>14918</c:v>
                </c:pt>
                <c:pt idx="40">
                  <c:v>15227</c:v>
                </c:pt>
                <c:pt idx="41">
                  <c:v>14860</c:v>
                </c:pt>
                <c:pt idx="42">
                  <c:v>15196</c:v>
                </c:pt>
                <c:pt idx="43">
                  <c:v>15029</c:v>
                </c:pt>
                <c:pt idx="44">
                  <c:v>15093</c:v>
                </c:pt>
                <c:pt idx="45">
                  <c:v>15236</c:v>
                </c:pt>
                <c:pt idx="46">
                  <c:v>14709</c:v>
                </c:pt>
                <c:pt idx="47">
                  <c:v>15361</c:v>
                </c:pt>
                <c:pt idx="48">
                  <c:v>16400</c:v>
                </c:pt>
                <c:pt idx="49">
                  <c:v>14976</c:v>
                </c:pt>
                <c:pt idx="50">
                  <c:v>17143</c:v>
                </c:pt>
                <c:pt idx="51">
                  <c:v>16659</c:v>
                </c:pt>
                <c:pt idx="52">
                  <c:v>16755</c:v>
                </c:pt>
                <c:pt idx="53">
                  <c:v>15619</c:v>
                </c:pt>
                <c:pt idx="54">
                  <c:v>15529</c:v>
                </c:pt>
                <c:pt idx="55">
                  <c:v>15640</c:v>
                </c:pt>
                <c:pt idx="56">
                  <c:v>13134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ER!$E$1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ER!$E$2:$E$58</c:f>
              <c:numCache>
                <c:formatCode>General</c:formatCode>
                <c:ptCount val="57"/>
                <c:pt idx="0">
                  <c:v>417</c:v>
                </c:pt>
                <c:pt idx="1">
                  <c:v>359</c:v>
                </c:pt>
                <c:pt idx="2">
                  <c:v>395</c:v>
                </c:pt>
                <c:pt idx="3">
                  <c:v>366</c:v>
                </c:pt>
                <c:pt idx="4">
                  <c:v>376</c:v>
                </c:pt>
                <c:pt idx="5">
                  <c:v>361</c:v>
                </c:pt>
                <c:pt idx="6">
                  <c:v>374</c:v>
                </c:pt>
                <c:pt idx="7">
                  <c:v>381</c:v>
                </c:pt>
                <c:pt idx="8">
                  <c:v>389</c:v>
                </c:pt>
                <c:pt idx="9">
                  <c:v>369</c:v>
                </c:pt>
                <c:pt idx="10">
                  <c:v>375</c:v>
                </c:pt>
                <c:pt idx="11">
                  <c:v>409</c:v>
                </c:pt>
                <c:pt idx="12">
                  <c:v>526</c:v>
                </c:pt>
                <c:pt idx="13">
                  <c:v>381</c:v>
                </c:pt>
                <c:pt idx="14">
                  <c:v>463</c:v>
                </c:pt>
                <c:pt idx="15">
                  <c:v>439</c:v>
                </c:pt>
                <c:pt idx="16">
                  <c:v>413</c:v>
                </c:pt>
                <c:pt idx="17">
                  <c:v>394</c:v>
                </c:pt>
                <c:pt idx="18">
                  <c:v>437</c:v>
                </c:pt>
                <c:pt idx="19">
                  <c:v>481</c:v>
                </c:pt>
                <c:pt idx="20">
                  <c:v>505</c:v>
                </c:pt>
                <c:pt idx="21">
                  <c:v>530</c:v>
                </c:pt>
                <c:pt idx="22">
                  <c:v>520</c:v>
                </c:pt>
                <c:pt idx="23">
                  <c:v>574</c:v>
                </c:pt>
                <c:pt idx="24">
                  <c:v>752</c:v>
                </c:pt>
                <c:pt idx="25">
                  <c:v>597</c:v>
                </c:pt>
                <c:pt idx="26">
                  <c:v>668</c:v>
                </c:pt>
                <c:pt idx="27">
                  <c:v>724</c:v>
                </c:pt>
                <c:pt idx="28">
                  <c:v>667</c:v>
                </c:pt>
                <c:pt idx="29">
                  <c:v>689</c:v>
                </c:pt>
                <c:pt idx="30">
                  <c:v>673</c:v>
                </c:pt>
                <c:pt idx="31">
                  <c:v>704</c:v>
                </c:pt>
                <c:pt idx="32">
                  <c:v>669</c:v>
                </c:pt>
                <c:pt idx="33">
                  <c:v>724</c:v>
                </c:pt>
                <c:pt idx="34">
                  <c:v>642</c:v>
                </c:pt>
                <c:pt idx="35">
                  <c:v>733</c:v>
                </c:pt>
                <c:pt idx="36">
                  <c:v>741</c:v>
                </c:pt>
                <c:pt idx="37">
                  <c:v>775</c:v>
                </c:pt>
                <c:pt idx="38">
                  <c:v>693</c:v>
                </c:pt>
                <c:pt idx="39">
                  <c:v>664</c:v>
                </c:pt>
                <c:pt idx="40">
                  <c:v>722</c:v>
                </c:pt>
                <c:pt idx="41">
                  <c:v>649</c:v>
                </c:pt>
                <c:pt idx="42">
                  <c:v>666</c:v>
                </c:pt>
                <c:pt idx="43">
                  <c:v>674</c:v>
                </c:pt>
                <c:pt idx="44">
                  <c:v>637</c:v>
                </c:pt>
                <c:pt idx="45">
                  <c:v>706</c:v>
                </c:pt>
                <c:pt idx="46">
                  <c:v>646</c:v>
                </c:pt>
                <c:pt idx="47">
                  <c:v>736</c:v>
                </c:pt>
                <c:pt idx="48">
                  <c:v>832</c:v>
                </c:pt>
                <c:pt idx="49">
                  <c:v>754</c:v>
                </c:pt>
                <c:pt idx="50">
                  <c:v>807</c:v>
                </c:pt>
                <c:pt idx="51">
                  <c:v>722</c:v>
                </c:pt>
                <c:pt idx="52">
                  <c:v>778</c:v>
                </c:pt>
                <c:pt idx="53">
                  <c:v>752</c:v>
                </c:pt>
                <c:pt idx="54">
                  <c:v>738</c:v>
                </c:pt>
                <c:pt idx="55">
                  <c:v>681</c:v>
                </c:pt>
                <c:pt idx="56">
                  <c:v>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8544"/>
        <c:axId val="680398936"/>
      </c:lineChart>
      <c:dateAx>
        <c:axId val="6803985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8936"/>
        <c:crosses val="autoZero"/>
        <c:auto val="1"/>
        <c:lblOffset val="100"/>
        <c:baseTimeUnit val="months"/>
      </c:dateAx>
      <c:valAx>
        <c:axId val="68039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ER!$B$1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ER!$B$2:$B$58</c:f>
              <c:numCache>
                <c:formatCode>General</c:formatCode>
                <c:ptCount val="57"/>
                <c:pt idx="0">
                  <c:v>7516</c:v>
                </c:pt>
                <c:pt idx="1">
                  <c:v>6529</c:v>
                </c:pt>
                <c:pt idx="2">
                  <c:v>7091</c:v>
                </c:pt>
                <c:pt idx="3">
                  <c:v>6876</c:v>
                </c:pt>
                <c:pt idx="4">
                  <c:v>7377</c:v>
                </c:pt>
                <c:pt idx="5">
                  <c:v>6825</c:v>
                </c:pt>
                <c:pt idx="6">
                  <c:v>7223</c:v>
                </c:pt>
                <c:pt idx="7">
                  <c:v>7295</c:v>
                </c:pt>
                <c:pt idx="8">
                  <c:v>7303</c:v>
                </c:pt>
                <c:pt idx="9">
                  <c:v>7123</c:v>
                </c:pt>
                <c:pt idx="10">
                  <c:v>6954</c:v>
                </c:pt>
                <c:pt idx="11">
                  <c:v>7321</c:v>
                </c:pt>
                <c:pt idx="12">
                  <c:v>10515</c:v>
                </c:pt>
                <c:pt idx="13">
                  <c:v>8840</c:v>
                </c:pt>
                <c:pt idx="14">
                  <c:v>9993</c:v>
                </c:pt>
                <c:pt idx="15">
                  <c:v>9725</c:v>
                </c:pt>
                <c:pt idx="16">
                  <c:v>10229</c:v>
                </c:pt>
                <c:pt idx="17">
                  <c:v>9905</c:v>
                </c:pt>
                <c:pt idx="18">
                  <c:v>10690</c:v>
                </c:pt>
                <c:pt idx="19">
                  <c:v>11229</c:v>
                </c:pt>
                <c:pt idx="20">
                  <c:v>11477</c:v>
                </c:pt>
                <c:pt idx="21">
                  <c:v>11878</c:v>
                </c:pt>
                <c:pt idx="22">
                  <c:v>11324</c:v>
                </c:pt>
                <c:pt idx="23">
                  <c:v>12388</c:v>
                </c:pt>
                <c:pt idx="24">
                  <c:v>13935</c:v>
                </c:pt>
                <c:pt idx="25">
                  <c:v>12356</c:v>
                </c:pt>
                <c:pt idx="26">
                  <c:v>13716</c:v>
                </c:pt>
                <c:pt idx="27">
                  <c:v>12903</c:v>
                </c:pt>
                <c:pt idx="28">
                  <c:v>13759</c:v>
                </c:pt>
                <c:pt idx="29">
                  <c:v>13366</c:v>
                </c:pt>
                <c:pt idx="30">
                  <c:v>13859</c:v>
                </c:pt>
                <c:pt idx="31">
                  <c:v>14394</c:v>
                </c:pt>
                <c:pt idx="32">
                  <c:v>14442</c:v>
                </c:pt>
                <c:pt idx="33">
                  <c:v>14359</c:v>
                </c:pt>
                <c:pt idx="34">
                  <c:v>13260</c:v>
                </c:pt>
                <c:pt idx="35">
                  <c:v>14376</c:v>
                </c:pt>
                <c:pt idx="36">
                  <c:v>15447</c:v>
                </c:pt>
                <c:pt idx="37">
                  <c:v>15809</c:v>
                </c:pt>
                <c:pt idx="38">
                  <c:v>15776</c:v>
                </c:pt>
                <c:pt idx="39">
                  <c:v>14902</c:v>
                </c:pt>
                <c:pt idx="40">
                  <c:v>15014</c:v>
                </c:pt>
                <c:pt idx="41">
                  <c:v>15232</c:v>
                </c:pt>
                <c:pt idx="42">
                  <c:v>15286</c:v>
                </c:pt>
                <c:pt idx="43">
                  <c:v>15456</c:v>
                </c:pt>
                <c:pt idx="44">
                  <c:v>14885</c:v>
                </c:pt>
                <c:pt idx="45">
                  <c:v>14732</c:v>
                </c:pt>
                <c:pt idx="46">
                  <c:v>14337</c:v>
                </c:pt>
                <c:pt idx="47">
                  <c:v>15034</c:v>
                </c:pt>
                <c:pt idx="48">
                  <c:v>16527</c:v>
                </c:pt>
                <c:pt idx="49">
                  <c:v>14916</c:v>
                </c:pt>
                <c:pt idx="50">
                  <c:v>16955</c:v>
                </c:pt>
                <c:pt idx="51">
                  <c:v>16401</c:v>
                </c:pt>
                <c:pt idx="52">
                  <c:v>16417</c:v>
                </c:pt>
                <c:pt idx="53">
                  <c:v>15569</c:v>
                </c:pt>
                <c:pt idx="54">
                  <c:v>16077</c:v>
                </c:pt>
                <c:pt idx="55">
                  <c:v>15781</c:v>
                </c:pt>
                <c:pt idx="56">
                  <c:v>12207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ER!$C$1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ER!$C$2:$C$58</c:f>
              <c:numCache>
                <c:formatCode>General</c:formatCode>
                <c:ptCount val="57"/>
                <c:pt idx="0">
                  <c:v>35119</c:v>
                </c:pt>
                <c:pt idx="1">
                  <c:v>31698</c:v>
                </c:pt>
                <c:pt idx="2">
                  <c:v>32592</c:v>
                </c:pt>
                <c:pt idx="3">
                  <c:v>28817</c:v>
                </c:pt>
                <c:pt idx="4">
                  <c:v>30735</c:v>
                </c:pt>
                <c:pt idx="5">
                  <c:v>28201</c:v>
                </c:pt>
                <c:pt idx="6">
                  <c:v>28376</c:v>
                </c:pt>
                <c:pt idx="7">
                  <c:v>29117</c:v>
                </c:pt>
                <c:pt idx="8">
                  <c:v>31105</c:v>
                </c:pt>
                <c:pt idx="9">
                  <c:v>30560</c:v>
                </c:pt>
                <c:pt idx="10">
                  <c:v>29234</c:v>
                </c:pt>
                <c:pt idx="11">
                  <c:v>31344</c:v>
                </c:pt>
                <c:pt idx="12">
                  <c:v>42694</c:v>
                </c:pt>
                <c:pt idx="13">
                  <c:v>34052</c:v>
                </c:pt>
                <c:pt idx="14">
                  <c:v>37652</c:v>
                </c:pt>
                <c:pt idx="15">
                  <c:v>35579</c:v>
                </c:pt>
                <c:pt idx="16">
                  <c:v>38917</c:v>
                </c:pt>
                <c:pt idx="17">
                  <c:v>34925</c:v>
                </c:pt>
                <c:pt idx="18">
                  <c:v>34900</c:v>
                </c:pt>
                <c:pt idx="19">
                  <c:v>37061</c:v>
                </c:pt>
                <c:pt idx="20">
                  <c:v>39364</c:v>
                </c:pt>
                <c:pt idx="21">
                  <c:v>40990</c:v>
                </c:pt>
                <c:pt idx="22">
                  <c:v>38462</c:v>
                </c:pt>
                <c:pt idx="23">
                  <c:v>40214</c:v>
                </c:pt>
                <c:pt idx="24">
                  <c:v>48585</c:v>
                </c:pt>
                <c:pt idx="25">
                  <c:v>42194</c:v>
                </c:pt>
                <c:pt idx="26">
                  <c:v>46349</c:v>
                </c:pt>
                <c:pt idx="27">
                  <c:v>42494</c:v>
                </c:pt>
                <c:pt idx="28">
                  <c:v>42617</c:v>
                </c:pt>
                <c:pt idx="29">
                  <c:v>39263</c:v>
                </c:pt>
                <c:pt idx="30">
                  <c:v>39550</c:v>
                </c:pt>
                <c:pt idx="31">
                  <c:v>41968</c:v>
                </c:pt>
                <c:pt idx="32">
                  <c:v>44023</c:v>
                </c:pt>
                <c:pt idx="33">
                  <c:v>44445</c:v>
                </c:pt>
                <c:pt idx="34">
                  <c:v>42199</c:v>
                </c:pt>
                <c:pt idx="35">
                  <c:v>44278</c:v>
                </c:pt>
                <c:pt idx="36">
                  <c:v>48021</c:v>
                </c:pt>
                <c:pt idx="37">
                  <c:v>56386</c:v>
                </c:pt>
                <c:pt idx="38">
                  <c:v>50676</c:v>
                </c:pt>
                <c:pt idx="39">
                  <c:v>46798</c:v>
                </c:pt>
                <c:pt idx="40">
                  <c:v>48274</c:v>
                </c:pt>
                <c:pt idx="41">
                  <c:v>46726</c:v>
                </c:pt>
                <c:pt idx="42">
                  <c:v>47142</c:v>
                </c:pt>
                <c:pt idx="43">
                  <c:v>48846</c:v>
                </c:pt>
                <c:pt idx="44">
                  <c:v>49628</c:v>
                </c:pt>
                <c:pt idx="45">
                  <c:v>49840</c:v>
                </c:pt>
                <c:pt idx="46">
                  <c:v>48956</c:v>
                </c:pt>
                <c:pt idx="47">
                  <c:v>51043</c:v>
                </c:pt>
                <c:pt idx="48">
                  <c:v>54157</c:v>
                </c:pt>
                <c:pt idx="49">
                  <c:v>51328</c:v>
                </c:pt>
                <c:pt idx="50">
                  <c:v>60109</c:v>
                </c:pt>
                <c:pt idx="51">
                  <c:v>56915</c:v>
                </c:pt>
                <c:pt idx="52">
                  <c:v>57951</c:v>
                </c:pt>
                <c:pt idx="53">
                  <c:v>51699</c:v>
                </c:pt>
                <c:pt idx="54">
                  <c:v>51505</c:v>
                </c:pt>
                <c:pt idx="55">
                  <c:v>50764</c:v>
                </c:pt>
                <c:pt idx="56">
                  <c:v>42518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ER!$D$1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ER!$A$2:$A$58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ER!$D$2:$D$58</c:f>
              <c:numCache>
                <c:formatCode>General</c:formatCode>
                <c:ptCount val="57"/>
                <c:pt idx="0">
                  <c:v>10076</c:v>
                </c:pt>
                <c:pt idx="1">
                  <c:v>8705</c:v>
                </c:pt>
                <c:pt idx="2">
                  <c:v>9320</c:v>
                </c:pt>
                <c:pt idx="3">
                  <c:v>8771</c:v>
                </c:pt>
                <c:pt idx="4">
                  <c:v>8947</c:v>
                </c:pt>
                <c:pt idx="5">
                  <c:v>8634</c:v>
                </c:pt>
                <c:pt idx="6">
                  <c:v>8750</c:v>
                </c:pt>
                <c:pt idx="7">
                  <c:v>9120</c:v>
                </c:pt>
                <c:pt idx="8">
                  <c:v>9125</c:v>
                </c:pt>
                <c:pt idx="9">
                  <c:v>8852</c:v>
                </c:pt>
                <c:pt idx="10">
                  <c:v>8607</c:v>
                </c:pt>
                <c:pt idx="11">
                  <c:v>9338</c:v>
                </c:pt>
                <c:pt idx="12">
                  <c:v>13142</c:v>
                </c:pt>
                <c:pt idx="13">
                  <c:v>11021</c:v>
                </c:pt>
                <c:pt idx="14">
                  <c:v>12536</c:v>
                </c:pt>
                <c:pt idx="15">
                  <c:v>11893</c:v>
                </c:pt>
                <c:pt idx="16">
                  <c:v>12485</c:v>
                </c:pt>
                <c:pt idx="17">
                  <c:v>11567</c:v>
                </c:pt>
                <c:pt idx="18">
                  <c:v>12337</c:v>
                </c:pt>
                <c:pt idx="19">
                  <c:v>12643</c:v>
                </c:pt>
                <c:pt idx="20">
                  <c:v>12908</c:v>
                </c:pt>
                <c:pt idx="21">
                  <c:v>13320</c:v>
                </c:pt>
                <c:pt idx="22">
                  <c:v>12466</c:v>
                </c:pt>
                <c:pt idx="23">
                  <c:v>12964</c:v>
                </c:pt>
                <c:pt idx="24">
                  <c:v>14282</c:v>
                </c:pt>
                <c:pt idx="25">
                  <c:v>12532</c:v>
                </c:pt>
                <c:pt idx="26">
                  <c:v>14091</c:v>
                </c:pt>
                <c:pt idx="27">
                  <c:v>13233</c:v>
                </c:pt>
                <c:pt idx="28">
                  <c:v>13762</c:v>
                </c:pt>
                <c:pt idx="29">
                  <c:v>13077</c:v>
                </c:pt>
                <c:pt idx="30">
                  <c:v>13565</c:v>
                </c:pt>
                <c:pt idx="31">
                  <c:v>14091</c:v>
                </c:pt>
                <c:pt idx="32">
                  <c:v>14083</c:v>
                </c:pt>
                <c:pt idx="33">
                  <c:v>14020</c:v>
                </c:pt>
                <c:pt idx="34">
                  <c:v>13502</c:v>
                </c:pt>
                <c:pt idx="35">
                  <c:v>14054</c:v>
                </c:pt>
                <c:pt idx="36">
                  <c:v>15352</c:v>
                </c:pt>
                <c:pt idx="37">
                  <c:v>15695</c:v>
                </c:pt>
                <c:pt idx="38">
                  <c:v>16104</c:v>
                </c:pt>
                <c:pt idx="39">
                  <c:v>14918</c:v>
                </c:pt>
                <c:pt idx="40">
                  <c:v>15227</c:v>
                </c:pt>
                <c:pt idx="41">
                  <c:v>14860</c:v>
                </c:pt>
                <c:pt idx="42">
                  <c:v>15196</c:v>
                </c:pt>
                <c:pt idx="43">
                  <c:v>15029</c:v>
                </c:pt>
                <c:pt idx="44">
                  <c:v>15093</c:v>
                </c:pt>
                <c:pt idx="45">
                  <c:v>15236</c:v>
                </c:pt>
                <c:pt idx="46">
                  <c:v>14709</c:v>
                </c:pt>
                <c:pt idx="47">
                  <c:v>15361</c:v>
                </c:pt>
                <c:pt idx="48">
                  <c:v>16400</c:v>
                </c:pt>
                <c:pt idx="49">
                  <c:v>14976</c:v>
                </c:pt>
                <c:pt idx="50">
                  <c:v>17143</c:v>
                </c:pt>
                <c:pt idx="51">
                  <c:v>16659</c:v>
                </c:pt>
                <c:pt idx="52">
                  <c:v>16755</c:v>
                </c:pt>
                <c:pt idx="53">
                  <c:v>15619</c:v>
                </c:pt>
                <c:pt idx="54">
                  <c:v>15529</c:v>
                </c:pt>
                <c:pt idx="55">
                  <c:v>15640</c:v>
                </c:pt>
                <c:pt idx="56">
                  <c:v>13134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399720"/>
        <c:axId val="680400112"/>
      </c:lineChart>
      <c:dateAx>
        <c:axId val="6803997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00112"/>
        <c:crosses val="autoZero"/>
        <c:auto val="1"/>
        <c:lblOffset val="100"/>
        <c:baseTimeUnit val="months"/>
      </c:dateAx>
      <c:valAx>
        <c:axId val="68040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9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Denom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Edits!$K$1</c:f>
              <c:strCache>
                <c:ptCount val="1"/>
                <c:pt idx="0">
                  <c:v>denom_w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Edits!$K$2:$K$58</c:f>
              <c:numCache>
                <c:formatCode>General</c:formatCode>
                <c:ptCount val="57"/>
                <c:pt idx="0">
                  <c:v>595</c:v>
                </c:pt>
                <c:pt idx="1">
                  <c:v>561</c:v>
                </c:pt>
                <c:pt idx="2">
                  <c:v>715</c:v>
                </c:pt>
                <c:pt idx="3">
                  <c:v>611</c:v>
                </c:pt>
                <c:pt idx="4">
                  <c:v>619</c:v>
                </c:pt>
                <c:pt idx="5">
                  <c:v>570</c:v>
                </c:pt>
                <c:pt idx="6">
                  <c:v>636</c:v>
                </c:pt>
                <c:pt idx="7">
                  <c:v>655</c:v>
                </c:pt>
                <c:pt idx="8">
                  <c:v>627</c:v>
                </c:pt>
                <c:pt idx="9">
                  <c:v>625</c:v>
                </c:pt>
                <c:pt idx="10">
                  <c:v>622</c:v>
                </c:pt>
                <c:pt idx="11">
                  <c:v>637</c:v>
                </c:pt>
                <c:pt idx="12">
                  <c:v>716</c:v>
                </c:pt>
                <c:pt idx="13">
                  <c:v>610</c:v>
                </c:pt>
                <c:pt idx="14">
                  <c:v>689</c:v>
                </c:pt>
                <c:pt idx="15">
                  <c:v>644</c:v>
                </c:pt>
                <c:pt idx="16">
                  <c:v>810</c:v>
                </c:pt>
                <c:pt idx="17">
                  <c:v>779</c:v>
                </c:pt>
                <c:pt idx="18">
                  <c:v>851</c:v>
                </c:pt>
                <c:pt idx="19">
                  <c:v>898</c:v>
                </c:pt>
                <c:pt idx="20">
                  <c:v>829</c:v>
                </c:pt>
                <c:pt idx="21">
                  <c:v>909</c:v>
                </c:pt>
                <c:pt idx="22">
                  <c:v>863</c:v>
                </c:pt>
                <c:pt idx="23">
                  <c:v>979</c:v>
                </c:pt>
                <c:pt idx="24">
                  <c:v>1053</c:v>
                </c:pt>
                <c:pt idx="25">
                  <c:v>1005</c:v>
                </c:pt>
                <c:pt idx="26">
                  <c:v>1091</c:v>
                </c:pt>
                <c:pt idx="27">
                  <c:v>1116</c:v>
                </c:pt>
                <c:pt idx="28">
                  <c:v>1154</c:v>
                </c:pt>
                <c:pt idx="29">
                  <c:v>1184</c:v>
                </c:pt>
                <c:pt idx="30">
                  <c:v>1395</c:v>
                </c:pt>
                <c:pt idx="31">
                  <c:v>1338</c:v>
                </c:pt>
                <c:pt idx="32">
                  <c:v>1397</c:v>
                </c:pt>
                <c:pt idx="33">
                  <c:v>1406</c:v>
                </c:pt>
                <c:pt idx="34">
                  <c:v>1388</c:v>
                </c:pt>
                <c:pt idx="35">
                  <c:v>1532</c:v>
                </c:pt>
                <c:pt idx="36">
                  <c:v>1500</c:v>
                </c:pt>
                <c:pt idx="37">
                  <c:v>1523</c:v>
                </c:pt>
                <c:pt idx="38">
                  <c:v>1496</c:v>
                </c:pt>
                <c:pt idx="39">
                  <c:v>1415</c:v>
                </c:pt>
                <c:pt idx="40">
                  <c:v>1378</c:v>
                </c:pt>
                <c:pt idx="41">
                  <c:v>1314</c:v>
                </c:pt>
                <c:pt idx="42">
                  <c:v>1311</c:v>
                </c:pt>
                <c:pt idx="43">
                  <c:v>1180</c:v>
                </c:pt>
                <c:pt idx="44">
                  <c:v>1133</c:v>
                </c:pt>
                <c:pt idx="45">
                  <c:v>1159</c:v>
                </c:pt>
                <c:pt idx="46">
                  <c:v>1152</c:v>
                </c:pt>
                <c:pt idx="47">
                  <c:v>959</c:v>
                </c:pt>
                <c:pt idx="48">
                  <c:v>970</c:v>
                </c:pt>
                <c:pt idx="49">
                  <c:v>1057</c:v>
                </c:pt>
                <c:pt idx="50">
                  <c:v>1088</c:v>
                </c:pt>
                <c:pt idx="51">
                  <c:v>992</c:v>
                </c:pt>
                <c:pt idx="52">
                  <c:v>1109</c:v>
                </c:pt>
                <c:pt idx="53">
                  <c:v>1200</c:v>
                </c:pt>
                <c:pt idx="54">
                  <c:v>1182</c:v>
                </c:pt>
                <c:pt idx="55">
                  <c:v>1107</c:v>
                </c:pt>
                <c:pt idx="56">
                  <c:v>756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Edits!$L$1</c:f>
              <c:strCache>
                <c:ptCount val="1"/>
                <c:pt idx="0">
                  <c:v>denom_b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Edits!$L$2:$L$58</c:f>
              <c:numCache>
                <c:formatCode>General</c:formatCode>
                <c:ptCount val="57"/>
                <c:pt idx="0">
                  <c:v>1046</c:v>
                </c:pt>
                <c:pt idx="1">
                  <c:v>1011</c:v>
                </c:pt>
                <c:pt idx="2">
                  <c:v>1118</c:v>
                </c:pt>
                <c:pt idx="3">
                  <c:v>1004</c:v>
                </c:pt>
                <c:pt idx="4">
                  <c:v>1042</c:v>
                </c:pt>
                <c:pt idx="5">
                  <c:v>1060</c:v>
                </c:pt>
                <c:pt idx="6">
                  <c:v>1187</c:v>
                </c:pt>
                <c:pt idx="7">
                  <c:v>1124</c:v>
                </c:pt>
                <c:pt idx="8">
                  <c:v>1067</c:v>
                </c:pt>
                <c:pt idx="9">
                  <c:v>1107</c:v>
                </c:pt>
                <c:pt idx="10">
                  <c:v>1101</c:v>
                </c:pt>
                <c:pt idx="11">
                  <c:v>971</c:v>
                </c:pt>
                <c:pt idx="12">
                  <c:v>1209</c:v>
                </c:pt>
                <c:pt idx="13">
                  <c:v>1108</c:v>
                </c:pt>
                <c:pt idx="14">
                  <c:v>1146</c:v>
                </c:pt>
                <c:pt idx="15">
                  <c:v>1195</c:v>
                </c:pt>
                <c:pt idx="16">
                  <c:v>1600</c:v>
                </c:pt>
                <c:pt idx="17">
                  <c:v>1532</c:v>
                </c:pt>
                <c:pt idx="18">
                  <c:v>1652</c:v>
                </c:pt>
                <c:pt idx="19">
                  <c:v>1631</c:v>
                </c:pt>
                <c:pt idx="20">
                  <c:v>1519</c:v>
                </c:pt>
                <c:pt idx="21">
                  <c:v>1613</c:v>
                </c:pt>
                <c:pt idx="22">
                  <c:v>1490</c:v>
                </c:pt>
                <c:pt idx="23">
                  <c:v>1633</c:v>
                </c:pt>
                <c:pt idx="24">
                  <c:v>1704</c:v>
                </c:pt>
                <c:pt idx="25">
                  <c:v>1607</c:v>
                </c:pt>
                <c:pt idx="26">
                  <c:v>1794</c:v>
                </c:pt>
                <c:pt idx="27">
                  <c:v>1816</c:v>
                </c:pt>
                <c:pt idx="28">
                  <c:v>1879</c:v>
                </c:pt>
                <c:pt idx="29">
                  <c:v>2017</c:v>
                </c:pt>
                <c:pt idx="30">
                  <c:v>2182</c:v>
                </c:pt>
                <c:pt idx="31">
                  <c:v>2224</c:v>
                </c:pt>
                <c:pt idx="32">
                  <c:v>2327</c:v>
                </c:pt>
                <c:pt idx="33">
                  <c:v>2360</c:v>
                </c:pt>
                <c:pt idx="34">
                  <c:v>2289</c:v>
                </c:pt>
                <c:pt idx="35">
                  <c:v>2317</c:v>
                </c:pt>
                <c:pt idx="36">
                  <c:v>2406</c:v>
                </c:pt>
                <c:pt idx="37">
                  <c:v>2362</c:v>
                </c:pt>
                <c:pt idx="38">
                  <c:v>2427</c:v>
                </c:pt>
                <c:pt idx="39">
                  <c:v>2211</c:v>
                </c:pt>
                <c:pt idx="40">
                  <c:v>2260</c:v>
                </c:pt>
                <c:pt idx="41">
                  <c:v>2228</c:v>
                </c:pt>
                <c:pt idx="42">
                  <c:v>2198</c:v>
                </c:pt>
                <c:pt idx="43">
                  <c:v>1978</c:v>
                </c:pt>
                <c:pt idx="44">
                  <c:v>1763</c:v>
                </c:pt>
                <c:pt idx="45">
                  <c:v>1940</c:v>
                </c:pt>
                <c:pt idx="46">
                  <c:v>1826</c:v>
                </c:pt>
                <c:pt idx="47">
                  <c:v>1817</c:v>
                </c:pt>
                <c:pt idx="48">
                  <c:v>1777</c:v>
                </c:pt>
                <c:pt idx="49">
                  <c:v>1777</c:v>
                </c:pt>
                <c:pt idx="50">
                  <c:v>2008</c:v>
                </c:pt>
                <c:pt idx="51">
                  <c:v>1938</c:v>
                </c:pt>
                <c:pt idx="52">
                  <c:v>2078</c:v>
                </c:pt>
                <c:pt idx="53">
                  <c:v>2266</c:v>
                </c:pt>
                <c:pt idx="54">
                  <c:v>2308</c:v>
                </c:pt>
                <c:pt idx="55">
                  <c:v>2164</c:v>
                </c:pt>
                <c:pt idx="56">
                  <c:v>1512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Edits!$M$1</c:f>
              <c:strCache>
                <c:ptCount val="1"/>
                <c:pt idx="0">
                  <c:v>denom_h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Edits!$M$2:$M$58</c:f>
              <c:numCache>
                <c:formatCode>General</c:formatCode>
                <c:ptCount val="57"/>
                <c:pt idx="0">
                  <c:v>665</c:v>
                </c:pt>
                <c:pt idx="1">
                  <c:v>627</c:v>
                </c:pt>
                <c:pt idx="2">
                  <c:v>654</c:v>
                </c:pt>
                <c:pt idx="3">
                  <c:v>711</c:v>
                </c:pt>
                <c:pt idx="4">
                  <c:v>680</c:v>
                </c:pt>
                <c:pt idx="5">
                  <c:v>673</c:v>
                </c:pt>
                <c:pt idx="6">
                  <c:v>785</c:v>
                </c:pt>
                <c:pt idx="7">
                  <c:v>681</c:v>
                </c:pt>
                <c:pt idx="8">
                  <c:v>671</c:v>
                </c:pt>
                <c:pt idx="9">
                  <c:v>690</c:v>
                </c:pt>
                <c:pt idx="10">
                  <c:v>677</c:v>
                </c:pt>
                <c:pt idx="11">
                  <c:v>703</c:v>
                </c:pt>
                <c:pt idx="12">
                  <c:v>786</c:v>
                </c:pt>
                <c:pt idx="13">
                  <c:v>666</c:v>
                </c:pt>
                <c:pt idx="14">
                  <c:v>775</c:v>
                </c:pt>
                <c:pt idx="15">
                  <c:v>707</c:v>
                </c:pt>
                <c:pt idx="16">
                  <c:v>980</c:v>
                </c:pt>
                <c:pt idx="17">
                  <c:v>934</c:v>
                </c:pt>
                <c:pt idx="18">
                  <c:v>897</c:v>
                </c:pt>
                <c:pt idx="19">
                  <c:v>880</c:v>
                </c:pt>
                <c:pt idx="20">
                  <c:v>848</c:v>
                </c:pt>
                <c:pt idx="21">
                  <c:v>883</c:v>
                </c:pt>
                <c:pt idx="22">
                  <c:v>833</c:v>
                </c:pt>
                <c:pt idx="23">
                  <c:v>914</c:v>
                </c:pt>
                <c:pt idx="24">
                  <c:v>908</c:v>
                </c:pt>
                <c:pt idx="25">
                  <c:v>866</c:v>
                </c:pt>
                <c:pt idx="26">
                  <c:v>965</c:v>
                </c:pt>
                <c:pt idx="27">
                  <c:v>993</c:v>
                </c:pt>
                <c:pt idx="28">
                  <c:v>1053</c:v>
                </c:pt>
                <c:pt idx="29">
                  <c:v>1049</c:v>
                </c:pt>
                <c:pt idx="30">
                  <c:v>1024</c:v>
                </c:pt>
                <c:pt idx="31">
                  <c:v>1030</c:v>
                </c:pt>
                <c:pt idx="32">
                  <c:v>1122</c:v>
                </c:pt>
                <c:pt idx="33">
                  <c:v>1142</c:v>
                </c:pt>
                <c:pt idx="34">
                  <c:v>1104</c:v>
                </c:pt>
                <c:pt idx="35">
                  <c:v>1097</c:v>
                </c:pt>
                <c:pt idx="36">
                  <c:v>1143</c:v>
                </c:pt>
                <c:pt idx="37">
                  <c:v>1130</c:v>
                </c:pt>
                <c:pt idx="38">
                  <c:v>1172</c:v>
                </c:pt>
                <c:pt idx="39">
                  <c:v>1054</c:v>
                </c:pt>
                <c:pt idx="40">
                  <c:v>1044</c:v>
                </c:pt>
                <c:pt idx="41">
                  <c:v>1007</c:v>
                </c:pt>
                <c:pt idx="42">
                  <c:v>952</c:v>
                </c:pt>
                <c:pt idx="43">
                  <c:v>877</c:v>
                </c:pt>
                <c:pt idx="44">
                  <c:v>781</c:v>
                </c:pt>
                <c:pt idx="45">
                  <c:v>930</c:v>
                </c:pt>
                <c:pt idx="46">
                  <c:v>867</c:v>
                </c:pt>
                <c:pt idx="47">
                  <c:v>812</c:v>
                </c:pt>
                <c:pt idx="48">
                  <c:v>865</c:v>
                </c:pt>
                <c:pt idx="49">
                  <c:v>847</c:v>
                </c:pt>
                <c:pt idx="50">
                  <c:v>900</c:v>
                </c:pt>
                <c:pt idx="51">
                  <c:v>967</c:v>
                </c:pt>
                <c:pt idx="52">
                  <c:v>967</c:v>
                </c:pt>
                <c:pt idx="53">
                  <c:v>982</c:v>
                </c:pt>
                <c:pt idx="54">
                  <c:v>1050</c:v>
                </c:pt>
                <c:pt idx="55">
                  <c:v>978</c:v>
                </c:pt>
                <c:pt idx="56">
                  <c:v>782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Edits!$N$1</c:f>
              <c:strCache>
                <c:ptCount val="1"/>
                <c:pt idx="0">
                  <c:v>denom_a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Edits!$N$2:$N$58</c:f>
              <c:numCache>
                <c:formatCode>General</c:formatCode>
                <c:ptCount val="57"/>
                <c:pt idx="0">
                  <c:v>40</c:v>
                </c:pt>
                <c:pt idx="1">
                  <c:v>46</c:v>
                </c:pt>
                <c:pt idx="2">
                  <c:v>47</c:v>
                </c:pt>
                <c:pt idx="3">
                  <c:v>45</c:v>
                </c:pt>
                <c:pt idx="4">
                  <c:v>47</c:v>
                </c:pt>
                <c:pt idx="5">
                  <c:v>45</c:v>
                </c:pt>
                <c:pt idx="6">
                  <c:v>54</c:v>
                </c:pt>
                <c:pt idx="7">
                  <c:v>53</c:v>
                </c:pt>
                <c:pt idx="8">
                  <c:v>49</c:v>
                </c:pt>
                <c:pt idx="9">
                  <c:v>47</c:v>
                </c:pt>
                <c:pt idx="10">
                  <c:v>59</c:v>
                </c:pt>
                <c:pt idx="11">
                  <c:v>59</c:v>
                </c:pt>
                <c:pt idx="12">
                  <c:v>47</c:v>
                </c:pt>
                <c:pt idx="13">
                  <c:v>36</c:v>
                </c:pt>
                <c:pt idx="14">
                  <c:v>54</c:v>
                </c:pt>
                <c:pt idx="15">
                  <c:v>47</c:v>
                </c:pt>
                <c:pt idx="16">
                  <c:v>45</c:v>
                </c:pt>
                <c:pt idx="17">
                  <c:v>50</c:v>
                </c:pt>
                <c:pt idx="18">
                  <c:v>47</c:v>
                </c:pt>
                <c:pt idx="19">
                  <c:v>61</c:v>
                </c:pt>
                <c:pt idx="20">
                  <c:v>48</c:v>
                </c:pt>
                <c:pt idx="21">
                  <c:v>37</c:v>
                </c:pt>
                <c:pt idx="22">
                  <c:v>54</c:v>
                </c:pt>
                <c:pt idx="23">
                  <c:v>69</c:v>
                </c:pt>
                <c:pt idx="24">
                  <c:v>74</c:v>
                </c:pt>
                <c:pt idx="25">
                  <c:v>76</c:v>
                </c:pt>
                <c:pt idx="26">
                  <c:v>77</c:v>
                </c:pt>
                <c:pt idx="27">
                  <c:v>90</c:v>
                </c:pt>
                <c:pt idx="28">
                  <c:v>114</c:v>
                </c:pt>
                <c:pt idx="29">
                  <c:v>110</c:v>
                </c:pt>
                <c:pt idx="30">
                  <c:v>101</c:v>
                </c:pt>
                <c:pt idx="31">
                  <c:v>103</c:v>
                </c:pt>
                <c:pt idx="32">
                  <c:v>123</c:v>
                </c:pt>
                <c:pt idx="33">
                  <c:v>106</c:v>
                </c:pt>
                <c:pt idx="34">
                  <c:v>99</c:v>
                </c:pt>
                <c:pt idx="35">
                  <c:v>118</c:v>
                </c:pt>
                <c:pt idx="36">
                  <c:v>118</c:v>
                </c:pt>
                <c:pt idx="37">
                  <c:v>102</c:v>
                </c:pt>
                <c:pt idx="38">
                  <c:v>118</c:v>
                </c:pt>
                <c:pt idx="39">
                  <c:v>86</c:v>
                </c:pt>
                <c:pt idx="40">
                  <c:v>94</c:v>
                </c:pt>
                <c:pt idx="41">
                  <c:v>90</c:v>
                </c:pt>
                <c:pt idx="42">
                  <c:v>96</c:v>
                </c:pt>
                <c:pt idx="43">
                  <c:v>88</c:v>
                </c:pt>
                <c:pt idx="44">
                  <c:v>82</c:v>
                </c:pt>
                <c:pt idx="45">
                  <c:v>95</c:v>
                </c:pt>
                <c:pt idx="46">
                  <c:v>76</c:v>
                </c:pt>
                <c:pt idx="47">
                  <c:v>51</c:v>
                </c:pt>
                <c:pt idx="48">
                  <c:v>68</c:v>
                </c:pt>
                <c:pt idx="49">
                  <c:v>65</c:v>
                </c:pt>
                <c:pt idx="50">
                  <c:v>82</c:v>
                </c:pt>
                <c:pt idx="51">
                  <c:v>79</c:v>
                </c:pt>
                <c:pt idx="52">
                  <c:v>61</c:v>
                </c:pt>
                <c:pt idx="53">
                  <c:v>68</c:v>
                </c:pt>
                <c:pt idx="54">
                  <c:v>69</c:v>
                </c:pt>
                <c:pt idx="55">
                  <c:v>54</c:v>
                </c:pt>
                <c:pt idx="56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0439816"/>
        <c:axId val="820441776"/>
      </c:lineChart>
      <c:dateAx>
        <c:axId val="8204398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41776"/>
        <c:crosses val="autoZero"/>
        <c:auto val="1"/>
        <c:lblOffset val="100"/>
        <c:baseTimeUnit val="months"/>
      </c:dateAx>
      <c:valAx>
        <c:axId val="82044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3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READM_RATE!$C$1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READM_RATE!$C$2:$C$58</c:f>
              <c:numCache>
                <c:formatCode>General</c:formatCode>
                <c:ptCount val="57"/>
                <c:pt idx="0">
                  <c:v>0.19663865550000001</c:v>
                </c:pt>
                <c:pt idx="1">
                  <c:v>0.2228163993</c:v>
                </c:pt>
                <c:pt idx="2">
                  <c:v>0.1972027972</c:v>
                </c:pt>
                <c:pt idx="3">
                  <c:v>0.1931260229</c:v>
                </c:pt>
                <c:pt idx="4">
                  <c:v>0.21647819060000001</c:v>
                </c:pt>
                <c:pt idx="5">
                  <c:v>0.21403508769999999</c:v>
                </c:pt>
                <c:pt idx="6">
                  <c:v>0.19968553459999999</c:v>
                </c:pt>
                <c:pt idx="7">
                  <c:v>0.1954198473</c:v>
                </c:pt>
                <c:pt idx="8">
                  <c:v>0.1881977671</c:v>
                </c:pt>
                <c:pt idx="9">
                  <c:v>0.20799999999999999</c:v>
                </c:pt>
                <c:pt idx="10">
                  <c:v>0.22186495179999999</c:v>
                </c:pt>
                <c:pt idx="11">
                  <c:v>0.17111459970000001</c:v>
                </c:pt>
                <c:pt idx="12">
                  <c:v>0.18575418990000001</c:v>
                </c:pt>
                <c:pt idx="13">
                  <c:v>0.17540983609999999</c:v>
                </c:pt>
                <c:pt idx="14">
                  <c:v>0.20464441219999999</c:v>
                </c:pt>
                <c:pt idx="15">
                  <c:v>0.18944099380000001</c:v>
                </c:pt>
                <c:pt idx="16">
                  <c:v>0.19135802469999999</c:v>
                </c:pt>
                <c:pt idx="17">
                  <c:v>0.1938382542</c:v>
                </c:pt>
                <c:pt idx="18">
                  <c:v>0.1739130435</c:v>
                </c:pt>
                <c:pt idx="19">
                  <c:v>0.19376391979999999</c:v>
                </c:pt>
                <c:pt idx="20">
                  <c:v>0.17249698429999999</c:v>
                </c:pt>
                <c:pt idx="21">
                  <c:v>0.16501650170000001</c:v>
                </c:pt>
                <c:pt idx="22">
                  <c:v>0.19003476250000001</c:v>
                </c:pt>
                <c:pt idx="23">
                  <c:v>0.17568947909999999</c:v>
                </c:pt>
                <c:pt idx="24">
                  <c:v>0.16999050330000001</c:v>
                </c:pt>
                <c:pt idx="25">
                  <c:v>0.1472636816</c:v>
                </c:pt>
                <c:pt idx="26">
                  <c:v>0.1604032997</c:v>
                </c:pt>
                <c:pt idx="27">
                  <c:v>0.16129032260000001</c:v>
                </c:pt>
                <c:pt idx="28">
                  <c:v>0.13518197570000001</c:v>
                </c:pt>
                <c:pt idx="29">
                  <c:v>0.1461148649</c:v>
                </c:pt>
                <c:pt idx="30">
                  <c:v>0.14695340500000001</c:v>
                </c:pt>
                <c:pt idx="31">
                  <c:v>0.1225710015</c:v>
                </c:pt>
                <c:pt idx="32">
                  <c:v>0.12884753039999999</c:v>
                </c:pt>
                <c:pt idx="33">
                  <c:v>0.1358463727</c:v>
                </c:pt>
                <c:pt idx="34">
                  <c:v>0.12608069159999999</c:v>
                </c:pt>
                <c:pt idx="35">
                  <c:v>0.13446475199999999</c:v>
                </c:pt>
                <c:pt idx="36">
                  <c:v>0.13800000000000001</c:v>
                </c:pt>
                <c:pt idx="37">
                  <c:v>0.1188443861</c:v>
                </c:pt>
                <c:pt idx="38">
                  <c:v>0.111631016</c:v>
                </c:pt>
                <c:pt idx="39">
                  <c:v>0.12014134279999999</c:v>
                </c:pt>
                <c:pt idx="40">
                  <c:v>0.10957910009999999</c:v>
                </c:pt>
                <c:pt idx="41">
                  <c:v>0.12633181130000001</c:v>
                </c:pt>
                <c:pt idx="42">
                  <c:v>0.1403508772</c:v>
                </c:pt>
                <c:pt idx="43">
                  <c:v>0.12881355929999999</c:v>
                </c:pt>
                <c:pt idx="44">
                  <c:v>9.7087378599999996E-2</c:v>
                </c:pt>
                <c:pt idx="45">
                  <c:v>0.11130284729999999</c:v>
                </c:pt>
                <c:pt idx="46">
                  <c:v>0.1006944444</c:v>
                </c:pt>
                <c:pt idx="47">
                  <c:v>0.1230448384</c:v>
                </c:pt>
                <c:pt idx="48">
                  <c:v>0.12989690719999999</c:v>
                </c:pt>
                <c:pt idx="49">
                  <c:v>0.14285714290000001</c:v>
                </c:pt>
                <c:pt idx="50">
                  <c:v>0.13970588240000001</c:v>
                </c:pt>
                <c:pt idx="51">
                  <c:v>0.1360887097</c:v>
                </c:pt>
                <c:pt idx="52">
                  <c:v>0.13796212799999999</c:v>
                </c:pt>
                <c:pt idx="53">
                  <c:v>0.15083333330000001</c:v>
                </c:pt>
                <c:pt idx="54">
                  <c:v>0.14974619289999999</c:v>
                </c:pt>
                <c:pt idx="55">
                  <c:v>0.1029810298</c:v>
                </c:pt>
                <c:pt idx="56">
                  <c:v>0.11111111110000001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READM_RATE!$D$1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READM_RATE!$D$2:$D$58</c:f>
              <c:numCache>
                <c:formatCode>General</c:formatCode>
                <c:ptCount val="57"/>
                <c:pt idx="0">
                  <c:v>0.17017208410000001</c:v>
                </c:pt>
                <c:pt idx="1">
                  <c:v>0.16221562810000001</c:v>
                </c:pt>
                <c:pt idx="2">
                  <c:v>0.17262969589999999</c:v>
                </c:pt>
                <c:pt idx="3">
                  <c:v>0.187250996</c:v>
                </c:pt>
                <c:pt idx="4">
                  <c:v>0.16506717849999999</c:v>
                </c:pt>
                <c:pt idx="5">
                  <c:v>0.18018867920000001</c:v>
                </c:pt>
                <c:pt idx="6">
                  <c:v>0.1878685762</c:v>
                </c:pt>
                <c:pt idx="7">
                  <c:v>0.17081850530000001</c:v>
                </c:pt>
                <c:pt idx="8">
                  <c:v>0.17432052479999999</c:v>
                </c:pt>
                <c:pt idx="9">
                  <c:v>0.16169828359999999</c:v>
                </c:pt>
                <c:pt idx="10">
                  <c:v>0.17529518620000001</c:v>
                </c:pt>
                <c:pt idx="11">
                  <c:v>0.1812564367</c:v>
                </c:pt>
                <c:pt idx="12">
                  <c:v>0.17866004960000001</c:v>
                </c:pt>
                <c:pt idx="13">
                  <c:v>0.16696750899999999</c:v>
                </c:pt>
                <c:pt idx="14">
                  <c:v>0.17801047119999999</c:v>
                </c:pt>
                <c:pt idx="15">
                  <c:v>0.15146443509999999</c:v>
                </c:pt>
                <c:pt idx="16">
                  <c:v>0.170625</c:v>
                </c:pt>
                <c:pt idx="17">
                  <c:v>0.1703655352</c:v>
                </c:pt>
                <c:pt idx="18">
                  <c:v>0.1785714286</c:v>
                </c:pt>
                <c:pt idx="19">
                  <c:v>0.16860821579999999</c:v>
                </c:pt>
                <c:pt idx="20">
                  <c:v>0.16392363400000001</c:v>
                </c:pt>
                <c:pt idx="21">
                  <c:v>0.15313081219999999</c:v>
                </c:pt>
                <c:pt idx="22">
                  <c:v>0.15033557049999999</c:v>
                </c:pt>
                <c:pt idx="23">
                  <c:v>0.15860379669999999</c:v>
                </c:pt>
                <c:pt idx="24">
                  <c:v>0.13556338030000001</c:v>
                </c:pt>
                <c:pt idx="25">
                  <c:v>0.13939016800000001</c:v>
                </c:pt>
                <c:pt idx="26">
                  <c:v>0.14492753620000001</c:v>
                </c:pt>
                <c:pt idx="27">
                  <c:v>0.14592511010000001</c:v>
                </c:pt>
                <c:pt idx="28">
                  <c:v>0.15380521550000001</c:v>
                </c:pt>
                <c:pt idx="29">
                  <c:v>0.1517104611</c:v>
                </c:pt>
                <c:pt idx="30">
                  <c:v>0.1351970669</c:v>
                </c:pt>
                <c:pt idx="31">
                  <c:v>0.13354316550000001</c:v>
                </c:pt>
                <c:pt idx="32">
                  <c:v>0.134937688</c:v>
                </c:pt>
                <c:pt idx="33">
                  <c:v>0.1406779661</c:v>
                </c:pt>
                <c:pt idx="34">
                  <c:v>0.14067278289999999</c:v>
                </c:pt>
                <c:pt idx="35">
                  <c:v>0.1376780319</c:v>
                </c:pt>
                <c:pt idx="36">
                  <c:v>0.1317539485</c:v>
                </c:pt>
                <c:pt idx="37">
                  <c:v>0.1282811177</c:v>
                </c:pt>
                <c:pt idx="38">
                  <c:v>0.1359703337</c:v>
                </c:pt>
                <c:pt idx="39">
                  <c:v>0.1257349616</c:v>
                </c:pt>
                <c:pt idx="40">
                  <c:v>0.13362831859999999</c:v>
                </c:pt>
                <c:pt idx="41">
                  <c:v>0.13375224420000001</c:v>
                </c:pt>
                <c:pt idx="42">
                  <c:v>0.1342129208</c:v>
                </c:pt>
                <c:pt idx="43">
                  <c:v>0.1218402427</c:v>
                </c:pt>
                <c:pt idx="44">
                  <c:v>0.11117413499999999</c:v>
                </c:pt>
                <c:pt idx="45">
                  <c:v>0.12371134020000001</c:v>
                </c:pt>
                <c:pt idx="46">
                  <c:v>0.1161007667</c:v>
                </c:pt>
                <c:pt idx="47">
                  <c:v>0.13428728670000001</c:v>
                </c:pt>
                <c:pt idx="48">
                  <c:v>0.12267867189999999</c:v>
                </c:pt>
                <c:pt idx="49">
                  <c:v>0.12549240289999999</c:v>
                </c:pt>
                <c:pt idx="50">
                  <c:v>0.1215139442</c:v>
                </c:pt>
                <c:pt idx="51">
                  <c:v>0.13570691430000001</c:v>
                </c:pt>
                <c:pt idx="52">
                  <c:v>0.14148219440000001</c:v>
                </c:pt>
                <c:pt idx="53">
                  <c:v>0.12753751099999999</c:v>
                </c:pt>
                <c:pt idx="54">
                  <c:v>0.12911611789999999</c:v>
                </c:pt>
                <c:pt idx="55">
                  <c:v>0.10536044360000001</c:v>
                </c:pt>
                <c:pt idx="56">
                  <c:v>8.8624338600000005E-2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READM_RATE!$E$1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READM_RATE!$B$2:$B$58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READM_RATE!$E$2:$E$58</c:f>
              <c:numCache>
                <c:formatCode>General</c:formatCode>
                <c:ptCount val="57"/>
                <c:pt idx="0">
                  <c:v>0.245112782</c:v>
                </c:pt>
                <c:pt idx="1">
                  <c:v>0.22966507180000001</c:v>
                </c:pt>
                <c:pt idx="2">
                  <c:v>0.27064220179999998</c:v>
                </c:pt>
                <c:pt idx="3">
                  <c:v>0.29395218000000001</c:v>
                </c:pt>
                <c:pt idx="4">
                  <c:v>0.27647058819999998</c:v>
                </c:pt>
                <c:pt idx="5">
                  <c:v>0.28231797920000001</c:v>
                </c:pt>
                <c:pt idx="6">
                  <c:v>0.29681528660000001</c:v>
                </c:pt>
                <c:pt idx="7">
                  <c:v>0.29074889869999998</c:v>
                </c:pt>
                <c:pt idx="8">
                  <c:v>0.30253353199999999</c:v>
                </c:pt>
                <c:pt idx="9">
                  <c:v>0.26521739129999999</c:v>
                </c:pt>
                <c:pt idx="10">
                  <c:v>0.27474150660000002</c:v>
                </c:pt>
                <c:pt idx="11">
                  <c:v>0.31152204839999997</c:v>
                </c:pt>
                <c:pt idx="12">
                  <c:v>0.25826972009999999</c:v>
                </c:pt>
                <c:pt idx="13">
                  <c:v>0.28378378380000002</c:v>
                </c:pt>
                <c:pt idx="14">
                  <c:v>0.26193548389999999</c:v>
                </c:pt>
                <c:pt idx="15">
                  <c:v>0.28712871290000003</c:v>
                </c:pt>
                <c:pt idx="16">
                  <c:v>0.25612244899999997</c:v>
                </c:pt>
                <c:pt idx="17">
                  <c:v>0.24625267670000001</c:v>
                </c:pt>
                <c:pt idx="18">
                  <c:v>0.2285395764</c:v>
                </c:pt>
                <c:pt idx="19">
                  <c:v>0.22159090910000001</c:v>
                </c:pt>
                <c:pt idx="20">
                  <c:v>0.24174528300000001</c:v>
                </c:pt>
                <c:pt idx="21">
                  <c:v>0.22876557189999999</c:v>
                </c:pt>
                <c:pt idx="22">
                  <c:v>0.24489795919999999</c:v>
                </c:pt>
                <c:pt idx="23">
                  <c:v>0.24726477020000001</c:v>
                </c:pt>
                <c:pt idx="24">
                  <c:v>0.23017621150000001</c:v>
                </c:pt>
                <c:pt idx="25">
                  <c:v>0.22401847580000001</c:v>
                </c:pt>
                <c:pt idx="26">
                  <c:v>0.25699481870000002</c:v>
                </c:pt>
                <c:pt idx="27">
                  <c:v>0.2457200403</c:v>
                </c:pt>
                <c:pt idx="28">
                  <c:v>0.2307692308</c:v>
                </c:pt>
                <c:pt idx="29">
                  <c:v>0.21734985700000001</c:v>
                </c:pt>
                <c:pt idx="30">
                  <c:v>0.2060546875</c:v>
                </c:pt>
                <c:pt idx="31">
                  <c:v>0.23786407770000001</c:v>
                </c:pt>
                <c:pt idx="32">
                  <c:v>0.2281639929</c:v>
                </c:pt>
                <c:pt idx="33">
                  <c:v>0.21628721540000001</c:v>
                </c:pt>
                <c:pt idx="34">
                  <c:v>0.2137681159</c:v>
                </c:pt>
                <c:pt idx="35">
                  <c:v>0.2142206016</c:v>
                </c:pt>
                <c:pt idx="36">
                  <c:v>0.20909886259999999</c:v>
                </c:pt>
                <c:pt idx="37">
                  <c:v>0.20796460180000001</c:v>
                </c:pt>
                <c:pt idx="38">
                  <c:v>0.1988054608</c:v>
                </c:pt>
                <c:pt idx="39">
                  <c:v>0.21631878560000001</c:v>
                </c:pt>
                <c:pt idx="40">
                  <c:v>0.19923371649999999</c:v>
                </c:pt>
                <c:pt idx="41">
                  <c:v>0.21151936439999999</c:v>
                </c:pt>
                <c:pt idx="42">
                  <c:v>0.2016806723</c:v>
                </c:pt>
                <c:pt idx="43">
                  <c:v>0.2075256556</c:v>
                </c:pt>
                <c:pt idx="44">
                  <c:v>0.21126760559999999</c:v>
                </c:pt>
                <c:pt idx="45">
                  <c:v>0.2</c:v>
                </c:pt>
                <c:pt idx="46">
                  <c:v>0.20645905419999999</c:v>
                </c:pt>
                <c:pt idx="47">
                  <c:v>0.2290640394</c:v>
                </c:pt>
                <c:pt idx="48">
                  <c:v>0.24624277459999999</c:v>
                </c:pt>
                <c:pt idx="49">
                  <c:v>0.25265643450000003</c:v>
                </c:pt>
                <c:pt idx="50">
                  <c:v>0.22555555560000001</c:v>
                </c:pt>
                <c:pt idx="51">
                  <c:v>0.2099276112</c:v>
                </c:pt>
                <c:pt idx="52">
                  <c:v>0.2037228542</c:v>
                </c:pt>
                <c:pt idx="53">
                  <c:v>0.20570264769999999</c:v>
                </c:pt>
                <c:pt idx="54">
                  <c:v>0.2361904762</c:v>
                </c:pt>
                <c:pt idx="55">
                  <c:v>0.19631901839999999</c:v>
                </c:pt>
                <c:pt idx="56">
                  <c:v>0.18286445009999999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381872"/>
        <c:axId val="821379128"/>
      </c:lineChart>
      <c:dateAx>
        <c:axId val="8213818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379128"/>
        <c:crosses val="autoZero"/>
        <c:auto val="1"/>
        <c:lblOffset val="100"/>
        <c:baseTimeUnit val="months"/>
      </c:dateAx>
      <c:valAx>
        <c:axId val="82137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38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Readm_MCLA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Edits_mcla!$C$1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Edits_mcla!$B$2:$B$58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Edits_mcla!$C$2:$C$58</c:f>
              <c:numCache>
                <c:formatCode>General</c:formatCode>
                <c:ptCount val="57"/>
                <c:pt idx="0">
                  <c:v>0.19725557499999999</c:v>
                </c:pt>
                <c:pt idx="1">
                  <c:v>0.22727272700000001</c:v>
                </c:pt>
                <c:pt idx="2">
                  <c:v>0.19858155999999999</c:v>
                </c:pt>
                <c:pt idx="3">
                  <c:v>0.19354838699999999</c:v>
                </c:pt>
                <c:pt idx="4">
                  <c:v>0.21523178800000001</c:v>
                </c:pt>
                <c:pt idx="5">
                  <c:v>0.21762589900000001</c:v>
                </c:pt>
                <c:pt idx="6">
                  <c:v>0.199680511</c:v>
                </c:pt>
                <c:pt idx="7">
                  <c:v>0.200631912</c:v>
                </c:pt>
                <c:pt idx="8">
                  <c:v>0.195364238</c:v>
                </c:pt>
                <c:pt idx="9">
                  <c:v>0.212418301</c:v>
                </c:pt>
                <c:pt idx="10">
                  <c:v>0.23</c:v>
                </c:pt>
                <c:pt idx="11">
                  <c:v>0.17356687900000001</c:v>
                </c:pt>
                <c:pt idx="12">
                  <c:v>0.18926553700000001</c:v>
                </c:pt>
                <c:pt idx="13">
                  <c:v>0.176666667</c:v>
                </c:pt>
                <c:pt idx="14">
                  <c:v>0.20588235299999999</c:v>
                </c:pt>
                <c:pt idx="15">
                  <c:v>0.187004754</c:v>
                </c:pt>
                <c:pt idx="16">
                  <c:v>0.192982456</c:v>
                </c:pt>
                <c:pt idx="17">
                  <c:v>0.19408740399999999</c:v>
                </c:pt>
                <c:pt idx="18">
                  <c:v>0.17282479100000001</c:v>
                </c:pt>
                <c:pt idx="19">
                  <c:v>0.19413092600000001</c:v>
                </c:pt>
                <c:pt idx="20">
                  <c:v>0.17300613500000001</c:v>
                </c:pt>
                <c:pt idx="21">
                  <c:v>0.16386083100000001</c:v>
                </c:pt>
                <c:pt idx="22">
                  <c:v>0.18973746999999999</c:v>
                </c:pt>
                <c:pt idx="23">
                  <c:v>0.176899063</c:v>
                </c:pt>
                <c:pt idx="24">
                  <c:v>0.17224880400000001</c:v>
                </c:pt>
                <c:pt idx="25">
                  <c:v>0.14919354800000001</c:v>
                </c:pt>
                <c:pt idx="26">
                  <c:v>0.15526802200000001</c:v>
                </c:pt>
                <c:pt idx="27">
                  <c:v>0.162895928</c:v>
                </c:pt>
                <c:pt idx="28">
                  <c:v>0.132173913</c:v>
                </c:pt>
                <c:pt idx="29">
                  <c:v>0.14418999199999999</c:v>
                </c:pt>
                <c:pt idx="30">
                  <c:v>0.14441219199999999</c:v>
                </c:pt>
                <c:pt idx="31">
                  <c:v>0.12321562699999999</c:v>
                </c:pt>
                <c:pt idx="32">
                  <c:v>0.12949640300000001</c:v>
                </c:pt>
                <c:pt idx="33">
                  <c:v>0.135581062</c:v>
                </c:pt>
                <c:pt idx="34">
                  <c:v>0.127830533</c:v>
                </c:pt>
                <c:pt idx="35">
                  <c:v>0.13451443599999999</c:v>
                </c:pt>
                <c:pt idx="36">
                  <c:v>0.13816230700000001</c:v>
                </c:pt>
                <c:pt idx="37">
                  <c:v>0.11768617000000001</c:v>
                </c:pt>
                <c:pt idx="38">
                  <c:v>0.111411209</c:v>
                </c:pt>
                <c:pt idx="39">
                  <c:v>0.119914347</c:v>
                </c:pt>
                <c:pt idx="40">
                  <c:v>0.10989810799999999</c:v>
                </c:pt>
                <c:pt idx="41">
                  <c:v>0.12681436200000001</c:v>
                </c:pt>
                <c:pt idx="42">
                  <c:v>0.13806254800000001</c:v>
                </c:pt>
                <c:pt idx="43">
                  <c:v>0.129361702</c:v>
                </c:pt>
                <c:pt idx="44">
                  <c:v>9.7147949999999997E-2</c:v>
                </c:pt>
                <c:pt idx="45">
                  <c:v>0.111876076</c:v>
                </c:pt>
                <c:pt idx="46">
                  <c:v>0.101474415</c:v>
                </c:pt>
                <c:pt idx="47">
                  <c:v>0.119747899</c:v>
                </c:pt>
                <c:pt idx="48">
                  <c:v>0.12966805000000001</c:v>
                </c:pt>
                <c:pt idx="49">
                  <c:v>0.142175573</c:v>
                </c:pt>
                <c:pt idx="50">
                  <c:v>0.140610546</c:v>
                </c:pt>
                <c:pt idx="51">
                  <c:v>0.135575943</c:v>
                </c:pt>
                <c:pt idx="52">
                  <c:v>0.13665158399999999</c:v>
                </c:pt>
                <c:pt idx="53">
                  <c:v>0.151642797</c:v>
                </c:pt>
                <c:pt idx="54">
                  <c:v>0.148809524</c:v>
                </c:pt>
                <c:pt idx="55">
                  <c:v>0.104014599</c:v>
                </c:pt>
                <c:pt idx="56">
                  <c:v>0.10977242299999999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Edits_mcla!$D$1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Edits_mcla!$B$2:$B$58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Edits_mcla!$D$2:$D$58</c:f>
              <c:numCache>
                <c:formatCode>General</c:formatCode>
                <c:ptCount val="57"/>
                <c:pt idx="0">
                  <c:v>0.170873786</c:v>
                </c:pt>
                <c:pt idx="1">
                  <c:v>0.16700611000000001</c:v>
                </c:pt>
                <c:pt idx="2">
                  <c:v>0.17383348600000001</c:v>
                </c:pt>
                <c:pt idx="3">
                  <c:v>0.18730808600000001</c:v>
                </c:pt>
                <c:pt idx="4">
                  <c:v>0.16453202</c:v>
                </c:pt>
                <c:pt idx="5">
                  <c:v>0.18181818199999999</c:v>
                </c:pt>
                <c:pt idx="6">
                  <c:v>0.18940052099999999</c:v>
                </c:pt>
                <c:pt idx="7">
                  <c:v>0.171506352</c:v>
                </c:pt>
                <c:pt idx="8">
                  <c:v>0.17449664400000001</c:v>
                </c:pt>
                <c:pt idx="9">
                  <c:v>0.16007359700000001</c:v>
                </c:pt>
                <c:pt idx="10">
                  <c:v>0.17608286300000001</c:v>
                </c:pt>
                <c:pt idx="11">
                  <c:v>0.181913775</c:v>
                </c:pt>
                <c:pt idx="12">
                  <c:v>0.17587085799999999</c:v>
                </c:pt>
                <c:pt idx="13">
                  <c:v>0.16499544199999999</c:v>
                </c:pt>
                <c:pt idx="14">
                  <c:v>0.168631006</c:v>
                </c:pt>
                <c:pt idx="15">
                  <c:v>0.151202749</c:v>
                </c:pt>
                <c:pt idx="16">
                  <c:v>0.16613418499999999</c:v>
                </c:pt>
                <c:pt idx="17">
                  <c:v>0.16821808499999999</c:v>
                </c:pt>
                <c:pt idx="18">
                  <c:v>0.180124224</c:v>
                </c:pt>
                <c:pt idx="19">
                  <c:v>0.16770573599999999</c:v>
                </c:pt>
                <c:pt idx="20">
                  <c:v>0.163978495</c:v>
                </c:pt>
                <c:pt idx="21">
                  <c:v>0.15501905999999999</c:v>
                </c:pt>
                <c:pt idx="22">
                  <c:v>0.150033944</c:v>
                </c:pt>
                <c:pt idx="23">
                  <c:v>0.15802781299999999</c:v>
                </c:pt>
                <c:pt idx="24">
                  <c:v>0.136283186</c:v>
                </c:pt>
                <c:pt idx="25">
                  <c:v>0.139359699</c:v>
                </c:pt>
                <c:pt idx="26">
                  <c:v>0.144382022</c:v>
                </c:pt>
                <c:pt idx="27">
                  <c:v>0.14483906799999999</c:v>
                </c:pt>
                <c:pt idx="28">
                  <c:v>0.15335120599999999</c:v>
                </c:pt>
                <c:pt idx="29">
                  <c:v>0.15261044200000001</c:v>
                </c:pt>
                <c:pt idx="30">
                  <c:v>0.135085293</c:v>
                </c:pt>
                <c:pt idx="31">
                  <c:v>0.13291139199999999</c:v>
                </c:pt>
                <c:pt idx="32">
                  <c:v>0.134515571</c:v>
                </c:pt>
                <c:pt idx="33">
                  <c:v>0.138034188</c:v>
                </c:pt>
                <c:pt idx="34">
                  <c:v>0.139884905</c:v>
                </c:pt>
                <c:pt idx="35">
                  <c:v>0.136521739</c:v>
                </c:pt>
                <c:pt idx="36">
                  <c:v>0.13163393200000001</c:v>
                </c:pt>
                <c:pt idx="37">
                  <c:v>0.126868859</c:v>
                </c:pt>
                <c:pt idx="38">
                  <c:v>0.134687111</c:v>
                </c:pt>
                <c:pt idx="39">
                  <c:v>0.125909091</c:v>
                </c:pt>
                <c:pt idx="40">
                  <c:v>0.134222222</c:v>
                </c:pt>
                <c:pt idx="41">
                  <c:v>0.13447653400000001</c:v>
                </c:pt>
                <c:pt idx="42">
                  <c:v>0.1328125</c:v>
                </c:pt>
                <c:pt idx="43">
                  <c:v>0.119736175</c:v>
                </c:pt>
                <c:pt idx="44">
                  <c:v>0.110730594</c:v>
                </c:pt>
                <c:pt idx="45">
                  <c:v>0.12241735500000001</c:v>
                </c:pt>
                <c:pt idx="46">
                  <c:v>0.115997801</c:v>
                </c:pt>
                <c:pt idx="47">
                  <c:v>0.13285158399999999</c:v>
                </c:pt>
                <c:pt idx="48">
                  <c:v>0.123435722</c:v>
                </c:pt>
                <c:pt idx="49">
                  <c:v>0.12478729400000001</c:v>
                </c:pt>
                <c:pt idx="50">
                  <c:v>0.120481928</c:v>
                </c:pt>
                <c:pt idx="51">
                  <c:v>0.13593749999999999</c:v>
                </c:pt>
                <c:pt idx="52">
                  <c:v>0.13846903899999999</c:v>
                </c:pt>
                <c:pt idx="53">
                  <c:v>0.12880143099999999</c:v>
                </c:pt>
                <c:pt idx="54">
                  <c:v>0.129215944</c:v>
                </c:pt>
                <c:pt idx="55">
                  <c:v>0.105042017</c:v>
                </c:pt>
                <c:pt idx="56">
                  <c:v>8.9082384000000001E-2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Edits_mcla!$E$1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Edits_mcla!$B$2:$B$58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Edits_mcla!$E$2:$E$58</c:f>
              <c:numCache>
                <c:formatCode>General</c:formatCode>
                <c:ptCount val="57"/>
                <c:pt idx="0">
                  <c:v>0.24574961400000001</c:v>
                </c:pt>
                <c:pt idx="1">
                  <c:v>0.23289902300000001</c:v>
                </c:pt>
                <c:pt idx="2">
                  <c:v>0.27272727299999999</c:v>
                </c:pt>
                <c:pt idx="3">
                  <c:v>0.29682997100000003</c:v>
                </c:pt>
                <c:pt idx="4">
                  <c:v>0.28313252999999999</c:v>
                </c:pt>
                <c:pt idx="5">
                  <c:v>0.28374233100000001</c:v>
                </c:pt>
                <c:pt idx="6">
                  <c:v>0.29726205999999999</c:v>
                </c:pt>
                <c:pt idx="7">
                  <c:v>0.29154078500000002</c:v>
                </c:pt>
                <c:pt idx="8">
                  <c:v>0.302891933</c:v>
                </c:pt>
                <c:pt idx="9">
                  <c:v>0.26647144900000003</c:v>
                </c:pt>
                <c:pt idx="10">
                  <c:v>0.27921092600000003</c:v>
                </c:pt>
                <c:pt idx="11">
                  <c:v>0.31494920199999998</c:v>
                </c:pt>
                <c:pt idx="12">
                  <c:v>0.25743855100000002</c:v>
                </c:pt>
                <c:pt idx="13">
                  <c:v>0.28484848499999998</c:v>
                </c:pt>
                <c:pt idx="14">
                  <c:v>0.265521797</c:v>
                </c:pt>
                <c:pt idx="15">
                  <c:v>0.28901734099999998</c:v>
                </c:pt>
                <c:pt idx="16">
                  <c:v>0.255717256</c:v>
                </c:pt>
                <c:pt idx="17">
                  <c:v>0.24647122699999999</c:v>
                </c:pt>
                <c:pt idx="18">
                  <c:v>0.229806598</c:v>
                </c:pt>
                <c:pt idx="19">
                  <c:v>0.226436782</c:v>
                </c:pt>
                <c:pt idx="20">
                  <c:v>0.24187725600000001</c:v>
                </c:pt>
                <c:pt idx="21">
                  <c:v>0.22952710500000001</c:v>
                </c:pt>
                <c:pt idx="22">
                  <c:v>0.240831296</c:v>
                </c:pt>
                <c:pt idx="23">
                  <c:v>0.24692737400000001</c:v>
                </c:pt>
                <c:pt idx="24">
                  <c:v>0.23017621099999999</c:v>
                </c:pt>
                <c:pt idx="25">
                  <c:v>0.22299651600000001</c:v>
                </c:pt>
                <c:pt idx="26">
                  <c:v>0.26023085000000001</c:v>
                </c:pt>
                <c:pt idx="27">
                  <c:v>0.245417515</c:v>
                </c:pt>
                <c:pt idx="28">
                  <c:v>0.23187022900000001</c:v>
                </c:pt>
                <c:pt idx="29">
                  <c:v>0.21902017300000001</c:v>
                </c:pt>
                <c:pt idx="30">
                  <c:v>0.20788177299999999</c:v>
                </c:pt>
                <c:pt idx="31">
                  <c:v>0.23604309500000001</c:v>
                </c:pt>
                <c:pt idx="32">
                  <c:v>0.230493274</c:v>
                </c:pt>
                <c:pt idx="33">
                  <c:v>0.215223097</c:v>
                </c:pt>
                <c:pt idx="34">
                  <c:v>0.21513217900000001</c:v>
                </c:pt>
                <c:pt idx="35">
                  <c:v>0.21225983500000001</c:v>
                </c:pt>
                <c:pt idx="36">
                  <c:v>0.20844327200000001</c:v>
                </c:pt>
                <c:pt idx="37">
                  <c:v>0.20747996399999999</c:v>
                </c:pt>
                <c:pt idx="38">
                  <c:v>0.19811320800000001</c:v>
                </c:pt>
                <c:pt idx="39">
                  <c:v>0.217936355</c:v>
                </c:pt>
                <c:pt idx="40">
                  <c:v>0.19710144900000001</c:v>
                </c:pt>
                <c:pt idx="41">
                  <c:v>0.20979021</c:v>
                </c:pt>
                <c:pt idx="42">
                  <c:v>0.201689546</c:v>
                </c:pt>
                <c:pt idx="43">
                  <c:v>0.20733104199999999</c:v>
                </c:pt>
                <c:pt idx="44">
                  <c:v>0.20774193499999999</c:v>
                </c:pt>
                <c:pt idx="45">
                  <c:v>0.20065075900000001</c:v>
                </c:pt>
                <c:pt idx="46">
                  <c:v>0.20838183900000001</c:v>
                </c:pt>
                <c:pt idx="47">
                  <c:v>0.22857142899999999</c:v>
                </c:pt>
                <c:pt idx="48">
                  <c:v>0.24590163900000001</c:v>
                </c:pt>
                <c:pt idx="49">
                  <c:v>0.25358851700000001</c:v>
                </c:pt>
                <c:pt idx="50">
                  <c:v>0.22696629199999999</c:v>
                </c:pt>
                <c:pt idx="51">
                  <c:v>0.212184874</c:v>
                </c:pt>
                <c:pt idx="52">
                  <c:v>0.20209424100000001</c:v>
                </c:pt>
                <c:pt idx="53">
                  <c:v>0.20557851199999999</c:v>
                </c:pt>
                <c:pt idx="54">
                  <c:v>0.235465116</c:v>
                </c:pt>
                <c:pt idx="55">
                  <c:v>0.19354838699999999</c:v>
                </c:pt>
                <c:pt idx="56">
                  <c:v>0.184041184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Edits_mcla!$F$1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Edits_mcla!$B$2:$B$58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Edits_mcla!$F$2:$F$58</c:f>
              <c:numCache>
                <c:formatCode>General</c:formatCode>
                <c:ptCount val="57"/>
                <c:pt idx="0">
                  <c:v>0.179487179</c:v>
                </c:pt>
                <c:pt idx="1">
                  <c:v>8.8888888999999999E-2</c:v>
                </c:pt>
                <c:pt idx="2">
                  <c:v>0.127659574</c:v>
                </c:pt>
                <c:pt idx="3">
                  <c:v>0.159090909</c:v>
                </c:pt>
                <c:pt idx="4">
                  <c:v>0.113636364</c:v>
                </c:pt>
                <c:pt idx="5">
                  <c:v>0.24444444400000001</c:v>
                </c:pt>
                <c:pt idx="6">
                  <c:v>0.188679245</c:v>
                </c:pt>
                <c:pt idx="7">
                  <c:v>0.188679245</c:v>
                </c:pt>
                <c:pt idx="8">
                  <c:v>0.22</c:v>
                </c:pt>
                <c:pt idx="9">
                  <c:v>0.16666666699999999</c:v>
                </c:pt>
                <c:pt idx="10">
                  <c:v>0.17241379300000001</c:v>
                </c:pt>
                <c:pt idx="11">
                  <c:v>0.18333333299999999</c:v>
                </c:pt>
                <c:pt idx="12">
                  <c:v>6.6666666999999999E-2</c:v>
                </c:pt>
                <c:pt idx="13">
                  <c:v>0.171428571</c:v>
                </c:pt>
                <c:pt idx="14">
                  <c:v>0.17647058800000001</c:v>
                </c:pt>
                <c:pt idx="15">
                  <c:v>0.19565217400000001</c:v>
                </c:pt>
                <c:pt idx="16">
                  <c:v>0.222222222</c:v>
                </c:pt>
                <c:pt idx="17">
                  <c:v>0.22448979599999999</c:v>
                </c:pt>
                <c:pt idx="18">
                  <c:v>0.239130435</c:v>
                </c:pt>
                <c:pt idx="19">
                  <c:v>0.133333333</c:v>
                </c:pt>
                <c:pt idx="20">
                  <c:v>0.191489362</c:v>
                </c:pt>
                <c:pt idx="21">
                  <c:v>0.257142857</c:v>
                </c:pt>
                <c:pt idx="22">
                  <c:v>0.178571429</c:v>
                </c:pt>
                <c:pt idx="23">
                  <c:v>0.16417910399999999</c:v>
                </c:pt>
                <c:pt idx="24">
                  <c:v>0.13513513499999999</c:v>
                </c:pt>
                <c:pt idx="25">
                  <c:v>0.175675676</c:v>
                </c:pt>
                <c:pt idx="26">
                  <c:v>0.1875</c:v>
                </c:pt>
                <c:pt idx="27">
                  <c:v>0.157303371</c:v>
                </c:pt>
                <c:pt idx="28">
                  <c:v>0.20535714299999999</c:v>
                </c:pt>
                <c:pt idx="29">
                  <c:v>0.18181818199999999</c:v>
                </c:pt>
                <c:pt idx="30">
                  <c:v>0.163265306</c:v>
                </c:pt>
                <c:pt idx="31">
                  <c:v>0.21359223299999999</c:v>
                </c:pt>
                <c:pt idx="32">
                  <c:v>0.13559321999999999</c:v>
                </c:pt>
                <c:pt idx="33">
                  <c:v>0.23300970900000001</c:v>
                </c:pt>
                <c:pt idx="34">
                  <c:v>0.21428571399999999</c:v>
                </c:pt>
                <c:pt idx="35">
                  <c:v>0.15517241400000001</c:v>
                </c:pt>
                <c:pt idx="36">
                  <c:v>0.17796610199999999</c:v>
                </c:pt>
                <c:pt idx="37">
                  <c:v>0.114583333</c:v>
                </c:pt>
                <c:pt idx="38">
                  <c:v>0.109243697</c:v>
                </c:pt>
                <c:pt idx="39">
                  <c:v>0.105882353</c:v>
                </c:pt>
                <c:pt idx="40">
                  <c:v>6.4516129000000005E-2</c:v>
                </c:pt>
                <c:pt idx="41">
                  <c:v>0.10227272699999999</c:v>
                </c:pt>
                <c:pt idx="42">
                  <c:v>7.3684210999999999E-2</c:v>
                </c:pt>
                <c:pt idx="43">
                  <c:v>0.139534884</c:v>
                </c:pt>
                <c:pt idx="44">
                  <c:v>0.13750000000000001</c:v>
                </c:pt>
                <c:pt idx="45">
                  <c:v>0.119565217</c:v>
                </c:pt>
                <c:pt idx="46">
                  <c:v>0.10666666700000001</c:v>
                </c:pt>
                <c:pt idx="47">
                  <c:v>0.13725490200000001</c:v>
                </c:pt>
                <c:pt idx="48">
                  <c:v>5.8823500000000001E-2</c:v>
                </c:pt>
                <c:pt idx="49">
                  <c:v>0.125</c:v>
                </c:pt>
                <c:pt idx="50">
                  <c:v>0.11688311699999999</c:v>
                </c:pt>
                <c:pt idx="51">
                  <c:v>7.8947368000000004E-2</c:v>
                </c:pt>
                <c:pt idx="52">
                  <c:v>0.14754098399999999</c:v>
                </c:pt>
                <c:pt idx="53">
                  <c:v>0.115942029</c:v>
                </c:pt>
                <c:pt idx="54">
                  <c:v>5.7971000000000002E-2</c:v>
                </c:pt>
                <c:pt idx="55">
                  <c:v>0.134615385</c:v>
                </c:pt>
                <c:pt idx="56">
                  <c:v>0.186046512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2728"/>
        <c:axId val="824043120"/>
      </c:lineChart>
      <c:dateAx>
        <c:axId val="82404272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3120"/>
        <c:crosses val="autoZero"/>
        <c:auto val="1"/>
        <c:lblOffset val="100"/>
        <c:baseTimeUnit val="months"/>
      </c:dateAx>
      <c:valAx>
        <c:axId val="82404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'By Age_gp'!$B$1</c:f>
              <c:strCache>
                <c:ptCount val="1"/>
                <c:pt idx="0">
                  <c:v>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'By Age_gp'!$A$2:$A$11</c:f>
              <c:strCache>
                <c:ptCount val="10"/>
                <c:pt idx="0">
                  <c:v>0-5</c:v>
                </c:pt>
                <c:pt idx="1">
                  <c:v>6 thru 17</c:v>
                </c:pt>
                <c:pt idx="2">
                  <c:v>18-45</c:v>
                </c:pt>
                <c:pt idx="3">
                  <c:v>46-64</c:v>
                </c:pt>
                <c:pt idx="4">
                  <c:v>65-74</c:v>
                </c:pt>
                <c:pt idx="5">
                  <c:v>75-84</c:v>
                </c:pt>
                <c:pt idx="6">
                  <c:v>85-90</c:v>
                </c:pt>
                <c:pt idx="7">
                  <c:v>91-96</c:v>
                </c:pt>
                <c:pt idx="8">
                  <c:v>97-102</c:v>
                </c:pt>
                <c:pt idx="9">
                  <c:v>above 103</c:v>
                </c:pt>
              </c:strCache>
            </c:strRef>
          </c:cat>
          <c:val>
            <c:numRef>
              <c:f>'By Age_gp'!$B$2:$B$11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0.17250186710000001</c:v>
                </c:pt>
                <c:pt idx="3">
                  <c:v>0.19693346</c:v>
                </c:pt>
                <c:pt idx="4">
                  <c:v>0.1121295875</c:v>
                </c:pt>
                <c:pt idx="5">
                  <c:v>9.2889114499999995E-2</c:v>
                </c:pt>
                <c:pt idx="6">
                  <c:v>8.6666666700000006E-2</c:v>
                </c:pt>
                <c:pt idx="7">
                  <c:v>8.0788651099999997E-2</c:v>
                </c:pt>
                <c:pt idx="8">
                  <c:v>8.4382871499999998E-2</c:v>
                </c:pt>
                <c:pt idx="9">
                  <c:v>8.5714285700000004E-2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4043904"/>
        <c:axId val="824044296"/>
      </c:barChart>
      <c:catAx>
        <c:axId val="82404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4296"/>
        <c:crosses val="autoZero"/>
        <c:auto val="1"/>
        <c:lblAlgn val="ctr"/>
        <c:lblOffset val="100"/>
        <c:noMultiLvlLbl val="0"/>
      </c:catAx>
      <c:valAx>
        <c:axId val="82404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Readm_rate_male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Edits_male!$C$1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Edits_male!$C$2:$C$58</c:f>
              <c:numCache>
                <c:formatCode>General</c:formatCode>
                <c:ptCount val="57"/>
                <c:pt idx="0">
                  <c:v>0.224199288</c:v>
                </c:pt>
                <c:pt idx="1">
                  <c:v>0.23161764700000001</c:v>
                </c:pt>
                <c:pt idx="2">
                  <c:v>0.20639534900000001</c:v>
                </c:pt>
                <c:pt idx="3">
                  <c:v>0.19580419600000001</c:v>
                </c:pt>
                <c:pt idx="4">
                  <c:v>0.23548387100000001</c:v>
                </c:pt>
                <c:pt idx="5">
                  <c:v>0.23387096800000001</c:v>
                </c:pt>
                <c:pt idx="6">
                  <c:v>0.19601328900000001</c:v>
                </c:pt>
                <c:pt idx="7">
                  <c:v>0.198606272</c:v>
                </c:pt>
                <c:pt idx="8">
                  <c:v>0.18928571399999999</c:v>
                </c:pt>
                <c:pt idx="9">
                  <c:v>0.20938628200000001</c:v>
                </c:pt>
                <c:pt idx="10">
                  <c:v>0.231316726</c:v>
                </c:pt>
                <c:pt idx="11">
                  <c:v>0.19047618999999999</c:v>
                </c:pt>
                <c:pt idx="12">
                  <c:v>0.16459627299999999</c:v>
                </c:pt>
                <c:pt idx="13">
                  <c:v>0.191570881</c:v>
                </c:pt>
                <c:pt idx="14">
                  <c:v>0.24126984100000001</c:v>
                </c:pt>
                <c:pt idx="15">
                  <c:v>0.20792079199999999</c:v>
                </c:pt>
                <c:pt idx="16">
                  <c:v>0.23132530100000001</c:v>
                </c:pt>
                <c:pt idx="17">
                  <c:v>0.212435233</c:v>
                </c:pt>
                <c:pt idx="18">
                  <c:v>0.19437939100000001</c:v>
                </c:pt>
                <c:pt idx="19">
                  <c:v>0.20787746200000001</c:v>
                </c:pt>
                <c:pt idx="20">
                  <c:v>0.212814645</c:v>
                </c:pt>
                <c:pt idx="21">
                  <c:v>0.18241758199999999</c:v>
                </c:pt>
                <c:pt idx="22">
                  <c:v>0.22141119200000001</c:v>
                </c:pt>
                <c:pt idx="23">
                  <c:v>0.196687371</c:v>
                </c:pt>
                <c:pt idx="24">
                  <c:v>0.196078431</c:v>
                </c:pt>
                <c:pt idx="25">
                  <c:v>0.14084506999999999</c:v>
                </c:pt>
                <c:pt idx="26">
                  <c:v>0.18114602599999999</c:v>
                </c:pt>
                <c:pt idx="27">
                  <c:v>0.201492537</c:v>
                </c:pt>
                <c:pt idx="28">
                  <c:v>0.16081330899999999</c:v>
                </c:pt>
                <c:pt idx="29">
                  <c:v>0.17152658700000001</c:v>
                </c:pt>
                <c:pt idx="30">
                  <c:v>0.16315049200000001</c:v>
                </c:pt>
                <c:pt idx="31">
                  <c:v>0.15944272400000001</c:v>
                </c:pt>
                <c:pt idx="32">
                  <c:v>0.14594594599999999</c:v>
                </c:pt>
                <c:pt idx="33">
                  <c:v>0.16030534399999999</c:v>
                </c:pt>
                <c:pt idx="34">
                  <c:v>0.14954682799999999</c:v>
                </c:pt>
                <c:pt idx="35">
                  <c:v>0.16409537199999999</c:v>
                </c:pt>
                <c:pt idx="36">
                  <c:v>0.17397078399999999</c:v>
                </c:pt>
                <c:pt idx="37">
                  <c:v>0.136132316</c:v>
                </c:pt>
                <c:pt idx="38">
                  <c:v>0.127142857</c:v>
                </c:pt>
                <c:pt idx="39">
                  <c:v>0.13505747100000001</c:v>
                </c:pt>
                <c:pt idx="40">
                  <c:v>0.131468531</c:v>
                </c:pt>
                <c:pt idx="41">
                  <c:v>0.152350081</c:v>
                </c:pt>
                <c:pt idx="42">
                  <c:v>0.17611940300000001</c:v>
                </c:pt>
                <c:pt idx="43">
                  <c:v>0.15689655199999999</c:v>
                </c:pt>
                <c:pt idx="44">
                  <c:v>0.103896104</c:v>
                </c:pt>
                <c:pt idx="45">
                  <c:v>0.133567663</c:v>
                </c:pt>
                <c:pt idx="46">
                  <c:v>0.12190812700000001</c:v>
                </c:pt>
                <c:pt idx="47">
                  <c:v>0.156504065</c:v>
                </c:pt>
                <c:pt idx="48">
                  <c:v>0.13559321999999999</c:v>
                </c:pt>
                <c:pt idx="49">
                  <c:v>0.159090909</c:v>
                </c:pt>
                <c:pt idx="50">
                  <c:v>0.146341463</c:v>
                </c:pt>
                <c:pt idx="51">
                  <c:v>0.132631579</c:v>
                </c:pt>
                <c:pt idx="52">
                  <c:v>0.14795008900000001</c:v>
                </c:pt>
                <c:pt idx="53">
                  <c:v>0.16666666699999999</c:v>
                </c:pt>
                <c:pt idx="54">
                  <c:v>0.17133443200000001</c:v>
                </c:pt>
                <c:pt idx="55">
                  <c:v>0.141284404</c:v>
                </c:pt>
                <c:pt idx="56">
                  <c:v>0.13636363600000001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Edits_male!$D$1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Edits_male!$D$2:$D$58</c:f>
              <c:numCache>
                <c:formatCode>General</c:formatCode>
                <c:ptCount val="57"/>
                <c:pt idx="0">
                  <c:v>0.200507614</c:v>
                </c:pt>
                <c:pt idx="1">
                  <c:v>0.18933333299999999</c:v>
                </c:pt>
                <c:pt idx="2">
                  <c:v>0.22885572100000001</c:v>
                </c:pt>
                <c:pt idx="3">
                  <c:v>0.23013698599999999</c:v>
                </c:pt>
                <c:pt idx="4">
                  <c:v>0.21293800500000001</c:v>
                </c:pt>
                <c:pt idx="5">
                  <c:v>0.236180905</c:v>
                </c:pt>
                <c:pt idx="6">
                  <c:v>0.21804511300000001</c:v>
                </c:pt>
                <c:pt idx="7">
                  <c:v>0.234256927</c:v>
                </c:pt>
                <c:pt idx="8">
                  <c:v>0.223376623</c:v>
                </c:pt>
                <c:pt idx="9">
                  <c:v>0.20572916699999999</c:v>
                </c:pt>
                <c:pt idx="10">
                  <c:v>0.212658228</c:v>
                </c:pt>
                <c:pt idx="11">
                  <c:v>0.22514619899999999</c:v>
                </c:pt>
                <c:pt idx="12">
                  <c:v>0.19239904999999999</c:v>
                </c:pt>
                <c:pt idx="13">
                  <c:v>0.18508997399999999</c:v>
                </c:pt>
                <c:pt idx="14">
                  <c:v>0.22565320699999999</c:v>
                </c:pt>
                <c:pt idx="15">
                  <c:v>0.18181818199999999</c:v>
                </c:pt>
                <c:pt idx="16">
                  <c:v>0.191869919</c:v>
                </c:pt>
                <c:pt idx="17">
                  <c:v>0.195348837</c:v>
                </c:pt>
                <c:pt idx="18">
                  <c:v>0.21236133099999999</c:v>
                </c:pt>
                <c:pt idx="19">
                  <c:v>0.212481426</c:v>
                </c:pt>
                <c:pt idx="20">
                  <c:v>0.19811320800000001</c:v>
                </c:pt>
                <c:pt idx="21">
                  <c:v>0.17397882000000001</c:v>
                </c:pt>
                <c:pt idx="22">
                  <c:v>0.163230241</c:v>
                </c:pt>
                <c:pt idx="23">
                  <c:v>0.178461538</c:v>
                </c:pt>
                <c:pt idx="24">
                  <c:v>0.15327381000000001</c:v>
                </c:pt>
                <c:pt idx="25">
                  <c:v>0.17076923099999999</c:v>
                </c:pt>
                <c:pt idx="26">
                  <c:v>0.171581769</c:v>
                </c:pt>
                <c:pt idx="27">
                  <c:v>0.156862745</c:v>
                </c:pt>
                <c:pt idx="28">
                  <c:v>0.16397515500000001</c:v>
                </c:pt>
                <c:pt idx="29">
                  <c:v>0.14883148800000001</c:v>
                </c:pt>
                <c:pt idx="30">
                  <c:v>0.14252061199999999</c:v>
                </c:pt>
                <c:pt idx="31">
                  <c:v>0.16143011900000001</c:v>
                </c:pt>
                <c:pt idx="32">
                  <c:v>0.16803278699999999</c:v>
                </c:pt>
                <c:pt idx="33">
                  <c:v>0.17087967600000001</c:v>
                </c:pt>
                <c:pt idx="34">
                  <c:v>0.15692307699999999</c:v>
                </c:pt>
                <c:pt idx="35">
                  <c:v>0.16992790899999999</c:v>
                </c:pt>
                <c:pt idx="36">
                  <c:v>0.14792899400000001</c:v>
                </c:pt>
                <c:pt idx="37">
                  <c:v>0.146146146</c:v>
                </c:pt>
                <c:pt idx="38">
                  <c:v>0.16434262899999999</c:v>
                </c:pt>
                <c:pt idx="39">
                  <c:v>0.14301191799999999</c:v>
                </c:pt>
                <c:pt idx="40">
                  <c:v>0.16757344900000001</c:v>
                </c:pt>
                <c:pt idx="41">
                  <c:v>0.16195652199999999</c:v>
                </c:pt>
                <c:pt idx="42">
                  <c:v>0.13559321999999999</c:v>
                </c:pt>
                <c:pt idx="43">
                  <c:v>0.141959799</c:v>
                </c:pt>
                <c:pt idx="44">
                  <c:v>0.14447592100000001</c:v>
                </c:pt>
                <c:pt idx="45">
                  <c:v>0.151282051</c:v>
                </c:pt>
                <c:pt idx="46">
                  <c:v>0.148571429</c:v>
                </c:pt>
                <c:pt idx="47">
                  <c:v>0.16305916300000001</c:v>
                </c:pt>
                <c:pt idx="48">
                  <c:v>0.15977175499999999</c:v>
                </c:pt>
                <c:pt idx="49">
                  <c:v>0.132513661</c:v>
                </c:pt>
                <c:pt idx="50">
                  <c:v>0.14158163300000001</c:v>
                </c:pt>
                <c:pt idx="51">
                  <c:v>0.164082687</c:v>
                </c:pt>
                <c:pt idx="52">
                  <c:v>0.16625916900000001</c:v>
                </c:pt>
                <c:pt idx="53">
                  <c:v>0.14846235399999999</c:v>
                </c:pt>
                <c:pt idx="54">
                  <c:v>0.15104166699999999</c:v>
                </c:pt>
                <c:pt idx="55">
                  <c:v>0.11691259900000001</c:v>
                </c:pt>
                <c:pt idx="56">
                  <c:v>0.103161398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Edits_male!$E$1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Edits_male!$E$2:$E$58</c:f>
              <c:numCache>
                <c:formatCode>General</c:formatCode>
                <c:ptCount val="57"/>
                <c:pt idx="0">
                  <c:v>0.28723404299999999</c:v>
                </c:pt>
                <c:pt idx="1">
                  <c:v>0.26190476200000001</c:v>
                </c:pt>
                <c:pt idx="2">
                  <c:v>0.28515625</c:v>
                </c:pt>
                <c:pt idx="3">
                  <c:v>0.30909090900000002</c:v>
                </c:pt>
                <c:pt idx="4">
                  <c:v>0.24180327900000001</c:v>
                </c:pt>
                <c:pt idx="5">
                  <c:v>0.31835205999999999</c:v>
                </c:pt>
                <c:pt idx="6">
                  <c:v>0.32094594599999998</c:v>
                </c:pt>
                <c:pt idx="7">
                  <c:v>0.27490039799999999</c:v>
                </c:pt>
                <c:pt idx="8">
                  <c:v>0.32941176500000002</c:v>
                </c:pt>
                <c:pt idx="9">
                  <c:v>0.25</c:v>
                </c:pt>
                <c:pt idx="10">
                  <c:v>0.29496402900000002</c:v>
                </c:pt>
                <c:pt idx="11">
                  <c:v>0.33962264199999997</c:v>
                </c:pt>
                <c:pt idx="12">
                  <c:v>0.29938271599999999</c:v>
                </c:pt>
                <c:pt idx="13">
                  <c:v>0.30739299599999997</c:v>
                </c:pt>
                <c:pt idx="14">
                  <c:v>0.30519480500000001</c:v>
                </c:pt>
                <c:pt idx="15">
                  <c:v>0.31560283700000002</c:v>
                </c:pt>
                <c:pt idx="16">
                  <c:v>0.26327944599999997</c:v>
                </c:pt>
                <c:pt idx="17">
                  <c:v>0.24705882400000001</c:v>
                </c:pt>
                <c:pt idx="18">
                  <c:v>0.21794871800000001</c:v>
                </c:pt>
                <c:pt idx="19">
                  <c:v>0.20266666699999999</c:v>
                </c:pt>
                <c:pt idx="20">
                  <c:v>0.237837838</c:v>
                </c:pt>
                <c:pt idx="21">
                  <c:v>0.24009901</c:v>
                </c:pt>
                <c:pt idx="22">
                  <c:v>0.234210526</c:v>
                </c:pt>
                <c:pt idx="23">
                  <c:v>0.240540541</c:v>
                </c:pt>
                <c:pt idx="24">
                  <c:v>0.25063938600000002</c:v>
                </c:pt>
                <c:pt idx="25">
                  <c:v>0.24852071000000001</c:v>
                </c:pt>
                <c:pt idx="26">
                  <c:v>0.26960784300000001</c:v>
                </c:pt>
                <c:pt idx="27">
                  <c:v>0.28048780499999998</c:v>
                </c:pt>
                <c:pt idx="28">
                  <c:v>0.237777778</c:v>
                </c:pt>
                <c:pt idx="29">
                  <c:v>0.21729490000000001</c:v>
                </c:pt>
                <c:pt idx="30">
                  <c:v>0.19047618999999999</c:v>
                </c:pt>
                <c:pt idx="31">
                  <c:v>0.24615384600000001</c:v>
                </c:pt>
                <c:pt idx="32">
                  <c:v>0.23868312799999999</c:v>
                </c:pt>
                <c:pt idx="33">
                  <c:v>0.24222222199999999</c:v>
                </c:pt>
                <c:pt idx="34">
                  <c:v>0.232104121</c:v>
                </c:pt>
                <c:pt idx="35">
                  <c:v>0.217659138</c:v>
                </c:pt>
                <c:pt idx="36">
                  <c:v>0.22664015900000001</c:v>
                </c:pt>
                <c:pt idx="37">
                  <c:v>0.23895582300000001</c:v>
                </c:pt>
                <c:pt idx="38">
                  <c:v>0.23003802300000001</c:v>
                </c:pt>
                <c:pt idx="39">
                  <c:v>0.234782609</c:v>
                </c:pt>
                <c:pt idx="40">
                  <c:v>0.23569794099999999</c:v>
                </c:pt>
                <c:pt idx="41">
                  <c:v>0.237442922</c:v>
                </c:pt>
                <c:pt idx="42">
                  <c:v>0.21800947900000001</c:v>
                </c:pt>
                <c:pt idx="43">
                  <c:v>0.244680851</c:v>
                </c:pt>
                <c:pt idx="44">
                  <c:v>0.21726190500000001</c:v>
                </c:pt>
                <c:pt idx="45">
                  <c:v>0.161375661</c:v>
                </c:pt>
                <c:pt idx="46">
                  <c:v>0.179836512</c:v>
                </c:pt>
                <c:pt idx="47">
                  <c:v>0.23823529399999999</c:v>
                </c:pt>
                <c:pt idx="48">
                  <c:v>0.24791086400000001</c:v>
                </c:pt>
                <c:pt idx="49">
                  <c:v>0.25495750700000003</c:v>
                </c:pt>
                <c:pt idx="50">
                  <c:v>0.25737265399999998</c:v>
                </c:pt>
                <c:pt idx="51">
                  <c:v>0.216152019</c:v>
                </c:pt>
                <c:pt idx="52">
                  <c:v>0.228426396</c:v>
                </c:pt>
                <c:pt idx="53">
                  <c:v>0.22885572100000001</c:v>
                </c:pt>
                <c:pt idx="54">
                  <c:v>0.28571428599999998</c:v>
                </c:pt>
                <c:pt idx="55">
                  <c:v>0.22663551400000001</c:v>
                </c:pt>
                <c:pt idx="56">
                  <c:v>0.21776504299999999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Edits_male!$F$1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Edits_male!$F$2:$F$58</c:f>
              <c:numCache>
                <c:formatCode>General</c:formatCode>
                <c:ptCount val="57"/>
                <c:pt idx="0">
                  <c:v>0.28571428599999998</c:v>
                </c:pt>
                <c:pt idx="1">
                  <c:v>4.5454500000000002E-2</c:v>
                </c:pt>
                <c:pt idx="2">
                  <c:v>0.1</c:v>
                </c:pt>
                <c:pt idx="3">
                  <c:v>0.117647059</c:v>
                </c:pt>
                <c:pt idx="4">
                  <c:v>0.125</c:v>
                </c:pt>
                <c:pt idx="5">
                  <c:v>0.35</c:v>
                </c:pt>
                <c:pt idx="6">
                  <c:v>0.25</c:v>
                </c:pt>
                <c:pt idx="7">
                  <c:v>0.192307692</c:v>
                </c:pt>
                <c:pt idx="8">
                  <c:v>0.16666666699999999</c:v>
                </c:pt>
                <c:pt idx="9">
                  <c:v>0.1</c:v>
                </c:pt>
                <c:pt idx="10">
                  <c:v>0.2</c:v>
                </c:pt>
                <c:pt idx="11">
                  <c:v>0.24</c:v>
                </c:pt>
                <c:pt idx="12">
                  <c:v>0</c:v>
                </c:pt>
                <c:pt idx="13">
                  <c:v>0.33333333300000001</c:v>
                </c:pt>
                <c:pt idx="14">
                  <c:v>0.13636363600000001</c:v>
                </c:pt>
                <c:pt idx="15">
                  <c:v>0.16666666699999999</c:v>
                </c:pt>
                <c:pt idx="16">
                  <c:v>0.15789473700000001</c:v>
                </c:pt>
                <c:pt idx="17">
                  <c:v>0.13636363600000001</c:v>
                </c:pt>
                <c:pt idx="18">
                  <c:v>0.14285714299999999</c:v>
                </c:pt>
                <c:pt idx="19">
                  <c:v>0</c:v>
                </c:pt>
                <c:pt idx="20">
                  <c:v>0.14285714299999999</c:v>
                </c:pt>
                <c:pt idx="21">
                  <c:v>0.105263158</c:v>
                </c:pt>
                <c:pt idx="22">
                  <c:v>8.6956521999999994E-2</c:v>
                </c:pt>
                <c:pt idx="23">
                  <c:v>0.192307692</c:v>
                </c:pt>
                <c:pt idx="24">
                  <c:v>0.10344827600000001</c:v>
                </c:pt>
                <c:pt idx="25">
                  <c:v>0.15625</c:v>
                </c:pt>
                <c:pt idx="26">
                  <c:v>0.25</c:v>
                </c:pt>
                <c:pt idx="27">
                  <c:v>0.105263158</c:v>
                </c:pt>
                <c:pt idx="28">
                  <c:v>0.15</c:v>
                </c:pt>
                <c:pt idx="29">
                  <c:v>0.2</c:v>
                </c:pt>
                <c:pt idx="30">
                  <c:v>0.26666666700000002</c:v>
                </c:pt>
                <c:pt idx="31">
                  <c:v>0.2</c:v>
                </c:pt>
                <c:pt idx="32">
                  <c:v>9.6153846000000001E-2</c:v>
                </c:pt>
                <c:pt idx="33">
                  <c:v>0.30952381000000001</c:v>
                </c:pt>
                <c:pt idx="34">
                  <c:v>0.22727272700000001</c:v>
                </c:pt>
                <c:pt idx="35">
                  <c:v>0.20408163300000001</c:v>
                </c:pt>
                <c:pt idx="36">
                  <c:v>0.22033898299999999</c:v>
                </c:pt>
                <c:pt idx="37">
                  <c:v>0.163265306</c:v>
                </c:pt>
                <c:pt idx="38">
                  <c:v>0.2</c:v>
                </c:pt>
                <c:pt idx="39">
                  <c:v>0.21428571399999999</c:v>
                </c:pt>
                <c:pt idx="40">
                  <c:v>0.11627907</c:v>
                </c:pt>
                <c:pt idx="41">
                  <c:v>0.10810810799999999</c:v>
                </c:pt>
                <c:pt idx="42">
                  <c:v>8.5106382999999994E-2</c:v>
                </c:pt>
                <c:pt idx="43">
                  <c:v>0.22857142899999999</c:v>
                </c:pt>
                <c:pt idx="44">
                  <c:v>0.16666666699999999</c:v>
                </c:pt>
                <c:pt idx="45">
                  <c:v>0.14893617000000001</c:v>
                </c:pt>
                <c:pt idx="46">
                  <c:v>0.15384615400000001</c:v>
                </c:pt>
                <c:pt idx="47">
                  <c:v>0.15</c:v>
                </c:pt>
                <c:pt idx="48">
                  <c:v>3.125E-2</c:v>
                </c:pt>
                <c:pt idx="49">
                  <c:v>0.15</c:v>
                </c:pt>
                <c:pt idx="50">
                  <c:v>0.16666666699999999</c:v>
                </c:pt>
                <c:pt idx="51">
                  <c:v>0.133333333</c:v>
                </c:pt>
                <c:pt idx="52">
                  <c:v>0.18181818199999999</c:v>
                </c:pt>
                <c:pt idx="53">
                  <c:v>0.128205128</c:v>
                </c:pt>
                <c:pt idx="54">
                  <c:v>0.10344827600000001</c:v>
                </c:pt>
                <c:pt idx="55">
                  <c:v>0.2</c:v>
                </c:pt>
                <c:pt idx="56">
                  <c:v>0.192307692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5080"/>
        <c:axId val="824045472"/>
      </c:lineChart>
      <c:dateAx>
        <c:axId val="8240450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5472"/>
        <c:crosses val="autoZero"/>
        <c:auto val="1"/>
        <c:lblOffset val="100"/>
        <c:baseTimeUnit val="months"/>
      </c:dateAx>
      <c:valAx>
        <c:axId val="82404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Readm_rate_male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Edits_male!$C$1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Edits_male!$C$2:$C$58</c:f>
              <c:numCache>
                <c:formatCode>General</c:formatCode>
                <c:ptCount val="57"/>
                <c:pt idx="0">
                  <c:v>0.224199288</c:v>
                </c:pt>
                <c:pt idx="1">
                  <c:v>0.23161764700000001</c:v>
                </c:pt>
                <c:pt idx="2">
                  <c:v>0.20639534900000001</c:v>
                </c:pt>
                <c:pt idx="3">
                  <c:v>0.19580419600000001</c:v>
                </c:pt>
                <c:pt idx="4">
                  <c:v>0.23548387100000001</c:v>
                </c:pt>
                <c:pt idx="5">
                  <c:v>0.23387096800000001</c:v>
                </c:pt>
                <c:pt idx="6">
                  <c:v>0.19601328900000001</c:v>
                </c:pt>
                <c:pt idx="7">
                  <c:v>0.198606272</c:v>
                </c:pt>
                <c:pt idx="8">
                  <c:v>0.18928571399999999</c:v>
                </c:pt>
                <c:pt idx="9">
                  <c:v>0.20938628200000001</c:v>
                </c:pt>
                <c:pt idx="10">
                  <c:v>0.231316726</c:v>
                </c:pt>
                <c:pt idx="11">
                  <c:v>0.19047618999999999</c:v>
                </c:pt>
                <c:pt idx="12">
                  <c:v>0.16459627299999999</c:v>
                </c:pt>
                <c:pt idx="13">
                  <c:v>0.191570881</c:v>
                </c:pt>
                <c:pt idx="14">
                  <c:v>0.24126984100000001</c:v>
                </c:pt>
                <c:pt idx="15">
                  <c:v>0.20792079199999999</c:v>
                </c:pt>
                <c:pt idx="16">
                  <c:v>0.23132530100000001</c:v>
                </c:pt>
                <c:pt idx="17">
                  <c:v>0.212435233</c:v>
                </c:pt>
                <c:pt idx="18">
                  <c:v>0.19437939100000001</c:v>
                </c:pt>
                <c:pt idx="19">
                  <c:v>0.20787746200000001</c:v>
                </c:pt>
                <c:pt idx="20">
                  <c:v>0.212814645</c:v>
                </c:pt>
                <c:pt idx="21">
                  <c:v>0.18241758199999999</c:v>
                </c:pt>
                <c:pt idx="22">
                  <c:v>0.22141119200000001</c:v>
                </c:pt>
                <c:pt idx="23">
                  <c:v>0.196687371</c:v>
                </c:pt>
                <c:pt idx="24">
                  <c:v>0.196078431</c:v>
                </c:pt>
                <c:pt idx="25">
                  <c:v>0.14084506999999999</c:v>
                </c:pt>
                <c:pt idx="26">
                  <c:v>0.18114602599999999</c:v>
                </c:pt>
                <c:pt idx="27">
                  <c:v>0.201492537</c:v>
                </c:pt>
                <c:pt idx="28">
                  <c:v>0.16081330899999999</c:v>
                </c:pt>
                <c:pt idx="29">
                  <c:v>0.17152658700000001</c:v>
                </c:pt>
                <c:pt idx="30">
                  <c:v>0.16315049200000001</c:v>
                </c:pt>
                <c:pt idx="31">
                  <c:v>0.15944272400000001</c:v>
                </c:pt>
                <c:pt idx="32">
                  <c:v>0.14594594599999999</c:v>
                </c:pt>
                <c:pt idx="33">
                  <c:v>0.16030534399999999</c:v>
                </c:pt>
                <c:pt idx="34">
                  <c:v>0.14954682799999999</c:v>
                </c:pt>
                <c:pt idx="35">
                  <c:v>0.16409537199999999</c:v>
                </c:pt>
                <c:pt idx="36">
                  <c:v>0.17397078399999999</c:v>
                </c:pt>
                <c:pt idx="37">
                  <c:v>0.136132316</c:v>
                </c:pt>
                <c:pt idx="38">
                  <c:v>0.127142857</c:v>
                </c:pt>
                <c:pt idx="39">
                  <c:v>0.13505747100000001</c:v>
                </c:pt>
                <c:pt idx="40">
                  <c:v>0.131468531</c:v>
                </c:pt>
                <c:pt idx="41">
                  <c:v>0.152350081</c:v>
                </c:pt>
                <c:pt idx="42">
                  <c:v>0.17611940300000001</c:v>
                </c:pt>
                <c:pt idx="43">
                  <c:v>0.15689655199999999</c:v>
                </c:pt>
                <c:pt idx="44">
                  <c:v>0.103896104</c:v>
                </c:pt>
                <c:pt idx="45">
                  <c:v>0.133567663</c:v>
                </c:pt>
                <c:pt idx="46">
                  <c:v>0.12190812700000001</c:v>
                </c:pt>
                <c:pt idx="47">
                  <c:v>0.156504065</c:v>
                </c:pt>
                <c:pt idx="48">
                  <c:v>0.13559321999999999</c:v>
                </c:pt>
                <c:pt idx="49">
                  <c:v>0.159090909</c:v>
                </c:pt>
                <c:pt idx="50">
                  <c:v>0.146341463</c:v>
                </c:pt>
                <c:pt idx="51">
                  <c:v>0.132631579</c:v>
                </c:pt>
                <c:pt idx="52">
                  <c:v>0.14795008900000001</c:v>
                </c:pt>
                <c:pt idx="53">
                  <c:v>0.16666666699999999</c:v>
                </c:pt>
                <c:pt idx="54">
                  <c:v>0.17133443200000001</c:v>
                </c:pt>
                <c:pt idx="55">
                  <c:v>0.141284404</c:v>
                </c:pt>
                <c:pt idx="56">
                  <c:v>0.13636363600000001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Edits_male!$D$1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Edits_male!$D$2:$D$58</c:f>
              <c:numCache>
                <c:formatCode>General</c:formatCode>
                <c:ptCount val="57"/>
                <c:pt idx="0">
                  <c:v>0.200507614</c:v>
                </c:pt>
                <c:pt idx="1">
                  <c:v>0.18933333299999999</c:v>
                </c:pt>
                <c:pt idx="2">
                  <c:v>0.22885572100000001</c:v>
                </c:pt>
                <c:pt idx="3">
                  <c:v>0.23013698599999999</c:v>
                </c:pt>
                <c:pt idx="4">
                  <c:v>0.21293800500000001</c:v>
                </c:pt>
                <c:pt idx="5">
                  <c:v>0.236180905</c:v>
                </c:pt>
                <c:pt idx="6">
                  <c:v>0.21804511300000001</c:v>
                </c:pt>
                <c:pt idx="7">
                  <c:v>0.234256927</c:v>
                </c:pt>
                <c:pt idx="8">
                  <c:v>0.223376623</c:v>
                </c:pt>
                <c:pt idx="9">
                  <c:v>0.20572916699999999</c:v>
                </c:pt>
                <c:pt idx="10">
                  <c:v>0.212658228</c:v>
                </c:pt>
                <c:pt idx="11">
                  <c:v>0.22514619899999999</c:v>
                </c:pt>
                <c:pt idx="12">
                  <c:v>0.19239904999999999</c:v>
                </c:pt>
                <c:pt idx="13">
                  <c:v>0.18508997399999999</c:v>
                </c:pt>
                <c:pt idx="14">
                  <c:v>0.22565320699999999</c:v>
                </c:pt>
                <c:pt idx="15">
                  <c:v>0.18181818199999999</c:v>
                </c:pt>
                <c:pt idx="16">
                  <c:v>0.191869919</c:v>
                </c:pt>
                <c:pt idx="17">
                  <c:v>0.195348837</c:v>
                </c:pt>
                <c:pt idx="18">
                  <c:v>0.21236133099999999</c:v>
                </c:pt>
                <c:pt idx="19">
                  <c:v>0.212481426</c:v>
                </c:pt>
                <c:pt idx="20">
                  <c:v>0.19811320800000001</c:v>
                </c:pt>
                <c:pt idx="21">
                  <c:v>0.17397882000000001</c:v>
                </c:pt>
                <c:pt idx="22">
                  <c:v>0.163230241</c:v>
                </c:pt>
                <c:pt idx="23">
                  <c:v>0.178461538</c:v>
                </c:pt>
                <c:pt idx="24">
                  <c:v>0.15327381000000001</c:v>
                </c:pt>
                <c:pt idx="25">
                  <c:v>0.17076923099999999</c:v>
                </c:pt>
                <c:pt idx="26">
                  <c:v>0.171581769</c:v>
                </c:pt>
                <c:pt idx="27">
                  <c:v>0.156862745</c:v>
                </c:pt>
                <c:pt idx="28">
                  <c:v>0.16397515500000001</c:v>
                </c:pt>
                <c:pt idx="29">
                  <c:v>0.14883148800000001</c:v>
                </c:pt>
                <c:pt idx="30">
                  <c:v>0.14252061199999999</c:v>
                </c:pt>
                <c:pt idx="31">
                  <c:v>0.16143011900000001</c:v>
                </c:pt>
                <c:pt idx="32">
                  <c:v>0.16803278699999999</c:v>
                </c:pt>
                <c:pt idx="33">
                  <c:v>0.17087967600000001</c:v>
                </c:pt>
                <c:pt idx="34">
                  <c:v>0.15692307699999999</c:v>
                </c:pt>
                <c:pt idx="35">
                  <c:v>0.16992790899999999</c:v>
                </c:pt>
                <c:pt idx="36">
                  <c:v>0.14792899400000001</c:v>
                </c:pt>
                <c:pt idx="37">
                  <c:v>0.146146146</c:v>
                </c:pt>
                <c:pt idx="38">
                  <c:v>0.16434262899999999</c:v>
                </c:pt>
                <c:pt idx="39">
                  <c:v>0.14301191799999999</c:v>
                </c:pt>
                <c:pt idx="40">
                  <c:v>0.16757344900000001</c:v>
                </c:pt>
                <c:pt idx="41">
                  <c:v>0.16195652199999999</c:v>
                </c:pt>
                <c:pt idx="42">
                  <c:v>0.13559321999999999</c:v>
                </c:pt>
                <c:pt idx="43">
                  <c:v>0.141959799</c:v>
                </c:pt>
                <c:pt idx="44">
                  <c:v>0.14447592100000001</c:v>
                </c:pt>
                <c:pt idx="45">
                  <c:v>0.151282051</c:v>
                </c:pt>
                <c:pt idx="46">
                  <c:v>0.148571429</c:v>
                </c:pt>
                <c:pt idx="47">
                  <c:v>0.16305916300000001</c:v>
                </c:pt>
                <c:pt idx="48">
                  <c:v>0.15977175499999999</c:v>
                </c:pt>
                <c:pt idx="49">
                  <c:v>0.132513661</c:v>
                </c:pt>
                <c:pt idx="50">
                  <c:v>0.14158163300000001</c:v>
                </c:pt>
                <c:pt idx="51">
                  <c:v>0.164082687</c:v>
                </c:pt>
                <c:pt idx="52">
                  <c:v>0.16625916900000001</c:v>
                </c:pt>
                <c:pt idx="53">
                  <c:v>0.14846235399999999</c:v>
                </c:pt>
                <c:pt idx="54">
                  <c:v>0.15104166699999999</c:v>
                </c:pt>
                <c:pt idx="55">
                  <c:v>0.11691259900000001</c:v>
                </c:pt>
                <c:pt idx="56">
                  <c:v>0.103161398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Edits_male!$E$1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Edits_male!$E$2:$E$58</c:f>
              <c:numCache>
                <c:formatCode>General</c:formatCode>
                <c:ptCount val="57"/>
                <c:pt idx="0">
                  <c:v>0.28723404299999999</c:v>
                </c:pt>
                <c:pt idx="1">
                  <c:v>0.26190476200000001</c:v>
                </c:pt>
                <c:pt idx="2">
                  <c:v>0.28515625</c:v>
                </c:pt>
                <c:pt idx="3">
                  <c:v>0.30909090900000002</c:v>
                </c:pt>
                <c:pt idx="4">
                  <c:v>0.24180327900000001</c:v>
                </c:pt>
                <c:pt idx="5">
                  <c:v>0.31835205999999999</c:v>
                </c:pt>
                <c:pt idx="6">
                  <c:v>0.32094594599999998</c:v>
                </c:pt>
                <c:pt idx="7">
                  <c:v>0.27490039799999999</c:v>
                </c:pt>
                <c:pt idx="8">
                  <c:v>0.32941176500000002</c:v>
                </c:pt>
                <c:pt idx="9">
                  <c:v>0.25</c:v>
                </c:pt>
                <c:pt idx="10">
                  <c:v>0.29496402900000002</c:v>
                </c:pt>
                <c:pt idx="11">
                  <c:v>0.33962264199999997</c:v>
                </c:pt>
                <c:pt idx="12">
                  <c:v>0.29938271599999999</c:v>
                </c:pt>
                <c:pt idx="13">
                  <c:v>0.30739299599999997</c:v>
                </c:pt>
                <c:pt idx="14">
                  <c:v>0.30519480500000001</c:v>
                </c:pt>
                <c:pt idx="15">
                  <c:v>0.31560283700000002</c:v>
                </c:pt>
                <c:pt idx="16">
                  <c:v>0.26327944599999997</c:v>
                </c:pt>
                <c:pt idx="17">
                  <c:v>0.24705882400000001</c:v>
                </c:pt>
                <c:pt idx="18">
                  <c:v>0.21794871800000001</c:v>
                </c:pt>
                <c:pt idx="19">
                  <c:v>0.20266666699999999</c:v>
                </c:pt>
                <c:pt idx="20">
                  <c:v>0.237837838</c:v>
                </c:pt>
                <c:pt idx="21">
                  <c:v>0.24009901</c:v>
                </c:pt>
                <c:pt idx="22">
                  <c:v>0.234210526</c:v>
                </c:pt>
                <c:pt idx="23">
                  <c:v>0.240540541</c:v>
                </c:pt>
                <c:pt idx="24">
                  <c:v>0.25063938600000002</c:v>
                </c:pt>
                <c:pt idx="25">
                  <c:v>0.24852071000000001</c:v>
                </c:pt>
                <c:pt idx="26">
                  <c:v>0.26960784300000001</c:v>
                </c:pt>
                <c:pt idx="27">
                  <c:v>0.28048780499999998</c:v>
                </c:pt>
                <c:pt idx="28">
                  <c:v>0.237777778</c:v>
                </c:pt>
                <c:pt idx="29">
                  <c:v>0.21729490000000001</c:v>
                </c:pt>
                <c:pt idx="30">
                  <c:v>0.19047618999999999</c:v>
                </c:pt>
                <c:pt idx="31">
                  <c:v>0.24615384600000001</c:v>
                </c:pt>
                <c:pt idx="32">
                  <c:v>0.23868312799999999</c:v>
                </c:pt>
                <c:pt idx="33">
                  <c:v>0.24222222199999999</c:v>
                </c:pt>
                <c:pt idx="34">
                  <c:v>0.232104121</c:v>
                </c:pt>
                <c:pt idx="35">
                  <c:v>0.217659138</c:v>
                </c:pt>
                <c:pt idx="36">
                  <c:v>0.22664015900000001</c:v>
                </c:pt>
                <c:pt idx="37">
                  <c:v>0.23895582300000001</c:v>
                </c:pt>
                <c:pt idx="38">
                  <c:v>0.23003802300000001</c:v>
                </c:pt>
                <c:pt idx="39">
                  <c:v>0.234782609</c:v>
                </c:pt>
                <c:pt idx="40">
                  <c:v>0.23569794099999999</c:v>
                </c:pt>
                <c:pt idx="41">
                  <c:v>0.237442922</c:v>
                </c:pt>
                <c:pt idx="42">
                  <c:v>0.21800947900000001</c:v>
                </c:pt>
                <c:pt idx="43">
                  <c:v>0.244680851</c:v>
                </c:pt>
                <c:pt idx="44">
                  <c:v>0.21726190500000001</c:v>
                </c:pt>
                <c:pt idx="45">
                  <c:v>0.161375661</c:v>
                </c:pt>
                <c:pt idx="46">
                  <c:v>0.179836512</c:v>
                </c:pt>
                <c:pt idx="47">
                  <c:v>0.23823529399999999</c:v>
                </c:pt>
                <c:pt idx="48">
                  <c:v>0.24791086400000001</c:v>
                </c:pt>
                <c:pt idx="49">
                  <c:v>0.25495750700000003</c:v>
                </c:pt>
                <c:pt idx="50">
                  <c:v>0.25737265399999998</c:v>
                </c:pt>
                <c:pt idx="51">
                  <c:v>0.216152019</c:v>
                </c:pt>
                <c:pt idx="52">
                  <c:v>0.228426396</c:v>
                </c:pt>
                <c:pt idx="53">
                  <c:v>0.22885572100000001</c:v>
                </c:pt>
                <c:pt idx="54">
                  <c:v>0.28571428599999998</c:v>
                </c:pt>
                <c:pt idx="55">
                  <c:v>0.22663551400000001</c:v>
                </c:pt>
                <c:pt idx="56">
                  <c:v>0.21776504299999999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6256"/>
        <c:axId val="824046648"/>
      </c:lineChart>
      <c:dateAx>
        <c:axId val="8240462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6648"/>
        <c:crosses val="autoZero"/>
        <c:auto val="1"/>
        <c:lblOffset val="100"/>
        <c:baseTimeUnit val="months"/>
      </c:dateAx>
      <c:valAx>
        <c:axId val="824046648"/>
        <c:scaling>
          <c:orientation val="minMax"/>
          <c:max val="0.35000000000000003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Readm_race_Female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Edits_female!$C$1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Edits_female!$C$2:$C$58</c:f>
              <c:numCache>
                <c:formatCode>General</c:formatCode>
                <c:ptCount val="57"/>
                <c:pt idx="0">
                  <c:v>0.17307692299999999</c:v>
                </c:pt>
                <c:pt idx="1">
                  <c:v>0.21453287200000001</c:v>
                </c:pt>
                <c:pt idx="2">
                  <c:v>0.18817204300000001</c:v>
                </c:pt>
                <c:pt idx="3">
                  <c:v>0.185185185</c:v>
                </c:pt>
                <c:pt idx="4">
                  <c:v>0.195439739</c:v>
                </c:pt>
                <c:pt idx="5">
                  <c:v>0.19687499999999999</c:v>
                </c:pt>
                <c:pt idx="6">
                  <c:v>0.205438066</c:v>
                </c:pt>
                <c:pt idx="7">
                  <c:v>0.19780219800000001</c:v>
                </c:pt>
                <c:pt idx="8">
                  <c:v>0.191740413</c:v>
                </c:pt>
                <c:pt idx="9">
                  <c:v>0.20630372499999999</c:v>
                </c:pt>
                <c:pt idx="10">
                  <c:v>0.21637426900000001</c:v>
                </c:pt>
                <c:pt idx="11">
                  <c:v>0.15517241400000001</c:v>
                </c:pt>
                <c:pt idx="12">
                  <c:v>0.20253164600000001</c:v>
                </c:pt>
                <c:pt idx="13">
                  <c:v>0.16761363600000001</c:v>
                </c:pt>
                <c:pt idx="14">
                  <c:v>0.178666667</c:v>
                </c:pt>
                <c:pt idx="15">
                  <c:v>0.173652695</c:v>
                </c:pt>
                <c:pt idx="16">
                  <c:v>0.151133501</c:v>
                </c:pt>
                <c:pt idx="17">
                  <c:v>0.17135549899999999</c:v>
                </c:pt>
                <c:pt idx="18">
                  <c:v>0.15258215999999999</c:v>
                </c:pt>
                <c:pt idx="19">
                  <c:v>0.17832957099999999</c:v>
                </c:pt>
                <c:pt idx="20">
                  <c:v>0.12878787899999999</c:v>
                </c:pt>
                <c:pt idx="21">
                  <c:v>0.14537444899999999</c:v>
                </c:pt>
                <c:pt idx="22">
                  <c:v>0.162222222</c:v>
                </c:pt>
                <c:pt idx="23">
                  <c:v>0.156504065</c:v>
                </c:pt>
                <c:pt idx="24">
                  <c:v>0.14343434299999999</c:v>
                </c:pt>
                <c:pt idx="25">
                  <c:v>0.155206287</c:v>
                </c:pt>
                <c:pt idx="26">
                  <c:v>0.13454545500000001</c:v>
                </c:pt>
                <c:pt idx="27">
                  <c:v>0.129824561</c:v>
                </c:pt>
                <c:pt idx="28">
                  <c:v>0.112903226</c:v>
                </c:pt>
                <c:pt idx="29">
                  <c:v>0.122073579</c:v>
                </c:pt>
                <c:pt idx="30">
                  <c:v>0.126086957</c:v>
                </c:pt>
                <c:pt idx="31">
                  <c:v>9.0510948999999993E-2</c:v>
                </c:pt>
                <c:pt idx="32">
                  <c:v>0.11244377799999999</c:v>
                </c:pt>
                <c:pt idx="33">
                  <c:v>0.114709852</c:v>
                </c:pt>
                <c:pt idx="34">
                  <c:v>0.104827586</c:v>
                </c:pt>
                <c:pt idx="35">
                  <c:v>0.10705596100000001</c:v>
                </c:pt>
                <c:pt idx="36">
                  <c:v>0.100401606</c:v>
                </c:pt>
                <c:pt idx="37">
                  <c:v>0.101648352</c:v>
                </c:pt>
                <c:pt idx="38">
                  <c:v>9.8609354999999996E-2</c:v>
                </c:pt>
                <c:pt idx="39">
                  <c:v>0.10709318499999999</c:v>
                </c:pt>
                <c:pt idx="40">
                  <c:v>8.7155963000000003E-2</c:v>
                </c:pt>
                <c:pt idx="41">
                  <c:v>0.104885057</c:v>
                </c:pt>
                <c:pt idx="42">
                  <c:v>0.10344827600000001</c:v>
                </c:pt>
                <c:pt idx="43">
                  <c:v>0.10367893</c:v>
                </c:pt>
                <c:pt idx="44">
                  <c:v>9.2624357000000004E-2</c:v>
                </c:pt>
                <c:pt idx="45">
                  <c:v>8.9075630000000003E-2</c:v>
                </c:pt>
                <c:pt idx="46">
                  <c:v>8.1218273999999993E-2</c:v>
                </c:pt>
                <c:pt idx="47">
                  <c:v>8.7234042999999997E-2</c:v>
                </c:pt>
                <c:pt idx="48">
                  <c:v>0.12625250499999999</c:v>
                </c:pt>
                <c:pt idx="49">
                  <c:v>0.12854442299999999</c:v>
                </c:pt>
                <c:pt idx="50">
                  <c:v>0.13143872100000001</c:v>
                </c:pt>
                <c:pt idx="51">
                  <c:v>0.13759689899999999</c:v>
                </c:pt>
                <c:pt idx="52">
                  <c:v>0.12773722600000001</c:v>
                </c:pt>
                <c:pt idx="53">
                  <c:v>0.13536379000000001</c:v>
                </c:pt>
                <c:pt idx="54">
                  <c:v>0.12478336199999999</c:v>
                </c:pt>
                <c:pt idx="55">
                  <c:v>6.6189624000000002E-2</c:v>
                </c:pt>
                <c:pt idx="56">
                  <c:v>8.1690140999999994E-2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Edits_female!$D$1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Edits_female!$D$2:$D$58</c:f>
              <c:numCache>
                <c:formatCode>General</c:formatCode>
                <c:ptCount val="57"/>
                <c:pt idx="0">
                  <c:v>0.15045592699999999</c:v>
                </c:pt>
                <c:pt idx="1">
                  <c:v>0.14913657799999999</c:v>
                </c:pt>
                <c:pt idx="2">
                  <c:v>0.139664804</c:v>
                </c:pt>
                <c:pt idx="3">
                  <c:v>0.16279069800000001</c:v>
                </c:pt>
                <c:pt idx="4">
                  <c:v>0.13569321500000001</c:v>
                </c:pt>
                <c:pt idx="5">
                  <c:v>0.145015106</c:v>
                </c:pt>
                <c:pt idx="6">
                  <c:v>0.174522293</c:v>
                </c:pt>
                <c:pt idx="7">
                  <c:v>0.132513661</c:v>
                </c:pt>
                <c:pt idx="8">
                  <c:v>0.143478261</c:v>
                </c:pt>
                <c:pt idx="9">
                  <c:v>0.134615385</c:v>
                </c:pt>
                <c:pt idx="10">
                  <c:v>0.15177304999999999</c:v>
                </c:pt>
                <c:pt idx="11">
                  <c:v>0.158146965</c:v>
                </c:pt>
                <c:pt idx="12">
                  <c:v>0.16708542700000001</c:v>
                </c:pt>
                <c:pt idx="13">
                  <c:v>0.155124654</c:v>
                </c:pt>
                <c:pt idx="14">
                  <c:v>0.14600551000000001</c:v>
                </c:pt>
                <c:pt idx="15">
                  <c:v>0.13575268800000001</c:v>
                </c:pt>
                <c:pt idx="16">
                  <c:v>0.15462868799999999</c:v>
                </c:pt>
                <c:pt idx="17">
                  <c:v>0.151071026</c:v>
                </c:pt>
                <c:pt idx="18">
                  <c:v>0.15996074599999999</c:v>
                </c:pt>
                <c:pt idx="19">
                  <c:v>0.14035087700000001</c:v>
                </c:pt>
                <c:pt idx="20">
                  <c:v>0.14013452900000001</c:v>
                </c:pt>
                <c:pt idx="21">
                  <c:v>0.139093783</c:v>
                </c:pt>
                <c:pt idx="22">
                  <c:v>0.14175824200000001</c:v>
                </c:pt>
                <c:pt idx="23">
                  <c:v>0.14226804100000001</c:v>
                </c:pt>
                <c:pt idx="24">
                  <c:v>0.122942885</c:v>
                </c:pt>
                <c:pt idx="25">
                  <c:v>0.118822292</c:v>
                </c:pt>
                <c:pt idx="26">
                  <c:v>0.124881741</c:v>
                </c:pt>
                <c:pt idx="27">
                  <c:v>0.135779817</c:v>
                </c:pt>
                <c:pt idx="28">
                  <c:v>0.14807872499999999</c:v>
                </c:pt>
                <c:pt idx="29">
                  <c:v>0.15339966799999999</c:v>
                </c:pt>
                <c:pt idx="30">
                  <c:v>0.13193403300000001</c:v>
                </c:pt>
                <c:pt idx="31">
                  <c:v>0.115267176</c:v>
                </c:pt>
                <c:pt idx="32">
                  <c:v>0.110534125</c:v>
                </c:pt>
                <c:pt idx="33">
                  <c:v>0.117176128</c:v>
                </c:pt>
                <c:pt idx="34">
                  <c:v>0.130268199</c:v>
                </c:pt>
                <c:pt idx="35">
                  <c:v>0.113533835</c:v>
                </c:pt>
                <c:pt idx="36">
                  <c:v>0.11954187500000001</c:v>
                </c:pt>
                <c:pt idx="37">
                  <c:v>0.113636364</c:v>
                </c:pt>
                <c:pt idx="38">
                  <c:v>0.11590106</c:v>
                </c:pt>
                <c:pt idx="39">
                  <c:v>0.113090627</c:v>
                </c:pt>
                <c:pt idx="40">
                  <c:v>0.11028315900000001</c:v>
                </c:pt>
                <c:pt idx="41">
                  <c:v>0.114393939</c:v>
                </c:pt>
                <c:pt idx="42">
                  <c:v>0.1328</c:v>
                </c:pt>
                <c:pt idx="43">
                  <c:v>0.11016949199999999</c:v>
                </c:pt>
                <c:pt idx="44">
                  <c:v>8.9369708000000006E-2</c:v>
                </c:pt>
                <c:pt idx="45">
                  <c:v>0.104130809</c:v>
                </c:pt>
                <c:pt idx="46">
                  <c:v>9.7147949999999997E-2</c:v>
                </c:pt>
                <c:pt idx="47">
                  <c:v>0.11706881099999999</c:v>
                </c:pt>
                <c:pt idx="48">
                  <c:v>9.8982423999999999E-2</c:v>
                </c:pt>
                <c:pt idx="49">
                  <c:v>0.120722433</c:v>
                </c:pt>
                <c:pt idx="50">
                  <c:v>0.107465135</c:v>
                </c:pt>
                <c:pt idx="51">
                  <c:v>0.119965724</c:v>
                </c:pt>
                <c:pt idx="52">
                  <c:v>0.123113582</c:v>
                </c:pt>
                <c:pt idx="53">
                  <c:v>0.114977307</c:v>
                </c:pt>
                <c:pt idx="54">
                  <c:v>0.116555308</c:v>
                </c:pt>
                <c:pt idx="55">
                  <c:v>9.6648479999999995E-2</c:v>
                </c:pt>
                <c:pt idx="56">
                  <c:v>7.8626799999999997E-2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Edits_female!$E$1</c:f>
              <c:strCache>
                <c:ptCount val="1"/>
                <c:pt idx="0">
                  <c:v>Hisp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Edits_female!$E$2:$E$58</c:f>
              <c:numCache>
                <c:formatCode>General</c:formatCode>
                <c:ptCount val="57"/>
                <c:pt idx="0">
                  <c:v>0.216358839</c:v>
                </c:pt>
                <c:pt idx="1">
                  <c:v>0.210666667</c:v>
                </c:pt>
                <c:pt idx="2">
                  <c:v>0.26329113900000001</c:v>
                </c:pt>
                <c:pt idx="3">
                  <c:v>0.28440367</c:v>
                </c:pt>
                <c:pt idx="4">
                  <c:v>0.30324074099999998</c:v>
                </c:pt>
                <c:pt idx="5">
                  <c:v>0.26</c:v>
                </c:pt>
                <c:pt idx="6">
                  <c:v>0.28453608200000002</c:v>
                </c:pt>
                <c:pt idx="7">
                  <c:v>0.296803653</c:v>
                </c:pt>
                <c:pt idx="8">
                  <c:v>0.284688995</c:v>
                </c:pt>
                <c:pt idx="9">
                  <c:v>0.27804878</c:v>
                </c:pt>
                <c:pt idx="10">
                  <c:v>0.25879396999999998</c:v>
                </c:pt>
                <c:pt idx="11">
                  <c:v>0.30092592600000001</c:v>
                </c:pt>
                <c:pt idx="12">
                  <c:v>0.22559652899999999</c:v>
                </c:pt>
                <c:pt idx="13">
                  <c:v>0.26894865499999998</c:v>
                </c:pt>
                <c:pt idx="14">
                  <c:v>0.23965141600000001</c:v>
                </c:pt>
                <c:pt idx="15">
                  <c:v>0.26168224299999998</c:v>
                </c:pt>
                <c:pt idx="16">
                  <c:v>0.24907749100000001</c:v>
                </c:pt>
                <c:pt idx="17">
                  <c:v>0.24212598399999999</c:v>
                </c:pt>
                <c:pt idx="18">
                  <c:v>0.23274161700000001</c:v>
                </c:pt>
                <c:pt idx="19">
                  <c:v>0.243137255</c:v>
                </c:pt>
                <c:pt idx="20">
                  <c:v>0.241237113</c:v>
                </c:pt>
                <c:pt idx="21">
                  <c:v>0.21940928300000001</c:v>
                </c:pt>
                <c:pt idx="22">
                  <c:v>0.25054945099999998</c:v>
                </c:pt>
                <c:pt idx="23">
                  <c:v>0.24813432799999999</c:v>
                </c:pt>
                <c:pt idx="24">
                  <c:v>0.21923076899999999</c:v>
                </c:pt>
                <c:pt idx="25">
                  <c:v>0.21022727299999999</c:v>
                </c:pt>
                <c:pt idx="26">
                  <c:v>0.25045372100000002</c:v>
                </c:pt>
                <c:pt idx="27">
                  <c:v>0.22735042699999999</c:v>
                </c:pt>
                <c:pt idx="28">
                  <c:v>0.226821192</c:v>
                </c:pt>
                <c:pt idx="29">
                  <c:v>0.21702838099999999</c:v>
                </c:pt>
                <c:pt idx="30">
                  <c:v>0.21885521899999999</c:v>
                </c:pt>
                <c:pt idx="31">
                  <c:v>0.23137876399999999</c:v>
                </c:pt>
                <c:pt idx="32">
                  <c:v>0.21875</c:v>
                </c:pt>
                <c:pt idx="33">
                  <c:v>0.200585652</c:v>
                </c:pt>
                <c:pt idx="34">
                  <c:v>0.203791469</c:v>
                </c:pt>
                <c:pt idx="35">
                  <c:v>0.214521452</c:v>
                </c:pt>
                <c:pt idx="36">
                  <c:v>0.19937205699999999</c:v>
                </c:pt>
                <c:pt idx="37">
                  <c:v>0.18338557999999999</c:v>
                </c:pt>
                <c:pt idx="38">
                  <c:v>0.173643411</c:v>
                </c:pt>
                <c:pt idx="39">
                  <c:v>0.201013514</c:v>
                </c:pt>
                <c:pt idx="40">
                  <c:v>0.171666667</c:v>
                </c:pt>
                <c:pt idx="41">
                  <c:v>0.19197207699999999</c:v>
                </c:pt>
                <c:pt idx="42">
                  <c:v>0.19092627600000001</c:v>
                </c:pt>
                <c:pt idx="43">
                  <c:v>0.17786561300000001</c:v>
                </c:pt>
                <c:pt idx="44">
                  <c:v>0.20588235299999999</c:v>
                </c:pt>
                <c:pt idx="45">
                  <c:v>0.224043716</c:v>
                </c:pt>
                <c:pt idx="46">
                  <c:v>0.224652087</c:v>
                </c:pt>
                <c:pt idx="47">
                  <c:v>0.21961620500000001</c:v>
                </c:pt>
                <c:pt idx="48">
                  <c:v>0.24505928900000001</c:v>
                </c:pt>
                <c:pt idx="49">
                  <c:v>0.25050916499999998</c:v>
                </c:pt>
                <c:pt idx="50">
                  <c:v>0.20656370700000001</c:v>
                </c:pt>
                <c:pt idx="51">
                  <c:v>0.206581353</c:v>
                </c:pt>
                <c:pt idx="52">
                  <c:v>0.18989547000000001</c:v>
                </c:pt>
                <c:pt idx="53">
                  <c:v>0.18998272899999999</c:v>
                </c:pt>
                <c:pt idx="54">
                  <c:v>0.197530864</c:v>
                </c:pt>
                <c:pt idx="55">
                  <c:v>0.17153284699999999</c:v>
                </c:pt>
                <c:pt idx="56">
                  <c:v>0.15437788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Edits_female!$F$1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Edits_female!$B$2:$B$58</c:f>
              <c:numCache>
                <c:formatCode>m/d/yyyy</c:formatCode>
                <c:ptCount val="57"/>
                <c:pt idx="0" formatCode="mmm\-yy">
                  <c:v>41275</c:v>
                </c:pt>
                <c:pt idx="1">
                  <c:v>41306</c:v>
                </c:pt>
                <c:pt idx="2">
                  <c:v>41334</c:v>
                </c:pt>
                <c:pt idx="3" formatCode="mmm\-yy">
                  <c:v>41365</c:v>
                </c:pt>
                <c:pt idx="4">
                  <c:v>41395</c:v>
                </c:pt>
                <c:pt idx="5">
                  <c:v>41426</c:v>
                </c:pt>
                <c:pt idx="6" formatCode="mmm\-yy">
                  <c:v>41456</c:v>
                </c:pt>
                <c:pt idx="7">
                  <c:v>41487</c:v>
                </c:pt>
                <c:pt idx="8">
                  <c:v>41518</c:v>
                </c:pt>
                <c:pt idx="9" formatCode="mmm\-yy">
                  <c:v>41548</c:v>
                </c:pt>
                <c:pt idx="10">
                  <c:v>41579</c:v>
                </c:pt>
                <c:pt idx="11">
                  <c:v>41609</c:v>
                </c:pt>
                <c:pt idx="12" formatCode="mmm\-yy">
                  <c:v>41640</c:v>
                </c:pt>
                <c:pt idx="13">
                  <c:v>41671</c:v>
                </c:pt>
                <c:pt idx="14">
                  <c:v>41699</c:v>
                </c:pt>
                <c:pt idx="15" formatCode="mmm\-yy">
                  <c:v>41730</c:v>
                </c:pt>
                <c:pt idx="16">
                  <c:v>41760</c:v>
                </c:pt>
                <c:pt idx="17">
                  <c:v>41791</c:v>
                </c:pt>
                <c:pt idx="18" formatCode="mmm\-yy">
                  <c:v>41821</c:v>
                </c:pt>
                <c:pt idx="19">
                  <c:v>41852</c:v>
                </c:pt>
                <c:pt idx="20">
                  <c:v>41883</c:v>
                </c:pt>
                <c:pt idx="21" formatCode="mmm\-yy">
                  <c:v>41913</c:v>
                </c:pt>
                <c:pt idx="22" formatCode="mmm\-yy">
                  <c:v>41944</c:v>
                </c:pt>
                <c:pt idx="23">
                  <c:v>41974</c:v>
                </c:pt>
                <c:pt idx="24">
                  <c:v>42005</c:v>
                </c:pt>
                <c:pt idx="25" formatCode="mmm\-yy">
                  <c:v>42036</c:v>
                </c:pt>
                <c:pt idx="26">
                  <c:v>42064</c:v>
                </c:pt>
                <c:pt idx="27">
                  <c:v>42095</c:v>
                </c:pt>
                <c:pt idx="28" formatCode="mmm\-yy">
                  <c:v>42125</c:v>
                </c:pt>
                <c:pt idx="29">
                  <c:v>42156</c:v>
                </c:pt>
                <c:pt idx="30">
                  <c:v>42186</c:v>
                </c:pt>
                <c:pt idx="31" formatCode="mmm\-yy">
                  <c:v>42217</c:v>
                </c:pt>
                <c:pt idx="32">
                  <c:v>42248</c:v>
                </c:pt>
                <c:pt idx="33">
                  <c:v>42278</c:v>
                </c:pt>
                <c:pt idx="34" formatCode="mmm\-yy">
                  <c:v>42309</c:v>
                </c:pt>
                <c:pt idx="35">
                  <c:v>42339</c:v>
                </c:pt>
                <c:pt idx="36">
                  <c:v>42370</c:v>
                </c:pt>
                <c:pt idx="37" formatCode="mmm\-yy">
                  <c:v>42401</c:v>
                </c:pt>
                <c:pt idx="38">
                  <c:v>42430</c:v>
                </c:pt>
                <c:pt idx="39">
                  <c:v>42461</c:v>
                </c:pt>
                <c:pt idx="40" formatCode="mmm\-yy">
                  <c:v>42491</c:v>
                </c:pt>
                <c:pt idx="41">
                  <c:v>42522</c:v>
                </c:pt>
                <c:pt idx="42">
                  <c:v>42552</c:v>
                </c:pt>
                <c:pt idx="43" formatCode="mmm\-yy">
                  <c:v>42583</c:v>
                </c:pt>
                <c:pt idx="44" formatCode="mmm\-yy">
                  <c:v>42614</c:v>
                </c:pt>
                <c:pt idx="45">
                  <c:v>42644</c:v>
                </c:pt>
                <c:pt idx="46">
                  <c:v>42675</c:v>
                </c:pt>
                <c:pt idx="47" formatCode="mmm\-yy">
                  <c:v>42705</c:v>
                </c:pt>
                <c:pt idx="48">
                  <c:v>42736</c:v>
                </c:pt>
                <c:pt idx="49">
                  <c:v>42767</c:v>
                </c:pt>
                <c:pt idx="50" formatCode="mmm\-yy">
                  <c:v>42795</c:v>
                </c:pt>
                <c:pt idx="51">
                  <c:v>42826</c:v>
                </c:pt>
                <c:pt idx="52">
                  <c:v>42856</c:v>
                </c:pt>
                <c:pt idx="53" formatCode="mmm\-yy">
                  <c:v>42887</c:v>
                </c:pt>
                <c:pt idx="54">
                  <c:v>42917</c:v>
                </c:pt>
                <c:pt idx="55">
                  <c:v>42948</c:v>
                </c:pt>
                <c:pt idx="56" formatCode="mmm\-yy">
                  <c:v>42979</c:v>
                </c:pt>
              </c:numCache>
            </c:numRef>
          </c:cat>
          <c:val>
            <c:numRef>
              <c:f>Edits_female!$F$2:$F$58</c:f>
              <c:numCache>
                <c:formatCode>General</c:formatCode>
                <c:ptCount val="57"/>
                <c:pt idx="0">
                  <c:v>0.14814814800000001</c:v>
                </c:pt>
                <c:pt idx="1">
                  <c:v>0.130434783</c:v>
                </c:pt>
                <c:pt idx="2">
                  <c:v>0.14814814800000001</c:v>
                </c:pt>
                <c:pt idx="3">
                  <c:v>0.178571429</c:v>
                </c:pt>
                <c:pt idx="4">
                  <c:v>0.18181818199999999</c:v>
                </c:pt>
                <c:pt idx="5">
                  <c:v>0.21428571399999999</c:v>
                </c:pt>
                <c:pt idx="6">
                  <c:v>0.18181818199999999</c:v>
                </c:pt>
                <c:pt idx="7">
                  <c:v>0.178571429</c:v>
                </c:pt>
                <c:pt idx="8">
                  <c:v>0.25</c:v>
                </c:pt>
                <c:pt idx="9">
                  <c:v>0.20689655200000001</c:v>
                </c:pt>
                <c:pt idx="10">
                  <c:v>0.15</c:v>
                </c:pt>
                <c:pt idx="11">
                  <c:v>0.14285714299999999</c:v>
                </c:pt>
                <c:pt idx="12">
                  <c:v>0.111111111</c:v>
                </c:pt>
                <c:pt idx="13">
                  <c:v>9.5238094999999995E-2</c:v>
                </c:pt>
                <c:pt idx="14">
                  <c:v>0.1875</c:v>
                </c:pt>
                <c:pt idx="15">
                  <c:v>0.22727272700000001</c:v>
                </c:pt>
                <c:pt idx="16">
                  <c:v>0.26923076899999998</c:v>
                </c:pt>
                <c:pt idx="17">
                  <c:v>0.28571428599999998</c:v>
                </c:pt>
                <c:pt idx="18">
                  <c:v>0.35714285699999998</c:v>
                </c:pt>
                <c:pt idx="19">
                  <c:v>0.243902439</c:v>
                </c:pt>
                <c:pt idx="20">
                  <c:v>0.222222222</c:v>
                </c:pt>
                <c:pt idx="21">
                  <c:v>0.4375</c:v>
                </c:pt>
                <c:pt idx="22">
                  <c:v>0.22580645199999999</c:v>
                </c:pt>
                <c:pt idx="23">
                  <c:v>0.146341463</c:v>
                </c:pt>
                <c:pt idx="24">
                  <c:v>0.15555555600000001</c:v>
                </c:pt>
                <c:pt idx="25">
                  <c:v>0.2</c:v>
                </c:pt>
                <c:pt idx="26">
                  <c:v>0.125</c:v>
                </c:pt>
                <c:pt idx="27">
                  <c:v>0.2</c:v>
                </c:pt>
                <c:pt idx="28">
                  <c:v>0.236842105</c:v>
                </c:pt>
                <c:pt idx="29">
                  <c:v>0.17647058800000001</c:v>
                </c:pt>
                <c:pt idx="30">
                  <c:v>8.7719298000000001E-2</c:v>
                </c:pt>
                <c:pt idx="31">
                  <c:v>0.222222222</c:v>
                </c:pt>
                <c:pt idx="32">
                  <c:v>0.171875</c:v>
                </c:pt>
                <c:pt idx="33">
                  <c:v>0.180327869</c:v>
                </c:pt>
                <c:pt idx="34">
                  <c:v>0.2</c:v>
                </c:pt>
                <c:pt idx="35">
                  <c:v>0.130434783</c:v>
                </c:pt>
                <c:pt idx="36">
                  <c:v>0.13114754100000001</c:v>
                </c:pt>
                <c:pt idx="37">
                  <c:v>0.06</c:v>
                </c:pt>
                <c:pt idx="38">
                  <c:v>3.2786900000000001E-2</c:v>
                </c:pt>
                <c:pt idx="39">
                  <c:v>2.2727299999999999E-2</c:v>
                </c:pt>
                <c:pt idx="40">
                  <c:v>0.02</c:v>
                </c:pt>
                <c:pt idx="41">
                  <c:v>0.1</c:v>
                </c:pt>
                <c:pt idx="42">
                  <c:v>5.8823500000000001E-2</c:v>
                </c:pt>
                <c:pt idx="43">
                  <c:v>0.08</c:v>
                </c:pt>
                <c:pt idx="44">
                  <c:v>0.102564103</c:v>
                </c:pt>
                <c:pt idx="45">
                  <c:v>8.3333332999999996E-2</c:v>
                </c:pt>
                <c:pt idx="46">
                  <c:v>5.4054100000000001E-2</c:v>
                </c:pt>
                <c:pt idx="47">
                  <c:v>0.133333333</c:v>
                </c:pt>
                <c:pt idx="48">
                  <c:v>8.3333332999999996E-2</c:v>
                </c:pt>
                <c:pt idx="49">
                  <c:v>0.111111111</c:v>
                </c:pt>
                <c:pt idx="50">
                  <c:v>0.130434783</c:v>
                </c:pt>
                <c:pt idx="51">
                  <c:v>6.1224500000000001E-2</c:v>
                </c:pt>
                <c:pt idx="52">
                  <c:v>0.128205128</c:v>
                </c:pt>
                <c:pt idx="53">
                  <c:v>0.1</c:v>
                </c:pt>
                <c:pt idx="54">
                  <c:v>2.3809500000000001E-2</c:v>
                </c:pt>
                <c:pt idx="55">
                  <c:v>9.0909090999999997E-2</c:v>
                </c:pt>
                <c:pt idx="56">
                  <c:v>0.16666666699999999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47432"/>
        <c:axId val="824047824"/>
      </c:lineChart>
      <c:dateAx>
        <c:axId val="8240474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7824"/>
        <c:crosses val="autoZero"/>
        <c:auto val="1"/>
        <c:lblOffset val="100"/>
        <c:baseTimeUnit val="months"/>
      </c:dateAx>
      <c:valAx>
        <c:axId val="82404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47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A95D-AAAE-48BD-A04D-706C5A93E49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98DC-AC80-4138-A8EE-9D77C8DA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340006"/>
              </p:ext>
            </p:extLst>
          </p:nvPr>
        </p:nvGraphicFramePr>
        <p:xfrm>
          <a:off x="1118560" y="714389"/>
          <a:ext cx="4572000" cy="278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530656"/>
              </p:ext>
            </p:extLst>
          </p:nvPr>
        </p:nvGraphicFramePr>
        <p:xfrm>
          <a:off x="6458311" y="6599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977197"/>
              </p:ext>
            </p:extLst>
          </p:nvPr>
        </p:nvGraphicFramePr>
        <p:xfrm>
          <a:off x="6458311" y="34980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7532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- All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209817"/>
              </p:ext>
            </p:extLst>
          </p:nvPr>
        </p:nvGraphicFramePr>
        <p:xfrm>
          <a:off x="1118560" y="3403123"/>
          <a:ext cx="4572000" cy="278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8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79373"/>
              </p:ext>
            </p:extLst>
          </p:nvPr>
        </p:nvGraphicFramePr>
        <p:xfrm>
          <a:off x="1524000" y="944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504558"/>
              </p:ext>
            </p:extLst>
          </p:nvPr>
        </p:nvGraphicFramePr>
        <p:xfrm>
          <a:off x="6096000" y="944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953952"/>
              </p:ext>
            </p:extLst>
          </p:nvPr>
        </p:nvGraphicFramePr>
        <p:xfrm>
          <a:off x="1524000" y="36877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38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328330"/>
              </p:ext>
            </p:extLst>
          </p:nvPr>
        </p:nvGraphicFramePr>
        <p:xfrm>
          <a:off x="1360098" y="10739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211148"/>
              </p:ext>
            </p:extLst>
          </p:nvPr>
        </p:nvGraphicFramePr>
        <p:xfrm>
          <a:off x="1360098" y="38171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49268"/>
              </p:ext>
            </p:extLst>
          </p:nvPr>
        </p:nvGraphicFramePr>
        <p:xfrm>
          <a:off x="5946475" y="10739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85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015943"/>
              </p:ext>
            </p:extLst>
          </p:nvPr>
        </p:nvGraphicFramePr>
        <p:xfrm>
          <a:off x="1800045" y="10998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40409"/>
              </p:ext>
            </p:extLst>
          </p:nvPr>
        </p:nvGraphicFramePr>
        <p:xfrm>
          <a:off x="6248400" y="10998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666218"/>
              </p:ext>
            </p:extLst>
          </p:nvPr>
        </p:nvGraphicFramePr>
        <p:xfrm>
          <a:off x="1676400" y="3843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441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582532"/>
              </p:ext>
            </p:extLst>
          </p:nvPr>
        </p:nvGraphicFramePr>
        <p:xfrm>
          <a:off x="1058173" y="1608825"/>
          <a:ext cx="5109713" cy="351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532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- MCLA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06154"/>
              </p:ext>
            </p:extLst>
          </p:nvPr>
        </p:nvGraphicFramePr>
        <p:xfrm>
          <a:off x="1420483" y="20746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532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– Age group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2506" y="1293962"/>
            <a:ext cx="491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Readm</a:t>
            </a:r>
            <a:r>
              <a:rPr lang="en-US" dirty="0" smtClean="0"/>
              <a:t> rate is high for 46-64</a:t>
            </a:r>
          </a:p>
          <a:p>
            <a:endParaRPr lang="en-US" dirty="0"/>
          </a:p>
          <a:p>
            <a:r>
              <a:rPr lang="en-US" dirty="0" smtClean="0"/>
              <a:t>Low after 65 years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3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824462"/>
              </p:ext>
            </p:extLst>
          </p:nvPr>
        </p:nvGraphicFramePr>
        <p:xfrm>
          <a:off x="825261" y="1488056"/>
          <a:ext cx="4572000" cy="328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346115"/>
              </p:ext>
            </p:extLst>
          </p:nvPr>
        </p:nvGraphicFramePr>
        <p:xfrm>
          <a:off x="5627298" y="1488056"/>
          <a:ext cx="4572000" cy="328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532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– Male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82084"/>
              </p:ext>
            </p:extLst>
          </p:nvPr>
        </p:nvGraphicFramePr>
        <p:xfrm>
          <a:off x="1314450" y="1819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40458"/>
              </p:ext>
            </p:extLst>
          </p:nvPr>
        </p:nvGraphicFramePr>
        <p:xfrm>
          <a:off x="6073355" y="1819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3411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– Female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94705"/>
              </p:ext>
            </p:extLst>
          </p:nvPr>
        </p:nvGraphicFramePr>
        <p:xfrm>
          <a:off x="1222075" y="1936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400427"/>
              </p:ext>
            </p:extLst>
          </p:nvPr>
        </p:nvGraphicFramePr>
        <p:xfrm>
          <a:off x="6075871" y="1936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3411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– 65 and Older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596848"/>
              </p:ext>
            </p:extLst>
          </p:nvPr>
        </p:nvGraphicFramePr>
        <p:xfrm>
          <a:off x="1276350" y="1771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11978"/>
              </p:ext>
            </p:extLst>
          </p:nvPr>
        </p:nvGraphicFramePr>
        <p:xfrm>
          <a:off x="6076950" y="1771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3411" y="345057"/>
            <a:ext cx="464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Readmission – Under 65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2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370" y="948906"/>
            <a:ext cx="8704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endParaRPr lang="en-US" dirty="0"/>
          </a:p>
          <a:p>
            <a:r>
              <a:rPr lang="en-US" dirty="0" smtClean="0"/>
              <a:t>Why Hispanic readmission high?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Compare it with the proportions in membership and Inpatient utilization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Compare it with the proportions in membership and outpatient utilization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06832"/>
              </p:ext>
            </p:extLst>
          </p:nvPr>
        </p:nvGraphicFramePr>
        <p:xfrm>
          <a:off x="1213449" y="10481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22582"/>
              </p:ext>
            </p:extLst>
          </p:nvPr>
        </p:nvGraphicFramePr>
        <p:xfrm>
          <a:off x="5860211" y="10481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70881"/>
              </p:ext>
            </p:extLst>
          </p:nvPr>
        </p:nvGraphicFramePr>
        <p:xfrm>
          <a:off x="1288211" y="37913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61420"/>
              </p:ext>
            </p:extLst>
          </p:nvPr>
        </p:nvGraphicFramePr>
        <p:xfrm>
          <a:off x="5934973" y="37913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738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94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 Care Health Plan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Yonsu Kim</dc:creator>
  <cp:lastModifiedBy>Yonsu Kim</cp:lastModifiedBy>
  <cp:revision>34</cp:revision>
  <dcterms:created xsi:type="dcterms:W3CDTF">2017-11-21T22:37:18Z</dcterms:created>
  <dcterms:modified xsi:type="dcterms:W3CDTF">2018-01-11T19:17:51Z</dcterms:modified>
</cp:coreProperties>
</file>