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3" r:id="rId4"/>
    <p:sldId id="264" r:id="rId5"/>
    <p:sldId id="258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Causal Map of </a:t>
            </a:r>
            <a:br>
              <a:rPr lang="en-US" dirty="0" smtClean="0"/>
            </a:br>
            <a:r>
              <a:rPr lang="en-US" dirty="0" smtClean="0"/>
              <a:t>Reduced Readmission Rates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518714"/>
          </a:xfrm>
        </p:spPr>
        <p:txBody>
          <a:bodyPr/>
          <a:lstStyle/>
          <a:p>
            <a:r>
              <a:rPr lang="en-US" dirty="0" smtClean="0"/>
              <a:t>Built by Domain Experts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Causal Mapping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2" y="2765981"/>
            <a:ext cx="5703841" cy="3801074"/>
          </a:xfrm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338315" y="2765981"/>
            <a:ext cx="4270247" cy="38010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to make one:</a:t>
            </a:r>
          </a:p>
          <a:p>
            <a:pPr lvl="1"/>
            <a:r>
              <a:rPr lang="en-US" dirty="0" smtClean="0"/>
              <a:t>List many factors that cause (+) or prevent (-) an outcome X. </a:t>
            </a:r>
          </a:p>
          <a:p>
            <a:pPr lvl="1"/>
            <a:r>
              <a:rPr lang="en-US" dirty="0" smtClean="0"/>
              <a:t>Draw causal relationships among factors and between the factors and the outcome.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How to use one: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Look for reinforcing loops (vicious or virtuous cycles) as an ideal place to intervene.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 machine-learning driven modeling:</a:t>
            </a:r>
          </a:p>
          <a:p>
            <a:pPr marL="457200" lvl="2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Identify a large set of factors</a:t>
            </a:r>
          </a:p>
          <a:p>
            <a:pPr marL="457200" lvl="2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Identify actionable factors</a:t>
            </a:r>
          </a:p>
          <a:p>
            <a:pPr marL="457200" lvl="2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Identify factors by causal precedence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0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Causal Mapping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338315" y="2765981"/>
            <a:ext cx="4270247" cy="38010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to make one:</a:t>
            </a:r>
          </a:p>
          <a:p>
            <a:pPr lvl="1"/>
            <a:r>
              <a:rPr lang="en-US" dirty="0" smtClean="0"/>
              <a:t>List many factors that cause (+) or prevent (-) an outcome X. </a:t>
            </a:r>
          </a:p>
          <a:p>
            <a:pPr lvl="1"/>
            <a:r>
              <a:rPr lang="en-US" dirty="0" smtClean="0"/>
              <a:t>Draw causal relationships among factors and between the factors and the outcome. </a:t>
            </a:r>
          </a:p>
          <a:p>
            <a:r>
              <a:rPr lang="en-US" dirty="0" smtClean="0"/>
              <a:t>How to use one:</a:t>
            </a:r>
          </a:p>
          <a:p>
            <a:pPr lvl="1"/>
            <a:r>
              <a:rPr lang="en-US" dirty="0" smtClean="0"/>
              <a:t>Look for reinforcing loops (vicious or virtuous cycles) as an ideal place to intervene.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 machine-learning driven modeling:</a:t>
            </a:r>
          </a:p>
          <a:p>
            <a:pPr marL="457200" lvl="2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Identify a large set of factors</a:t>
            </a:r>
          </a:p>
          <a:p>
            <a:pPr marL="457200" lvl="2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Identify actionable factors</a:t>
            </a:r>
          </a:p>
          <a:p>
            <a:pPr marL="457200" lvl="2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Identify factors by causal precedence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4" y="2867891"/>
            <a:ext cx="5942201" cy="2286000"/>
          </a:xfrm>
        </p:spPr>
      </p:pic>
    </p:spTree>
    <p:extLst>
      <p:ext uri="{BB962C8B-B14F-4D97-AF65-F5344CB8AC3E}">
        <p14:creationId xmlns:p14="http://schemas.microsoft.com/office/powerpoint/2010/main" val="24025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Causal Mapping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2" y="2765981"/>
            <a:ext cx="5703841" cy="3801074"/>
          </a:xfrm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338315" y="2765981"/>
            <a:ext cx="4270247" cy="38010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to make one:</a:t>
            </a:r>
          </a:p>
          <a:p>
            <a:pPr lvl="1"/>
            <a:r>
              <a:rPr lang="en-US" dirty="0" smtClean="0"/>
              <a:t>List many factors that cause (+) or prevent (-) an outcome X. </a:t>
            </a:r>
          </a:p>
          <a:p>
            <a:pPr lvl="1"/>
            <a:r>
              <a:rPr lang="en-US" dirty="0" smtClean="0"/>
              <a:t>Draw causal relationships among factors and between the factors and the outcome. </a:t>
            </a:r>
          </a:p>
          <a:p>
            <a:r>
              <a:rPr lang="en-US" dirty="0" smtClean="0"/>
              <a:t>How to use one:</a:t>
            </a:r>
          </a:p>
          <a:p>
            <a:pPr lvl="1"/>
            <a:r>
              <a:rPr lang="en-US" dirty="0" smtClean="0"/>
              <a:t>Look for reinforcing loops (vicious or virtuous cycles) as an ideal place to intervene.</a:t>
            </a:r>
          </a:p>
          <a:p>
            <a:pPr lvl="1"/>
            <a:r>
              <a:rPr lang="en-US" dirty="0" smtClean="0"/>
              <a:t>For machine-learning driven modeling:</a:t>
            </a:r>
          </a:p>
          <a:p>
            <a:pPr lvl="2"/>
            <a:r>
              <a:rPr lang="en-US" dirty="0" smtClean="0"/>
              <a:t>Identify a large set of factors</a:t>
            </a:r>
          </a:p>
          <a:p>
            <a:pPr lvl="2"/>
            <a:r>
              <a:rPr lang="en-US" dirty="0" smtClean="0"/>
              <a:t>Identify actionable factors</a:t>
            </a:r>
          </a:p>
          <a:p>
            <a:pPr lvl="2"/>
            <a:r>
              <a:rPr lang="en-US" dirty="0" smtClean="0"/>
              <a:t>Identify factors by causal precedence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mapping is versatile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46" y="2492519"/>
            <a:ext cx="5740958" cy="3816841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44" y="2492519"/>
            <a:ext cx="2635135" cy="1756070"/>
          </a:xfrm>
        </p:spPr>
      </p:pic>
    </p:spTree>
    <p:extLst>
      <p:ext uri="{BB962C8B-B14F-4D97-AF65-F5344CB8AC3E}">
        <p14:creationId xmlns:p14="http://schemas.microsoft.com/office/powerpoint/2010/main" val="41908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mapping is versatile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44" y="4521980"/>
            <a:ext cx="2664596" cy="1771540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44" y="2492519"/>
            <a:ext cx="2635135" cy="17560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25" y="2492519"/>
            <a:ext cx="5715012" cy="395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List every conceivable factor that increases or reduces readmission rates. </a:t>
            </a:r>
          </a:p>
          <a:p>
            <a:r>
              <a:rPr lang="en-US" dirty="0" smtClean="0"/>
              <a:t>Focus on an adult male patient with primary heart failure index admission. What affects (+ or -) his readmission?</a:t>
            </a:r>
          </a:p>
          <a:p>
            <a:r>
              <a:rPr lang="en-US" dirty="0" smtClean="0"/>
              <a:t>Across all causes of hospital admission (and both genders, all ages), which </a:t>
            </a:r>
            <a:r>
              <a:rPr lang="en-US" dirty="0" err="1" smtClean="0"/>
              <a:t>Dx</a:t>
            </a:r>
            <a:r>
              <a:rPr lang="en-US" dirty="0" smtClean="0"/>
              <a:t> have similar causal maps to HF?</a:t>
            </a:r>
          </a:p>
          <a:p>
            <a:r>
              <a:rPr lang="en-US" dirty="0" smtClean="0"/>
              <a:t>Group </a:t>
            </a:r>
            <a:r>
              <a:rPr lang="en-US" dirty="0" err="1" smtClean="0"/>
              <a:t>Dx</a:t>
            </a:r>
            <a:r>
              <a:rPr lang="en-US" dirty="0" smtClean="0"/>
              <a:t> into sets with similar causal maps.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future:</a:t>
            </a:r>
          </a:p>
          <a:p>
            <a:pPr lvl="1"/>
            <a:r>
              <a:rPr lang="en-US" dirty="0" smtClean="0"/>
              <a:t>Draw causal arrows</a:t>
            </a:r>
          </a:p>
          <a:p>
            <a:pPr lvl="1"/>
            <a:r>
              <a:rPr lang="en-US" dirty="0" smtClean="0"/>
              <a:t>Identify factors that can be acted upon</a:t>
            </a:r>
          </a:p>
          <a:p>
            <a:pPr lvl="1"/>
            <a:r>
              <a:rPr lang="en-US" dirty="0" smtClean="0"/>
              <a:t>Identify feedback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48</TotalTime>
  <Words>327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A Causal Map of  Reduced Readmission Rates</vt:lpstr>
      <vt:lpstr>Goal of Causal Mapping</vt:lpstr>
      <vt:lpstr>Goal of Causal Mapping</vt:lpstr>
      <vt:lpstr>Goal of Causal Mapping</vt:lpstr>
      <vt:lpstr>Causal mapping is versatile</vt:lpstr>
      <vt:lpstr>Causal mapping is versatile</vt:lpstr>
      <vt:lpstr>Today’s task</vt:lpstr>
    </vt:vector>
  </TitlesOfParts>
  <Company>L.A. Care Health Plan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Causal Map of  Reduced Readmission Rates</dc:title>
  <dc:creator>Nathalie Blume</dc:creator>
  <cp:lastModifiedBy>Nathalie Blume</cp:lastModifiedBy>
  <cp:revision>5</cp:revision>
  <dcterms:created xsi:type="dcterms:W3CDTF">2018-03-12T14:03:08Z</dcterms:created>
  <dcterms:modified xsi:type="dcterms:W3CDTF">2018-03-12T14:51:28Z</dcterms:modified>
</cp:coreProperties>
</file>