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03" r:id="rId5"/>
    <p:sldId id="510" r:id="rId6"/>
    <p:sldId id="51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081CA"/>
    <a:srgbClr val="1983CB"/>
    <a:srgbClr val="99FF66"/>
    <a:srgbClr val="254061"/>
    <a:srgbClr val="F69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0679" autoAdjust="0"/>
  </p:normalViewPr>
  <p:slideViewPr>
    <p:cSldViewPr snapToObjects="1">
      <p:cViewPr varScale="1">
        <p:scale>
          <a:sx n="70" d="100"/>
          <a:sy n="70" d="100"/>
        </p:scale>
        <p:origin x="15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EA70-37A3-FC42-9A2C-99E4F571E19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96585-7767-AF42-B230-4C568285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1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84F13-BE65-3544-872C-1A0830CB2CA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8271C-0459-ED4F-8B6A-64CF3A33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4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8271C-0459-ED4F-8B6A-64CF3A33F0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8271C-0459-ED4F-8B6A-64CF3A33F0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3768" y="1128233"/>
            <a:ext cx="6513032" cy="1453118"/>
          </a:xfrm>
        </p:spPr>
        <p:txBody>
          <a:bodyPr anchor="t">
            <a:normAutofit/>
          </a:bodyPr>
          <a:lstStyle>
            <a:lvl1pPr algn="r"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977" y="4684233"/>
            <a:ext cx="6498265" cy="15239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3081C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1256" y="6493318"/>
            <a:ext cx="4737986" cy="365125"/>
          </a:xfrm>
        </p:spPr>
        <p:txBody>
          <a:bodyPr/>
          <a:lstStyle/>
          <a:p>
            <a:r>
              <a:rPr lang="en-US" dirty="0"/>
              <a:t>Your Footer Content Here (Access via "Header and Footer")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47FC-67BA-2F4D-AF48-0CBE6AAF71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 descr="HealthPlan_Accreditated_CMYK_high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65" y="38193"/>
            <a:ext cx="725919" cy="7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1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32" y="189023"/>
            <a:ext cx="7812567" cy="1228615"/>
          </a:xfrm>
        </p:spPr>
        <p:txBody>
          <a:bodyPr anchor="t">
            <a:normAutofit/>
          </a:bodyPr>
          <a:lstStyle>
            <a:lvl1pPr algn="l">
              <a:defRPr sz="2400" b="0">
                <a:solidFill>
                  <a:srgbClr val="1983C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70" y="1600200"/>
            <a:ext cx="7611730" cy="4525963"/>
          </a:xfrm>
        </p:spPr>
        <p:txBody>
          <a:bodyPr>
            <a:normAutofit/>
          </a:bodyPr>
          <a:lstStyle>
            <a:lvl1pPr>
              <a:buClr>
                <a:srgbClr val="1983CB"/>
              </a:buClr>
              <a:defRPr sz="1600">
                <a:latin typeface="Arial"/>
                <a:cs typeface="Arial"/>
              </a:defRPr>
            </a:lvl1pPr>
            <a:lvl2pPr>
              <a:buClr>
                <a:srgbClr val="F6902D"/>
              </a:buClr>
              <a:defRPr sz="1600">
                <a:latin typeface="Arial"/>
                <a:cs typeface="Arial"/>
              </a:defRPr>
            </a:lvl2pPr>
            <a:lvl3pPr>
              <a:buClr>
                <a:srgbClr val="1983CB"/>
              </a:buClr>
              <a:defRPr sz="1600">
                <a:latin typeface="Arial"/>
                <a:cs typeface="Arial"/>
              </a:defRPr>
            </a:lvl3pPr>
            <a:lvl4pPr>
              <a:buClr>
                <a:srgbClr val="F6902D"/>
              </a:buClr>
              <a:defRPr sz="1600">
                <a:latin typeface="Arial"/>
                <a:cs typeface="Arial"/>
              </a:defRPr>
            </a:lvl4pPr>
            <a:lvl5pPr marL="2057400" indent="-228600">
              <a:buClr>
                <a:srgbClr val="1983CB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023" y="6493318"/>
            <a:ext cx="5151475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Your Footer Content Here (Access via "Header and Footer")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521" y="6492875"/>
            <a:ext cx="433572" cy="365125"/>
          </a:xfrm>
        </p:spPr>
        <p:txBody>
          <a:bodyPr/>
          <a:lstStyle/>
          <a:p>
            <a:fld id="{44C147FC-67BA-2F4D-AF48-0CBE6AAF7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7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442" y="180126"/>
            <a:ext cx="7635358" cy="11430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983C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7860" y="1600200"/>
            <a:ext cx="3597940" cy="4525963"/>
          </a:xfrm>
        </p:spPr>
        <p:txBody>
          <a:bodyPr>
            <a:normAutofit/>
          </a:bodyPr>
          <a:lstStyle>
            <a:lvl1pPr>
              <a:buClr>
                <a:srgbClr val="1983CB"/>
              </a:buClr>
              <a:defRPr sz="1600">
                <a:latin typeface="Arial"/>
                <a:cs typeface="Arial"/>
              </a:defRPr>
            </a:lvl1pPr>
            <a:lvl2pPr>
              <a:buClr>
                <a:srgbClr val="F6902D"/>
              </a:buClr>
              <a:defRPr sz="1600">
                <a:latin typeface="Arial"/>
                <a:cs typeface="Arial"/>
              </a:defRPr>
            </a:lvl2pPr>
            <a:lvl3pPr>
              <a:buClr>
                <a:srgbClr val="1983CB"/>
              </a:buClr>
              <a:defRPr sz="1600">
                <a:latin typeface="Arial"/>
                <a:cs typeface="Arial"/>
              </a:defRPr>
            </a:lvl3pPr>
            <a:lvl4pPr>
              <a:buClr>
                <a:srgbClr val="F6902D"/>
              </a:buClr>
              <a:defRPr sz="1600">
                <a:latin typeface="Arial"/>
                <a:cs typeface="Arial"/>
              </a:defRPr>
            </a:lvl4pPr>
            <a:lvl5pPr marL="2057400" indent="-228600">
              <a:buClr>
                <a:srgbClr val="1983CB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More content can go here……..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023" y="6493318"/>
            <a:ext cx="515738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Your Footer Content Here (Access via "Header and Footer") 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04521" y="6492875"/>
            <a:ext cx="433572" cy="365125"/>
          </a:xfrm>
        </p:spPr>
        <p:txBody>
          <a:bodyPr/>
          <a:lstStyle/>
          <a:p>
            <a:fld id="{44C147FC-67BA-2F4D-AF48-0CBE6AAF7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6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3642" y="649331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83CB"/>
                </a:solidFill>
              </a:defRPr>
            </a:lvl1pPr>
          </a:lstStyle>
          <a:p>
            <a:r>
              <a:rPr lang="en-US"/>
              <a:t>Your Footer Content Here (Access via "Header and Footer") 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33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6902D"/>
                </a:solidFill>
              </a:defRPr>
            </a:lvl1pPr>
          </a:lstStyle>
          <a:p>
            <a:fld id="{44C147FC-67BA-2F4D-AF48-0CBE6AAF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8233"/>
            <a:ext cx="8382000" cy="1453118"/>
          </a:xfrm>
        </p:spPr>
        <p:txBody>
          <a:bodyPr>
            <a:normAutofit fontScale="90000"/>
          </a:bodyPr>
          <a:lstStyle/>
          <a:p>
            <a:r>
              <a:rPr lang="en-US" sz="2700" b="0" dirty="0" smtClean="0"/>
              <a:t>Project Name</a:t>
            </a:r>
            <a:br>
              <a:rPr lang="en-US" sz="2700" b="0" dirty="0" smtClean="0"/>
            </a:br>
            <a:r>
              <a:rPr lang="en-US" sz="2700" b="0" dirty="0" smtClean="0"/>
              <a:t>Weekly Check-In</a:t>
            </a:r>
            <a:br>
              <a:rPr lang="en-US" sz="2700" b="0" dirty="0" smtClean="0"/>
            </a:br>
            <a:r>
              <a:rPr lang="en-US" sz="2700" b="0" dirty="0"/>
              <a:t/>
            </a:r>
            <a:br>
              <a:rPr lang="en-US" sz="2700" b="0" dirty="0"/>
            </a:br>
            <a:r>
              <a:rPr lang="en-US" sz="2700" b="0" dirty="0" smtClean="0"/>
              <a:t>Date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47FC-67BA-2F4D-AF48-0CBE6AAF71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32" y="189023"/>
            <a:ext cx="7812567" cy="649177"/>
          </a:xfrm>
        </p:spPr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47FC-67BA-2F4D-AF48-0CBE6AAF716B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83383"/>
              </p:ext>
            </p:extLst>
          </p:nvPr>
        </p:nvGraphicFramePr>
        <p:xfrm>
          <a:off x="762000" y="914400"/>
          <a:ext cx="3810000" cy="704304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 marL="99276" marR="99276" marT="49638" marB="4963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List the specific purpose or goal of the project.</a:t>
                      </a:r>
                    </a:p>
                  </a:txBody>
                  <a:tcPr marL="99276" marR="99276" marT="49638" marB="4963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08201"/>
              </p:ext>
            </p:extLst>
          </p:nvPr>
        </p:nvGraphicFramePr>
        <p:xfrm>
          <a:off x="762000" y="2235799"/>
          <a:ext cx="3810000" cy="1194789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6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Benefits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276" marR="99276" marT="49638" marB="4963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153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List all benefits (quantitative and qualitative) here.</a:t>
                      </a:r>
                    </a:p>
                  </a:txBody>
                  <a:tcPr marL="99276" marR="99276" marT="49638" marB="4963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42852"/>
              </p:ext>
            </p:extLst>
          </p:nvPr>
        </p:nvGraphicFramePr>
        <p:xfrm>
          <a:off x="4782879" y="914400"/>
          <a:ext cx="3903920" cy="2587145"/>
        </p:xfrm>
        <a:graphic>
          <a:graphicData uri="http://schemas.openxmlformats.org/drawingml/2006/table">
            <a:tbl>
              <a:tblPr/>
              <a:tblGrid>
                <a:gridCol w="217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Milestones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62175"/>
              </p:ext>
            </p:extLst>
          </p:nvPr>
        </p:nvGraphicFramePr>
        <p:xfrm>
          <a:off x="738737" y="5062292"/>
          <a:ext cx="3818792" cy="8191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Issues/Risks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Mitigation Summary</a:t>
                      </a:r>
                    </a:p>
                  </a:txBody>
                  <a:tcPr marL="101882" marR="101882" marT="50941" marB="50941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22748"/>
              </p:ext>
            </p:extLst>
          </p:nvPr>
        </p:nvGraphicFramePr>
        <p:xfrm>
          <a:off x="4772526" y="3822882"/>
          <a:ext cx="3903921" cy="2107883"/>
        </p:xfrm>
        <a:graphic>
          <a:graphicData uri="http://schemas.openxmlformats.org/drawingml/2006/table">
            <a:tbl>
              <a:tblPr/>
              <a:tblGrid>
                <a:gridCol w="147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Individual(s)</a:t>
                      </a:r>
                    </a:p>
                  </a:txBody>
                  <a:tcPr marL="101882" marR="101882" marT="50941" marB="50941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Lead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Domain SME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SME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Science SME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Technology SME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Owner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Key stakeholders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34939"/>
              </p:ext>
            </p:extLst>
          </p:nvPr>
        </p:nvGraphicFramePr>
        <p:xfrm>
          <a:off x="747529" y="3651051"/>
          <a:ext cx="3810000" cy="1194789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6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Scope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276" marR="99276" marT="49638" marB="4963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153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276" marR="99276" marT="49638" marB="4963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32" y="189023"/>
            <a:ext cx="7812567" cy="649177"/>
          </a:xfrm>
        </p:spPr>
        <p:txBody>
          <a:bodyPr/>
          <a:lstStyle/>
          <a:p>
            <a:r>
              <a:rPr lang="en-US" dirty="0" smtClean="0"/>
              <a:t>Fraud Identification Update: 11/10/2017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47FC-67BA-2F4D-AF48-0CBE6AAF716B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4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97251"/>
              </p:ext>
            </p:extLst>
          </p:nvPr>
        </p:nvGraphicFramePr>
        <p:xfrm>
          <a:off x="842148" y="990601"/>
          <a:ext cx="3810000" cy="2971799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This Week’s Highlights</a:t>
                      </a:r>
                    </a:p>
                  </a:txBody>
                  <a:tcPr marL="99276" marR="99276" marT="49638" marB="4963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54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276" marR="99276" marT="49638" marB="4963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6409"/>
              </p:ext>
            </p:extLst>
          </p:nvPr>
        </p:nvGraphicFramePr>
        <p:xfrm>
          <a:off x="4876799" y="990601"/>
          <a:ext cx="3810000" cy="2971799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Next Week’s Focus</a:t>
                      </a:r>
                    </a:p>
                  </a:txBody>
                  <a:tcPr marL="99276" marR="99276" marT="49638" marB="4963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54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276" marR="99276" marT="49638" marB="4963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1287"/>
              </p:ext>
            </p:extLst>
          </p:nvPr>
        </p:nvGraphicFramePr>
        <p:xfrm>
          <a:off x="833355" y="4146885"/>
          <a:ext cx="7853443" cy="1801311"/>
        </p:xfrm>
        <a:graphic>
          <a:graphicData uri="http://schemas.openxmlformats.org/drawingml/2006/table">
            <a:tbl>
              <a:tblPr/>
              <a:tblGrid>
                <a:gridCol w="313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Open Items</a:t>
                      </a: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EF3E4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Mitigation Effort</a:t>
                      </a:r>
                    </a:p>
                  </a:txBody>
                  <a:tcPr marL="101882" marR="101882" marT="50941" marB="50941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37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37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37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37"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1882" marR="101882" marT="50941" marB="50941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6981dfba-e60f-4c0c-b352-b89abe38b47f"/>
  <p:tag name="_AMO_REPORTCONTROLSVISIBLE" val="Empty"/>
</p:tagLst>
</file>

<file path=ppt/theme/theme1.xml><?xml version="1.0" encoding="utf-8"?>
<a:theme xmlns:a="http://schemas.openxmlformats.org/drawingml/2006/main" name="LAC_PPT_templ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6484C399C5940A175CFBB2C7188A4" ma:contentTypeVersion="1" ma:contentTypeDescription="Create a new document." ma:contentTypeScope="" ma:versionID="e5731e7a223d86ea355f68e5bfa4a800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69c964eb155c0a6cdc109c9fdb3bf98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888DE8-9E47-4692-AD25-E22837E7C8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2FC05B-90FE-4C85-BEAD-64B184C4F6C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sharepoint/v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B21DCB-FC9A-4845-BD06-CAAA499EE8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LAC_PPT_templt-4.potx</Template>
  <TotalTime>8777</TotalTime>
  <Words>72</Words>
  <Application>Microsoft Office PowerPoint</Application>
  <PresentationFormat>On-screen Show (4:3)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LAC_PPT_templt-4</vt:lpstr>
      <vt:lpstr>Project Name Weekly Check-In  Date</vt:lpstr>
      <vt:lpstr>Project Name</vt:lpstr>
      <vt:lpstr>Fraud Identification Update: 11/10/2017</vt:lpstr>
    </vt:vector>
  </TitlesOfParts>
  <Company>L.A. CARE HEALTH PLAN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COTA;Cornerstone Data Strategies</dc:creator>
  <cp:lastModifiedBy>Nathalie Blume</cp:lastModifiedBy>
  <cp:revision>709</cp:revision>
  <dcterms:created xsi:type="dcterms:W3CDTF">2014-11-14T22:19:39Z</dcterms:created>
  <dcterms:modified xsi:type="dcterms:W3CDTF">2017-12-18T19:31:23Z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0x0101007DA6484C399C5940A175CFBB2C7188A4</vt:lpwstr>
  </property>
</Properties>
</file>