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4"/>
          <p:cNvSpPr/>
          <p:nvPr/>
        </p:nvSpPr>
        <p:spPr>
          <a:xfrm>
            <a:off x="614115" y="1219199"/>
            <a:ext cx="341110" cy="738295"/>
          </a:xfrm>
          <a:prstGeom prst="rect">
            <a:avLst/>
          </a:prstGeom>
          <a:solidFill>
            <a:srgbClr val="47D5F7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866986">
              <a:defRPr b="0" sz="3400">
                <a:solidFill>
                  <a:srgbClr val="061932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sp>
        <p:nvSpPr>
          <p:cNvPr id="118" name="CLICK TO EDIT"/>
          <p:cNvSpPr txBox="1"/>
          <p:nvPr>
            <p:ph type="title" hasCustomPrompt="1"/>
          </p:nvPr>
        </p:nvSpPr>
        <p:spPr>
          <a:xfrm>
            <a:off x="1232375" y="1660539"/>
            <a:ext cx="10544193" cy="315164"/>
          </a:xfrm>
          <a:prstGeom prst="rect">
            <a:avLst/>
          </a:prstGeom>
        </p:spPr>
        <p:txBody>
          <a:bodyPr lIns="0" tIns="0" rIns="0" bIns="0" anchor="b"/>
          <a:lstStyle>
            <a:lvl1pPr algn="l" defTabSz="1300480">
              <a:lnSpc>
                <a:spcPct val="90000"/>
              </a:lnSpc>
              <a:defRPr spc="562" sz="3000">
                <a:solidFill>
                  <a:srgbClr val="06193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285653" y="7787315"/>
            <a:ext cx="3034455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866986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1625600" y="374650"/>
            <a:ext cx="9753600" cy="650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B25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3"/>
          <p:cNvSpPr txBox="1"/>
          <p:nvPr/>
        </p:nvSpPr>
        <p:spPr>
          <a:xfrm>
            <a:off x="1232375" y="1525049"/>
            <a:ext cx="105441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1300480">
              <a:lnSpc>
                <a:spcPct val="90000"/>
              </a:lnSpc>
              <a:defRPr b="0" spc="562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OPTION 3 STACKED REVERSE</a:t>
            </a:r>
          </a:p>
        </p:txBody>
      </p:sp>
      <p:sp>
        <p:nvSpPr>
          <p:cNvPr id="129" name="Freeform 4"/>
          <p:cNvSpPr/>
          <p:nvPr/>
        </p:nvSpPr>
        <p:spPr>
          <a:xfrm>
            <a:off x="706145" y="2865461"/>
            <a:ext cx="1829394" cy="1828969"/>
          </a:xfrm>
          <a:prstGeom prst="ellipse">
            <a:avLst/>
          </a:prstGeom>
          <a:solidFill>
            <a:srgbClr val="1B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Freeform 5"/>
          <p:cNvSpPr/>
          <p:nvPr/>
        </p:nvSpPr>
        <p:spPr>
          <a:xfrm>
            <a:off x="1844434" y="3409463"/>
            <a:ext cx="342426" cy="357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77"/>
                </a:moveTo>
                <a:lnTo>
                  <a:pt x="5819" y="21600"/>
                </a:lnTo>
                <a:lnTo>
                  <a:pt x="21600" y="0"/>
                </a:lnTo>
                <a:cubicBezTo>
                  <a:pt x="15485" y="189"/>
                  <a:pt x="9764" y="2547"/>
                  <a:pt x="5227" y="6603"/>
                </a:cubicBezTo>
                <a:cubicBezTo>
                  <a:pt x="5030" y="6791"/>
                  <a:pt x="4734" y="7074"/>
                  <a:pt x="4537" y="7357"/>
                </a:cubicBezTo>
                <a:lnTo>
                  <a:pt x="0" y="13677"/>
                </a:lnTo>
                <a:close/>
              </a:path>
            </a:pathLst>
          </a:cu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Freeform 6"/>
          <p:cNvSpPr/>
          <p:nvPr/>
        </p:nvSpPr>
        <p:spPr>
          <a:xfrm>
            <a:off x="1580189" y="3522014"/>
            <a:ext cx="551946" cy="65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7" y="3375"/>
                </a:moveTo>
                <a:lnTo>
                  <a:pt x="4650" y="1090"/>
                </a:lnTo>
                <a:cubicBezTo>
                  <a:pt x="4406" y="779"/>
                  <a:pt x="4161" y="519"/>
                  <a:pt x="3794" y="156"/>
                </a:cubicBezTo>
                <a:lnTo>
                  <a:pt x="3610" y="0"/>
                </a:lnTo>
                <a:lnTo>
                  <a:pt x="0" y="4362"/>
                </a:lnTo>
                <a:lnTo>
                  <a:pt x="14257" y="21600"/>
                </a:lnTo>
                <a:lnTo>
                  <a:pt x="21600" y="21600"/>
                </a:lnTo>
                <a:lnTo>
                  <a:pt x="6547" y="3375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Freeform 7"/>
          <p:cNvSpPr/>
          <p:nvPr/>
        </p:nvSpPr>
        <p:spPr>
          <a:xfrm>
            <a:off x="971952" y="3392266"/>
            <a:ext cx="867792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Freeform 4"/>
          <p:cNvSpPr/>
          <p:nvPr/>
        </p:nvSpPr>
        <p:spPr>
          <a:xfrm>
            <a:off x="2574408" y="2899071"/>
            <a:ext cx="1829395" cy="18289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Square"/>
          <p:cNvSpPr/>
          <p:nvPr/>
        </p:nvSpPr>
        <p:spPr>
          <a:xfrm>
            <a:off x="3209171" y="4313414"/>
            <a:ext cx="128812" cy="128735"/>
          </a:xfrm>
          <a:prstGeom prst="rect">
            <a:avLst/>
          </a:prstGeom>
          <a:solidFill>
            <a:srgbClr val="1A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3534960" y="3397927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" name="Freeform 7"/>
          <p:cNvSpPr/>
          <p:nvPr/>
        </p:nvSpPr>
        <p:spPr>
          <a:xfrm>
            <a:off x="2839681" y="3408628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Square"/>
          <p:cNvSpPr/>
          <p:nvPr/>
        </p:nvSpPr>
        <p:spPr>
          <a:xfrm>
            <a:off x="3640228" y="4313413"/>
            <a:ext cx="128812" cy="128736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quare"/>
          <p:cNvSpPr/>
          <p:nvPr/>
        </p:nvSpPr>
        <p:spPr>
          <a:xfrm>
            <a:off x="3424700" y="4313414"/>
            <a:ext cx="128811" cy="128735"/>
          </a:xfrm>
          <a:prstGeom prst="rect">
            <a:avLst/>
          </a:pr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" name="Shape"/>
          <p:cNvSpPr/>
          <p:nvPr/>
        </p:nvSpPr>
        <p:spPr>
          <a:xfrm flipH="1" rot="12900000">
            <a:off x="3696823" y="3296585"/>
            <a:ext cx="161820" cy="605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022" y="0"/>
                </a:lnTo>
                <a:lnTo>
                  <a:pt x="21600" y="21600"/>
                </a:lnTo>
                <a:lnTo>
                  <a:pt x="691" y="17629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"/>
          <p:cNvSpPr/>
          <p:nvPr/>
        </p:nvSpPr>
        <p:spPr>
          <a:xfrm rot="19740000">
            <a:off x="3688492" y="3645132"/>
            <a:ext cx="172689" cy="633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699" y="0"/>
                </a:lnTo>
                <a:lnTo>
                  <a:pt x="21600" y="21600"/>
                </a:lnTo>
                <a:lnTo>
                  <a:pt x="0" y="17900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06193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Freeform 4"/>
          <p:cNvSpPr/>
          <p:nvPr/>
        </p:nvSpPr>
        <p:spPr>
          <a:xfrm>
            <a:off x="4788296" y="2966291"/>
            <a:ext cx="1829394" cy="182896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5748848" y="3465147"/>
            <a:ext cx="169674" cy="768000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Freeform 7"/>
          <p:cNvSpPr/>
          <p:nvPr/>
        </p:nvSpPr>
        <p:spPr>
          <a:xfrm>
            <a:off x="5053568" y="3475848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4" name="Shape"/>
          <p:cNvSpPr/>
          <p:nvPr/>
        </p:nvSpPr>
        <p:spPr>
          <a:xfrm flipH="1" rot="12900000">
            <a:off x="5910710" y="3363805"/>
            <a:ext cx="161820" cy="605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022" y="0"/>
                </a:lnTo>
                <a:lnTo>
                  <a:pt x="21600" y="21600"/>
                </a:lnTo>
                <a:lnTo>
                  <a:pt x="691" y="17629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Shape"/>
          <p:cNvSpPr/>
          <p:nvPr/>
        </p:nvSpPr>
        <p:spPr>
          <a:xfrm rot="19740000">
            <a:off x="5902379" y="3712351"/>
            <a:ext cx="172689" cy="63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699" y="0"/>
                </a:lnTo>
                <a:lnTo>
                  <a:pt x="21600" y="21600"/>
                </a:lnTo>
                <a:lnTo>
                  <a:pt x="0" y="17900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06193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Circle"/>
          <p:cNvSpPr/>
          <p:nvPr/>
        </p:nvSpPr>
        <p:spPr>
          <a:xfrm>
            <a:off x="5372669" y="4337338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Circle"/>
          <p:cNvSpPr/>
          <p:nvPr/>
        </p:nvSpPr>
        <p:spPr>
          <a:xfrm>
            <a:off x="5854116" y="4337338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Circle"/>
          <p:cNvSpPr/>
          <p:nvPr/>
        </p:nvSpPr>
        <p:spPr>
          <a:xfrm>
            <a:off x="5613392" y="4337338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Freeform 4"/>
          <p:cNvSpPr/>
          <p:nvPr/>
        </p:nvSpPr>
        <p:spPr>
          <a:xfrm>
            <a:off x="7371028" y="3006624"/>
            <a:ext cx="1829394" cy="18289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Shape"/>
          <p:cNvSpPr/>
          <p:nvPr/>
        </p:nvSpPr>
        <p:spPr>
          <a:xfrm flipH="1" rot="12900000">
            <a:off x="8529566" y="3404138"/>
            <a:ext cx="161820" cy="60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022" y="0"/>
                </a:lnTo>
                <a:lnTo>
                  <a:pt x="21600" y="21600"/>
                </a:lnTo>
                <a:lnTo>
                  <a:pt x="691" y="17629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Shape"/>
          <p:cNvSpPr/>
          <p:nvPr/>
        </p:nvSpPr>
        <p:spPr>
          <a:xfrm rot="19740000">
            <a:off x="8521235" y="3752685"/>
            <a:ext cx="172689" cy="63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699" y="0"/>
                </a:lnTo>
                <a:lnTo>
                  <a:pt x="21600" y="21600"/>
                </a:lnTo>
                <a:lnTo>
                  <a:pt x="0" y="17900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06193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Circle"/>
          <p:cNvSpPr/>
          <p:nvPr/>
        </p:nvSpPr>
        <p:spPr>
          <a:xfrm>
            <a:off x="7955401" y="4377671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8436847" y="4377671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8196124" y="4377671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8331580" y="3505480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Freeform 7"/>
          <p:cNvSpPr/>
          <p:nvPr/>
        </p:nvSpPr>
        <p:spPr>
          <a:xfrm>
            <a:off x="7636300" y="3516181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Freeform 4"/>
          <p:cNvSpPr/>
          <p:nvPr/>
        </p:nvSpPr>
        <p:spPr>
          <a:xfrm>
            <a:off x="9037268" y="5034109"/>
            <a:ext cx="1829394" cy="182896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10036783" y="5439968"/>
            <a:ext cx="479867" cy="972526"/>
            <a:chOff x="1" y="0"/>
            <a:chExt cx="479866" cy="972524"/>
          </a:xfrm>
        </p:grpSpPr>
        <p:sp>
          <p:nvSpPr>
            <p:cNvPr id="158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61" name="Circle"/>
          <p:cNvSpPr/>
          <p:nvPr/>
        </p:nvSpPr>
        <p:spPr>
          <a:xfrm>
            <a:off x="9621641" y="6405156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10103087" y="6405156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9862364" y="6405156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9997820" y="5532964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Freeform 7"/>
          <p:cNvSpPr/>
          <p:nvPr/>
        </p:nvSpPr>
        <p:spPr>
          <a:xfrm>
            <a:off x="9302540" y="5543666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6" name="Screenshot 2023-02-23 at 23.35.37.png" descr="Screenshot 2023-02-23 at 23.35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3" y="5614327"/>
            <a:ext cx="8104137" cy="1992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23-02-23 at 23.35.50.png" descr="Screenshot 2023-02-23 at 23.3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0937" y="7534591"/>
            <a:ext cx="8502926" cy="2186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B25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"/>
          <p:cNvSpPr/>
          <p:nvPr/>
        </p:nvSpPr>
        <p:spPr>
          <a:xfrm>
            <a:off x="3440984" y="793773"/>
            <a:ext cx="5048406" cy="4551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808328" y="3304499"/>
            <a:ext cx="1806223" cy="1933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Freeform 4"/>
          <p:cNvSpPr/>
          <p:nvPr/>
        </p:nvSpPr>
        <p:spPr>
          <a:xfrm>
            <a:off x="4809766" y="1104599"/>
            <a:ext cx="1829395" cy="1828968"/>
          </a:xfrm>
          <a:prstGeom prst="ellipse">
            <a:avLst/>
          </a:prstGeom>
          <a:solidFill>
            <a:srgbClr val="1A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Freeform 4"/>
          <p:cNvSpPr/>
          <p:nvPr/>
        </p:nvSpPr>
        <p:spPr>
          <a:xfrm>
            <a:off x="1356710" y="1171907"/>
            <a:ext cx="1706401" cy="17077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5" name="Group"/>
          <p:cNvGrpSpPr/>
          <p:nvPr/>
        </p:nvGrpSpPr>
        <p:grpSpPr>
          <a:xfrm>
            <a:off x="2294728" y="1532820"/>
            <a:ext cx="479867" cy="972526"/>
            <a:chOff x="1" y="0"/>
            <a:chExt cx="479866" cy="972524"/>
          </a:xfrm>
        </p:grpSpPr>
        <p:sp>
          <p:nvSpPr>
            <p:cNvPr id="173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6" name="Circle"/>
          <p:cNvSpPr/>
          <p:nvPr/>
        </p:nvSpPr>
        <p:spPr>
          <a:xfrm>
            <a:off x="1879586" y="2498008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2361033" y="2498008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2120309" y="2498008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2255765" y="1625817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Freeform 7"/>
          <p:cNvSpPr/>
          <p:nvPr/>
        </p:nvSpPr>
        <p:spPr>
          <a:xfrm>
            <a:off x="1560485" y="1636518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3" name="Group"/>
          <p:cNvGrpSpPr/>
          <p:nvPr/>
        </p:nvGrpSpPr>
        <p:grpSpPr>
          <a:xfrm>
            <a:off x="5809282" y="1487873"/>
            <a:ext cx="479867" cy="972526"/>
            <a:chOff x="1" y="0"/>
            <a:chExt cx="479866" cy="972524"/>
          </a:xfrm>
        </p:grpSpPr>
        <p:sp>
          <p:nvSpPr>
            <p:cNvPr id="181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4" name="Circle"/>
          <p:cNvSpPr/>
          <p:nvPr/>
        </p:nvSpPr>
        <p:spPr>
          <a:xfrm>
            <a:off x="5394139" y="2453061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" name="Circle"/>
          <p:cNvSpPr/>
          <p:nvPr/>
        </p:nvSpPr>
        <p:spPr>
          <a:xfrm>
            <a:off x="5875586" y="2453061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Circle"/>
          <p:cNvSpPr/>
          <p:nvPr/>
        </p:nvSpPr>
        <p:spPr>
          <a:xfrm>
            <a:off x="5634863" y="2453061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5770318" y="1580870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Freeform 7"/>
          <p:cNvSpPr/>
          <p:nvPr/>
        </p:nvSpPr>
        <p:spPr>
          <a:xfrm>
            <a:off x="5075039" y="1591571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1" name="Group"/>
          <p:cNvGrpSpPr/>
          <p:nvPr/>
        </p:nvGrpSpPr>
        <p:grpSpPr>
          <a:xfrm>
            <a:off x="1796258" y="3778225"/>
            <a:ext cx="479867" cy="972526"/>
            <a:chOff x="1" y="0"/>
            <a:chExt cx="479866" cy="972524"/>
          </a:xfrm>
        </p:grpSpPr>
        <p:sp>
          <p:nvSpPr>
            <p:cNvPr id="189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2" name="Circle"/>
          <p:cNvSpPr/>
          <p:nvPr/>
        </p:nvSpPr>
        <p:spPr>
          <a:xfrm>
            <a:off x="1381116" y="4743413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Circle"/>
          <p:cNvSpPr/>
          <p:nvPr/>
        </p:nvSpPr>
        <p:spPr>
          <a:xfrm>
            <a:off x="1862563" y="4743413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1621839" y="4743413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Rectangle"/>
          <p:cNvSpPr/>
          <p:nvPr/>
        </p:nvSpPr>
        <p:spPr>
          <a:xfrm>
            <a:off x="1757295" y="3871221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" name="Freeform 7"/>
          <p:cNvSpPr/>
          <p:nvPr/>
        </p:nvSpPr>
        <p:spPr>
          <a:xfrm>
            <a:off x="1062015" y="3881922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" name="Square"/>
          <p:cNvSpPr/>
          <p:nvPr/>
        </p:nvSpPr>
        <p:spPr>
          <a:xfrm>
            <a:off x="4868016" y="3048077"/>
            <a:ext cx="1806223" cy="1806224"/>
          </a:xfrm>
          <a:prstGeom prst="rect">
            <a:avLst/>
          </a:prstGeom>
          <a:solidFill>
            <a:srgbClr val="1A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0" name="Group"/>
          <p:cNvGrpSpPr/>
          <p:nvPr/>
        </p:nvGrpSpPr>
        <p:grpSpPr>
          <a:xfrm>
            <a:off x="5898315" y="3374479"/>
            <a:ext cx="479867" cy="972526"/>
            <a:chOff x="1" y="0"/>
            <a:chExt cx="479866" cy="972524"/>
          </a:xfrm>
        </p:grpSpPr>
        <p:sp>
          <p:nvSpPr>
            <p:cNvPr id="198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1" name="Circle"/>
          <p:cNvSpPr/>
          <p:nvPr/>
        </p:nvSpPr>
        <p:spPr>
          <a:xfrm>
            <a:off x="5483173" y="4339667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Circle"/>
          <p:cNvSpPr/>
          <p:nvPr/>
        </p:nvSpPr>
        <p:spPr>
          <a:xfrm>
            <a:off x="5964620" y="4339667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5723896" y="4339667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5859352" y="3467475"/>
            <a:ext cx="169673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Freeform 7"/>
          <p:cNvSpPr/>
          <p:nvPr/>
        </p:nvSpPr>
        <p:spPr>
          <a:xfrm>
            <a:off x="5164072" y="3478177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06" name="Screenshot 2023-02-27 at 12.27.07.png" descr="Screenshot 2023-02-27 at 12.2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5285" y="1151493"/>
            <a:ext cx="2748699" cy="3835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shot 2023-02-23 at 23.35.50.png" descr="Screenshot 2023-02-23 at 23.3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3285" y="7727797"/>
            <a:ext cx="8502925" cy="2186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shot 2023-02-23 at 23.35.37.png" descr="Screenshot 2023-02-23 at 23.35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85447" y="5735881"/>
            <a:ext cx="8104137" cy="1992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5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"/>
          <p:cNvSpPr/>
          <p:nvPr/>
        </p:nvSpPr>
        <p:spPr>
          <a:xfrm>
            <a:off x="3440984" y="793773"/>
            <a:ext cx="5048406" cy="4551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808328" y="3304499"/>
            <a:ext cx="1806223" cy="1933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Freeform 4"/>
          <p:cNvSpPr/>
          <p:nvPr/>
        </p:nvSpPr>
        <p:spPr>
          <a:xfrm>
            <a:off x="4809766" y="1104599"/>
            <a:ext cx="1829395" cy="1828968"/>
          </a:xfrm>
          <a:prstGeom prst="ellipse">
            <a:avLst/>
          </a:prstGeom>
          <a:solidFill>
            <a:srgbClr val="1A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Freeform 4"/>
          <p:cNvSpPr/>
          <p:nvPr/>
        </p:nvSpPr>
        <p:spPr>
          <a:xfrm>
            <a:off x="1356710" y="1171907"/>
            <a:ext cx="1706401" cy="17077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2294728" y="1532820"/>
            <a:ext cx="479867" cy="972526"/>
            <a:chOff x="1" y="0"/>
            <a:chExt cx="479866" cy="972524"/>
          </a:xfrm>
        </p:grpSpPr>
        <p:sp>
          <p:nvSpPr>
            <p:cNvPr id="214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7" name="Circle"/>
          <p:cNvSpPr/>
          <p:nvPr/>
        </p:nvSpPr>
        <p:spPr>
          <a:xfrm>
            <a:off x="1879586" y="2498008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2361033" y="2498008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" name="Circle"/>
          <p:cNvSpPr/>
          <p:nvPr/>
        </p:nvSpPr>
        <p:spPr>
          <a:xfrm>
            <a:off x="2120309" y="2498008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" name="Rectangle"/>
          <p:cNvSpPr/>
          <p:nvPr/>
        </p:nvSpPr>
        <p:spPr>
          <a:xfrm>
            <a:off x="2255765" y="1625817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" name="Freeform 7"/>
          <p:cNvSpPr/>
          <p:nvPr/>
        </p:nvSpPr>
        <p:spPr>
          <a:xfrm>
            <a:off x="1560485" y="1636518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4" name="Group"/>
          <p:cNvGrpSpPr/>
          <p:nvPr/>
        </p:nvGrpSpPr>
        <p:grpSpPr>
          <a:xfrm>
            <a:off x="5809282" y="1487873"/>
            <a:ext cx="479867" cy="972526"/>
            <a:chOff x="1" y="0"/>
            <a:chExt cx="479866" cy="972524"/>
          </a:xfrm>
        </p:grpSpPr>
        <p:sp>
          <p:nvSpPr>
            <p:cNvPr id="222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25" name="Circle"/>
          <p:cNvSpPr/>
          <p:nvPr/>
        </p:nvSpPr>
        <p:spPr>
          <a:xfrm>
            <a:off x="5394139" y="2453061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Circle"/>
          <p:cNvSpPr/>
          <p:nvPr/>
        </p:nvSpPr>
        <p:spPr>
          <a:xfrm>
            <a:off x="5875586" y="2453061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5634863" y="2453061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5770318" y="1580870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Freeform 7"/>
          <p:cNvSpPr/>
          <p:nvPr/>
        </p:nvSpPr>
        <p:spPr>
          <a:xfrm>
            <a:off x="5075039" y="1591571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2" name="Group"/>
          <p:cNvGrpSpPr/>
          <p:nvPr/>
        </p:nvGrpSpPr>
        <p:grpSpPr>
          <a:xfrm>
            <a:off x="1796258" y="3778225"/>
            <a:ext cx="479867" cy="972526"/>
            <a:chOff x="1" y="0"/>
            <a:chExt cx="479866" cy="972524"/>
          </a:xfrm>
        </p:grpSpPr>
        <p:sp>
          <p:nvSpPr>
            <p:cNvPr id="230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3" name="Circle"/>
          <p:cNvSpPr/>
          <p:nvPr/>
        </p:nvSpPr>
        <p:spPr>
          <a:xfrm>
            <a:off x="1381116" y="4743413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Circle"/>
          <p:cNvSpPr/>
          <p:nvPr/>
        </p:nvSpPr>
        <p:spPr>
          <a:xfrm>
            <a:off x="1862563" y="4743413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5" name="Circle"/>
          <p:cNvSpPr/>
          <p:nvPr/>
        </p:nvSpPr>
        <p:spPr>
          <a:xfrm>
            <a:off x="1621839" y="4743413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1757295" y="3871221"/>
            <a:ext cx="169674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" name="Freeform 7"/>
          <p:cNvSpPr/>
          <p:nvPr/>
        </p:nvSpPr>
        <p:spPr>
          <a:xfrm>
            <a:off x="1062015" y="3881922"/>
            <a:ext cx="867791" cy="77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" name="Square"/>
          <p:cNvSpPr/>
          <p:nvPr/>
        </p:nvSpPr>
        <p:spPr>
          <a:xfrm>
            <a:off x="4868016" y="3048077"/>
            <a:ext cx="1806223" cy="1806224"/>
          </a:xfrm>
          <a:prstGeom prst="rect">
            <a:avLst/>
          </a:prstGeom>
          <a:solidFill>
            <a:srgbClr val="1A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1" name="Group"/>
          <p:cNvGrpSpPr/>
          <p:nvPr/>
        </p:nvGrpSpPr>
        <p:grpSpPr>
          <a:xfrm>
            <a:off x="5898315" y="3374479"/>
            <a:ext cx="479867" cy="972526"/>
            <a:chOff x="1" y="0"/>
            <a:chExt cx="479866" cy="972524"/>
          </a:xfrm>
        </p:grpSpPr>
        <p:sp>
          <p:nvSpPr>
            <p:cNvPr id="239" name="Shape"/>
            <p:cNvSpPr/>
            <p:nvPr/>
          </p:nvSpPr>
          <p:spPr>
            <a:xfrm rot="19740000">
              <a:off x="189683" y="480794"/>
              <a:ext cx="172689" cy="48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99" y="0"/>
                  </a:lnTo>
                  <a:lnTo>
                    <a:pt x="21600" y="21600"/>
                  </a:lnTo>
                  <a:lnTo>
                    <a:pt x="0" y="1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06193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" name="Shape"/>
            <p:cNvSpPr/>
            <p:nvPr/>
          </p:nvSpPr>
          <p:spPr>
            <a:xfrm flipH="1" rot="12900000">
              <a:off x="159024" y="-8346"/>
              <a:ext cx="161820" cy="60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022" y="0"/>
                  </a:lnTo>
                  <a:lnTo>
                    <a:pt x="21600" y="21600"/>
                  </a:lnTo>
                  <a:lnTo>
                    <a:pt x="691" y="17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A2A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" dist="25400" dir="5400000">
                <a:srgbClr val="000000">
                  <a:alpha val="63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866986">
                <a:defRPr b="0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42" name="Circle"/>
          <p:cNvSpPr/>
          <p:nvPr/>
        </p:nvSpPr>
        <p:spPr>
          <a:xfrm>
            <a:off x="5483173" y="4339667"/>
            <a:ext cx="179201" cy="179201"/>
          </a:xfrm>
          <a:prstGeom prst="ellipse">
            <a:avLst/>
          </a:prstGeom>
          <a:solidFill>
            <a:srgbClr val="061932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Circle"/>
          <p:cNvSpPr/>
          <p:nvPr/>
        </p:nvSpPr>
        <p:spPr>
          <a:xfrm>
            <a:off x="5964620" y="4339667"/>
            <a:ext cx="179201" cy="179201"/>
          </a:xfrm>
          <a:prstGeom prst="ellipse">
            <a:avLst/>
          </a:prstGeom>
          <a:solidFill>
            <a:srgbClr val="EF8233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5723896" y="4339667"/>
            <a:ext cx="179201" cy="179201"/>
          </a:xfrm>
          <a:prstGeom prst="ellipse">
            <a:avLst/>
          </a:prstGeom>
          <a:solidFill>
            <a:srgbClr val="13A2AB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Rectangle"/>
          <p:cNvSpPr/>
          <p:nvPr/>
        </p:nvSpPr>
        <p:spPr>
          <a:xfrm>
            <a:off x="5859352" y="3467475"/>
            <a:ext cx="169673" cy="768001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" name="Freeform 7"/>
          <p:cNvSpPr/>
          <p:nvPr/>
        </p:nvSpPr>
        <p:spPr>
          <a:xfrm>
            <a:off x="5164072" y="3478177"/>
            <a:ext cx="867791" cy="778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47" name="Screenshot 2023-02-27 at 12.27.07.png" descr="Screenshot 2023-02-27 at 12.2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5285" y="1151493"/>
            <a:ext cx="2748699" cy="3835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shot 2023-02-23 at 23.35.50.png" descr="Screenshot 2023-02-23 at 23.3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4594" y="7265885"/>
            <a:ext cx="8502926" cy="2186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shot 2023-02-23 at 23.35.37.png" descr="Screenshot 2023-02-23 at 23.35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594" y="5130549"/>
            <a:ext cx="8104138" cy="1992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ounded Rectangle"/>
          <p:cNvSpPr/>
          <p:nvPr/>
        </p:nvSpPr>
        <p:spPr>
          <a:xfrm>
            <a:off x="-685151" y="-355279"/>
            <a:ext cx="14020161" cy="10293204"/>
          </a:xfrm>
          <a:prstGeom prst="roundRect">
            <a:avLst>
              <a:gd name="adj" fmla="val 10461"/>
            </a:avLst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1104900" dist="48762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Digital Gait Labs"/>
          <p:cNvSpPr txBox="1"/>
          <p:nvPr/>
        </p:nvSpPr>
        <p:spPr>
          <a:xfrm>
            <a:off x="211480" y="189110"/>
            <a:ext cx="5213017" cy="800101"/>
          </a:xfrm>
          <a:prstGeom prst="rect">
            <a:avLst/>
          </a:prstGeom>
          <a:solidFill>
            <a:srgbClr val="13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733930">
              <a:defRPr sz="47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Digital Gait Labs</a:t>
            </a:r>
          </a:p>
        </p:txBody>
      </p:sp>
      <p:sp>
        <p:nvSpPr>
          <p:cNvPr id="253" name="Freeform 4"/>
          <p:cNvSpPr/>
          <p:nvPr/>
        </p:nvSpPr>
        <p:spPr>
          <a:xfrm>
            <a:off x="4086826" y="1341723"/>
            <a:ext cx="4831148" cy="483002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" name="Shape"/>
          <p:cNvSpPr/>
          <p:nvPr/>
        </p:nvSpPr>
        <p:spPr>
          <a:xfrm flipH="1" rot="12900000">
            <a:off x="7146349" y="2391496"/>
            <a:ext cx="427340" cy="159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022" y="0"/>
                </a:lnTo>
                <a:lnTo>
                  <a:pt x="21600" y="21600"/>
                </a:lnTo>
                <a:lnTo>
                  <a:pt x="691" y="17629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" name="Shape"/>
          <p:cNvSpPr/>
          <p:nvPr/>
        </p:nvSpPr>
        <p:spPr>
          <a:xfrm rot="19740000">
            <a:off x="7124347" y="3311954"/>
            <a:ext cx="456042" cy="1671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699" y="0"/>
                </a:lnTo>
                <a:lnTo>
                  <a:pt x="21600" y="21600"/>
                </a:lnTo>
                <a:lnTo>
                  <a:pt x="0" y="17900"/>
                </a:lnTo>
                <a:lnTo>
                  <a:pt x="0" y="0"/>
                </a:lnTo>
                <a:close/>
              </a:path>
            </a:pathLst>
          </a:cu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06193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5630065" y="4962448"/>
            <a:ext cx="473241" cy="473240"/>
          </a:xfrm>
          <a:prstGeom prst="ellipse">
            <a:avLst/>
          </a:prstGeom>
          <a:solidFill>
            <a:srgbClr val="06193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6407045" y="4962448"/>
            <a:ext cx="473241" cy="473240"/>
          </a:xfrm>
          <a:prstGeom prst="ellipse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7115748" y="4962448"/>
            <a:ext cx="473241" cy="473240"/>
          </a:xfrm>
          <a:prstGeom prst="ellipse">
            <a:avLst/>
          </a:prstGeom>
          <a:solidFill>
            <a:srgbClr val="13A2A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6623497" y="2659124"/>
            <a:ext cx="448080" cy="2028170"/>
          </a:xfrm>
          <a:prstGeom prst="rect">
            <a:avLst/>
          </a:prstGeom>
          <a:solidFill>
            <a:srgbClr val="EF823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" name="Freeform 7"/>
          <p:cNvSpPr/>
          <p:nvPr/>
        </p:nvSpPr>
        <p:spPr>
          <a:xfrm>
            <a:off x="4787369" y="2687385"/>
            <a:ext cx="2291701" cy="205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70" y="16352"/>
                </a:moveTo>
                <a:lnTo>
                  <a:pt x="15957" y="12535"/>
                </a:lnTo>
                <a:lnTo>
                  <a:pt x="14595" y="10366"/>
                </a:lnTo>
                <a:lnTo>
                  <a:pt x="10197" y="10366"/>
                </a:lnTo>
                <a:lnTo>
                  <a:pt x="13816" y="16135"/>
                </a:lnTo>
                <a:cubicBezTo>
                  <a:pt x="12765" y="17089"/>
                  <a:pt x="11403" y="17653"/>
                  <a:pt x="9924" y="17653"/>
                </a:cubicBezTo>
                <a:cubicBezTo>
                  <a:pt x="6461" y="17653"/>
                  <a:pt x="3658" y="14573"/>
                  <a:pt x="3658" y="10800"/>
                </a:cubicBezTo>
                <a:cubicBezTo>
                  <a:pt x="3658" y="7027"/>
                  <a:pt x="6461" y="3947"/>
                  <a:pt x="9924" y="3947"/>
                </a:cubicBezTo>
                <a:cubicBezTo>
                  <a:pt x="11520" y="3947"/>
                  <a:pt x="12960" y="4598"/>
                  <a:pt x="14050" y="5682"/>
                </a:cubicBezTo>
                <a:cubicBezTo>
                  <a:pt x="14089" y="5725"/>
                  <a:pt x="14128" y="5769"/>
                  <a:pt x="14166" y="5812"/>
                </a:cubicBezTo>
                <a:lnTo>
                  <a:pt x="16229" y="2516"/>
                </a:lnTo>
                <a:cubicBezTo>
                  <a:pt x="14517" y="954"/>
                  <a:pt x="12298" y="0"/>
                  <a:pt x="9885" y="0"/>
                </a:cubicBezTo>
                <a:cubicBezTo>
                  <a:pt x="4437" y="0"/>
                  <a:pt x="0" y="4858"/>
                  <a:pt x="0" y="10800"/>
                </a:cubicBezTo>
                <a:cubicBezTo>
                  <a:pt x="0" y="16786"/>
                  <a:pt x="4437" y="21600"/>
                  <a:pt x="9885" y="21600"/>
                </a:cubicBezTo>
                <a:cubicBezTo>
                  <a:pt x="12143" y="21600"/>
                  <a:pt x="14205" y="20776"/>
                  <a:pt x="15840" y="19431"/>
                </a:cubicBezTo>
                <a:lnTo>
                  <a:pt x="17202" y="21600"/>
                </a:lnTo>
                <a:lnTo>
                  <a:pt x="21600" y="21600"/>
                </a:lnTo>
                <a:lnTo>
                  <a:pt x="18370" y="16352"/>
                </a:lnTo>
                <a:close/>
              </a:path>
            </a:pathLst>
          </a:custGeom>
          <a:solidFill>
            <a:srgbClr val="1B2543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866986">
              <a:defRPr b="0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61" name="Screenshot 2023-02-23 at 23.35.37.png" descr="Screenshot 2023-02-23 at 23.35.37.png"/>
          <p:cNvPicPr>
            <a:picLocks noChangeAspect="1"/>
          </p:cNvPicPr>
          <p:nvPr/>
        </p:nvPicPr>
        <p:blipFill>
          <a:blip r:embed="rId2">
            <a:extLst/>
          </a:blip>
          <a:srcRect l="2194" t="8917" r="2660" b="12819"/>
          <a:stretch>
            <a:fillRect/>
          </a:stretch>
        </p:blipFill>
        <p:spPr>
          <a:xfrm>
            <a:off x="1154288" y="6462813"/>
            <a:ext cx="10978755" cy="2219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0" h="21574" fill="norm" stroke="1" extrusionOk="0">
                <a:moveTo>
                  <a:pt x="20293" y="0"/>
                </a:moveTo>
                <a:cubicBezTo>
                  <a:pt x="20193" y="0"/>
                  <a:pt x="20121" y="54"/>
                  <a:pt x="20067" y="189"/>
                </a:cubicBezTo>
                <a:cubicBezTo>
                  <a:pt x="20019" y="343"/>
                  <a:pt x="19977" y="552"/>
                  <a:pt x="19950" y="818"/>
                </a:cubicBezTo>
                <a:cubicBezTo>
                  <a:pt x="19904" y="1268"/>
                  <a:pt x="19901" y="1668"/>
                  <a:pt x="19934" y="2557"/>
                </a:cubicBezTo>
                <a:cubicBezTo>
                  <a:pt x="19961" y="3259"/>
                  <a:pt x="19954" y="3632"/>
                  <a:pt x="19910" y="3861"/>
                </a:cubicBezTo>
                <a:cubicBezTo>
                  <a:pt x="19893" y="3953"/>
                  <a:pt x="19815" y="4213"/>
                  <a:pt x="19736" y="4440"/>
                </a:cubicBezTo>
                <a:cubicBezTo>
                  <a:pt x="19717" y="4497"/>
                  <a:pt x="19699" y="4555"/>
                  <a:pt x="19680" y="4613"/>
                </a:cubicBezTo>
                <a:cubicBezTo>
                  <a:pt x="19679" y="4618"/>
                  <a:pt x="19677" y="4624"/>
                  <a:pt x="19676" y="4629"/>
                </a:cubicBezTo>
                <a:cubicBezTo>
                  <a:pt x="19528" y="5104"/>
                  <a:pt x="19412" y="5561"/>
                  <a:pt x="19316" y="6052"/>
                </a:cubicBezTo>
                <a:cubicBezTo>
                  <a:pt x="19214" y="6597"/>
                  <a:pt x="19131" y="7217"/>
                  <a:pt x="19052" y="7992"/>
                </a:cubicBezTo>
                <a:cubicBezTo>
                  <a:pt x="19002" y="8498"/>
                  <a:pt x="18934" y="9515"/>
                  <a:pt x="18904" y="10164"/>
                </a:cubicBezTo>
                <a:cubicBezTo>
                  <a:pt x="18892" y="10506"/>
                  <a:pt x="18889" y="10800"/>
                  <a:pt x="18898" y="11028"/>
                </a:cubicBezTo>
                <a:cubicBezTo>
                  <a:pt x="18911" y="11236"/>
                  <a:pt x="18935" y="11417"/>
                  <a:pt x="18967" y="11548"/>
                </a:cubicBezTo>
                <a:cubicBezTo>
                  <a:pt x="18968" y="11554"/>
                  <a:pt x="18970" y="11558"/>
                  <a:pt x="18971" y="11564"/>
                </a:cubicBezTo>
                <a:cubicBezTo>
                  <a:pt x="18979" y="11595"/>
                  <a:pt x="18988" y="11624"/>
                  <a:pt x="18997" y="11649"/>
                </a:cubicBezTo>
                <a:cubicBezTo>
                  <a:pt x="19146" y="11944"/>
                  <a:pt x="19237" y="11638"/>
                  <a:pt x="19315" y="10576"/>
                </a:cubicBezTo>
                <a:cubicBezTo>
                  <a:pt x="19356" y="10018"/>
                  <a:pt x="19389" y="9613"/>
                  <a:pt x="19419" y="9261"/>
                </a:cubicBezTo>
                <a:cubicBezTo>
                  <a:pt x="19428" y="9165"/>
                  <a:pt x="19436" y="9067"/>
                  <a:pt x="19444" y="8979"/>
                </a:cubicBezTo>
                <a:cubicBezTo>
                  <a:pt x="19492" y="8463"/>
                  <a:pt x="19534" y="8143"/>
                  <a:pt x="19582" y="7911"/>
                </a:cubicBezTo>
                <a:cubicBezTo>
                  <a:pt x="19623" y="7674"/>
                  <a:pt x="19658" y="7542"/>
                  <a:pt x="19686" y="7537"/>
                </a:cubicBezTo>
                <a:cubicBezTo>
                  <a:pt x="19688" y="7532"/>
                  <a:pt x="19690" y="7521"/>
                  <a:pt x="19690" y="7521"/>
                </a:cubicBezTo>
                <a:cubicBezTo>
                  <a:pt x="19692" y="7521"/>
                  <a:pt x="19694" y="7534"/>
                  <a:pt x="19696" y="7537"/>
                </a:cubicBezTo>
                <a:cubicBezTo>
                  <a:pt x="19710" y="7551"/>
                  <a:pt x="19724" y="7596"/>
                  <a:pt x="19735" y="7676"/>
                </a:cubicBezTo>
                <a:cubicBezTo>
                  <a:pt x="19766" y="7896"/>
                  <a:pt x="19762" y="8257"/>
                  <a:pt x="19719" y="9149"/>
                </a:cubicBezTo>
                <a:cubicBezTo>
                  <a:pt x="19690" y="9767"/>
                  <a:pt x="19681" y="10109"/>
                  <a:pt x="19680" y="10800"/>
                </a:cubicBezTo>
                <a:cubicBezTo>
                  <a:pt x="19680" y="11104"/>
                  <a:pt x="19681" y="11254"/>
                  <a:pt x="19683" y="11406"/>
                </a:cubicBezTo>
                <a:cubicBezTo>
                  <a:pt x="19690" y="11636"/>
                  <a:pt x="19702" y="11834"/>
                  <a:pt x="19717" y="12011"/>
                </a:cubicBezTo>
                <a:cubicBezTo>
                  <a:pt x="19742" y="12208"/>
                  <a:pt x="19852" y="12805"/>
                  <a:pt x="19985" y="13461"/>
                </a:cubicBezTo>
                <a:cubicBezTo>
                  <a:pt x="20010" y="13585"/>
                  <a:pt x="20038" y="13710"/>
                  <a:pt x="20062" y="13832"/>
                </a:cubicBezTo>
                <a:cubicBezTo>
                  <a:pt x="20086" y="13944"/>
                  <a:pt x="20104" y="14040"/>
                  <a:pt x="20117" y="14113"/>
                </a:cubicBezTo>
                <a:cubicBezTo>
                  <a:pt x="20138" y="14224"/>
                  <a:pt x="20156" y="14334"/>
                  <a:pt x="20176" y="14445"/>
                </a:cubicBezTo>
                <a:cubicBezTo>
                  <a:pt x="20383" y="15560"/>
                  <a:pt x="20511" y="16491"/>
                  <a:pt x="20633" y="17754"/>
                </a:cubicBezTo>
                <a:cubicBezTo>
                  <a:pt x="20707" y="18516"/>
                  <a:pt x="20788" y="19629"/>
                  <a:pt x="20775" y="19695"/>
                </a:cubicBezTo>
                <a:cubicBezTo>
                  <a:pt x="20770" y="19717"/>
                  <a:pt x="20416" y="19733"/>
                  <a:pt x="19988" y="19733"/>
                </a:cubicBezTo>
                <a:lnTo>
                  <a:pt x="19945" y="19733"/>
                </a:lnTo>
                <a:lnTo>
                  <a:pt x="19210" y="19733"/>
                </a:lnTo>
                <a:lnTo>
                  <a:pt x="19209" y="19733"/>
                </a:lnTo>
                <a:lnTo>
                  <a:pt x="19199" y="19675"/>
                </a:lnTo>
                <a:lnTo>
                  <a:pt x="19197" y="19664"/>
                </a:lnTo>
                <a:lnTo>
                  <a:pt x="19178" y="19664"/>
                </a:lnTo>
                <a:lnTo>
                  <a:pt x="19088" y="19012"/>
                </a:lnTo>
                <a:cubicBezTo>
                  <a:pt x="19069" y="18877"/>
                  <a:pt x="19054" y="18745"/>
                  <a:pt x="19040" y="18618"/>
                </a:cubicBezTo>
                <a:cubicBezTo>
                  <a:pt x="19016" y="18407"/>
                  <a:pt x="18998" y="18222"/>
                  <a:pt x="18998" y="18152"/>
                </a:cubicBezTo>
                <a:cubicBezTo>
                  <a:pt x="18998" y="18148"/>
                  <a:pt x="18999" y="18140"/>
                  <a:pt x="19000" y="18136"/>
                </a:cubicBezTo>
                <a:cubicBezTo>
                  <a:pt x="18998" y="18096"/>
                  <a:pt x="18998" y="18061"/>
                  <a:pt x="19000" y="18040"/>
                </a:cubicBezTo>
                <a:cubicBezTo>
                  <a:pt x="19001" y="18019"/>
                  <a:pt x="19016" y="17946"/>
                  <a:pt x="19028" y="17882"/>
                </a:cubicBezTo>
                <a:cubicBezTo>
                  <a:pt x="19037" y="17840"/>
                  <a:pt x="19042" y="17813"/>
                  <a:pt x="19053" y="17758"/>
                </a:cubicBezTo>
                <a:cubicBezTo>
                  <a:pt x="19054" y="17755"/>
                  <a:pt x="19055" y="17750"/>
                  <a:pt x="19056" y="17747"/>
                </a:cubicBezTo>
                <a:cubicBezTo>
                  <a:pt x="19078" y="17627"/>
                  <a:pt x="19102" y="17502"/>
                  <a:pt x="19131" y="17376"/>
                </a:cubicBezTo>
                <a:cubicBezTo>
                  <a:pt x="19329" y="16529"/>
                  <a:pt x="19537" y="15233"/>
                  <a:pt x="19647" y="14160"/>
                </a:cubicBezTo>
                <a:cubicBezTo>
                  <a:pt x="19689" y="13750"/>
                  <a:pt x="19719" y="13482"/>
                  <a:pt x="19747" y="13296"/>
                </a:cubicBezTo>
                <a:lnTo>
                  <a:pt x="19751" y="13249"/>
                </a:lnTo>
                <a:cubicBezTo>
                  <a:pt x="19761" y="13125"/>
                  <a:pt x="19764" y="13035"/>
                  <a:pt x="19763" y="12964"/>
                </a:cubicBezTo>
                <a:lnTo>
                  <a:pt x="19747" y="12883"/>
                </a:lnTo>
                <a:cubicBezTo>
                  <a:pt x="19733" y="12816"/>
                  <a:pt x="19720" y="12781"/>
                  <a:pt x="19708" y="12775"/>
                </a:cubicBezTo>
                <a:cubicBezTo>
                  <a:pt x="19686" y="12816"/>
                  <a:pt x="19661" y="12932"/>
                  <a:pt x="19637" y="13076"/>
                </a:cubicBezTo>
                <a:cubicBezTo>
                  <a:pt x="19624" y="13174"/>
                  <a:pt x="19611" y="13290"/>
                  <a:pt x="19595" y="13442"/>
                </a:cubicBezTo>
                <a:cubicBezTo>
                  <a:pt x="19456" y="14819"/>
                  <a:pt x="19235" y="16137"/>
                  <a:pt x="18964" y="17211"/>
                </a:cubicBezTo>
                <a:cubicBezTo>
                  <a:pt x="18929" y="17347"/>
                  <a:pt x="18908" y="17438"/>
                  <a:pt x="18892" y="17515"/>
                </a:cubicBezTo>
                <a:cubicBezTo>
                  <a:pt x="18865" y="17726"/>
                  <a:pt x="18855" y="17932"/>
                  <a:pt x="18862" y="18163"/>
                </a:cubicBezTo>
                <a:cubicBezTo>
                  <a:pt x="18862" y="18165"/>
                  <a:pt x="18862" y="18169"/>
                  <a:pt x="18862" y="18171"/>
                </a:cubicBezTo>
                <a:cubicBezTo>
                  <a:pt x="18869" y="18306"/>
                  <a:pt x="18880" y="18456"/>
                  <a:pt x="18894" y="18611"/>
                </a:cubicBezTo>
                <a:cubicBezTo>
                  <a:pt x="18903" y="18704"/>
                  <a:pt x="18912" y="18794"/>
                  <a:pt x="18925" y="18900"/>
                </a:cubicBezTo>
                <a:cubicBezTo>
                  <a:pt x="18926" y="18914"/>
                  <a:pt x="18927" y="18929"/>
                  <a:pt x="18929" y="18942"/>
                </a:cubicBezTo>
                <a:cubicBezTo>
                  <a:pt x="18940" y="19041"/>
                  <a:pt x="18952" y="19138"/>
                  <a:pt x="18965" y="19236"/>
                </a:cubicBezTo>
                <a:cubicBezTo>
                  <a:pt x="18997" y="19463"/>
                  <a:pt x="19018" y="19668"/>
                  <a:pt x="19014" y="19691"/>
                </a:cubicBezTo>
                <a:cubicBezTo>
                  <a:pt x="19009" y="19714"/>
                  <a:pt x="18284" y="19733"/>
                  <a:pt x="17403" y="19733"/>
                </a:cubicBezTo>
                <a:cubicBezTo>
                  <a:pt x="16521" y="19733"/>
                  <a:pt x="15305" y="19754"/>
                  <a:pt x="14699" y="19779"/>
                </a:cubicBezTo>
                <a:lnTo>
                  <a:pt x="14241" y="19799"/>
                </a:lnTo>
                <a:cubicBezTo>
                  <a:pt x="13750" y="19875"/>
                  <a:pt x="13611" y="19923"/>
                  <a:pt x="13584" y="20092"/>
                </a:cubicBezTo>
                <a:lnTo>
                  <a:pt x="13582" y="20111"/>
                </a:lnTo>
                <a:cubicBezTo>
                  <a:pt x="13580" y="20161"/>
                  <a:pt x="13578" y="20192"/>
                  <a:pt x="13575" y="20242"/>
                </a:cubicBezTo>
                <a:cubicBezTo>
                  <a:pt x="13578" y="20477"/>
                  <a:pt x="13620" y="20540"/>
                  <a:pt x="13796" y="20589"/>
                </a:cubicBezTo>
                <a:cubicBezTo>
                  <a:pt x="13904" y="20620"/>
                  <a:pt x="15255" y="20653"/>
                  <a:pt x="16846" y="20674"/>
                </a:cubicBezTo>
                <a:cubicBezTo>
                  <a:pt x="17172" y="20675"/>
                  <a:pt x="17188" y="20678"/>
                  <a:pt x="17537" y="20678"/>
                </a:cubicBezTo>
                <a:lnTo>
                  <a:pt x="20571" y="20674"/>
                </a:lnTo>
                <a:cubicBezTo>
                  <a:pt x="20759" y="20660"/>
                  <a:pt x="20890" y="20646"/>
                  <a:pt x="20920" y="20628"/>
                </a:cubicBezTo>
                <a:lnTo>
                  <a:pt x="21136" y="20115"/>
                </a:lnTo>
                <a:cubicBezTo>
                  <a:pt x="21402" y="19486"/>
                  <a:pt x="21550" y="18952"/>
                  <a:pt x="21550" y="18626"/>
                </a:cubicBezTo>
                <a:cubicBezTo>
                  <a:pt x="21550" y="18574"/>
                  <a:pt x="21547" y="18540"/>
                  <a:pt x="21543" y="18510"/>
                </a:cubicBezTo>
                <a:cubicBezTo>
                  <a:pt x="21541" y="18504"/>
                  <a:pt x="21540" y="18497"/>
                  <a:pt x="21538" y="18491"/>
                </a:cubicBezTo>
                <a:cubicBezTo>
                  <a:pt x="21523" y="18425"/>
                  <a:pt x="21491" y="18446"/>
                  <a:pt x="21446" y="18561"/>
                </a:cubicBezTo>
                <a:cubicBezTo>
                  <a:pt x="21432" y="18609"/>
                  <a:pt x="21418" y="18666"/>
                  <a:pt x="21400" y="18742"/>
                </a:cubicBezTo>
                <a:cubicBezTo>
                  <a:pt x="21324" y="19069"/>
                  <a:pt x="21025" y="19878"/>
                  <a:pt x="20981" y="19876"/>
                </a:cubicBezTo>
                <a:cubicBezTo>
                  <a:pt x="20962" y="19875"/>
                  <a:pt x="20945" y="19804"/>
                  <a:pt x="20928" y="19652"/>
                </a:cubicBezTo>
                <a:cubicBezTo>
                  <a:pt x="20927" y="19652"/>
                  <a:pt x="20927" y="19652"/>
                  <a:pt x="20927" y="19652"/>
                </a:cubicBezTo>
                <a:cubicBezTo>
                  <a:pt x="20899" y="19538"/>
                  <a:pt x="20876" y="19304"/>
                  <a:pt x="20876" y="19131"/>
                </a:cubicBezTo>
                <a:cubicBezTo>
                  <a:pt x="20876" y="18959"/>
                  <a:pt x="20796" y="18023"/>
                  <a:pt x="20698" y="17049"/>
                </a:cubicBezTo>
                <a:cubicBezTo>
                  <a:pt x="20549" y="15572"/>
                  <a:pt x="20460" y="14972"/>
                  <a:pt x="20167" y="13446"/>
                </a:cubicBezTo>
                <a:cubicBezTo>
                  <a:pt x="20162" y="13421"/>
                  <a:pt x="20159" y="13401"/>
                  <a:pt x="20155" y="13377"/>
                </a:cubicBezTo>
                <a:cubicBezTo>
                  <a:pt x="20145" y="13326"/>
                  <a:pt x="20138" y="13289"/>
                  <a:pt x="20128" y="13238"/>
                </a:cubicBezTo>
                <a:cubicBezTo>
                  <a:pt x="19945" y="12319"/>
                  <a:pt x="19846" y="11766"/>
                  <a:pt x="19828" y="11560"/>
                </a:cubicBezTo>
                <a:cubicBezTo>
                  <a:pt x="19823" y="11508"/>
                  <a:pt x="19821" y="11447"/>
                  <a:pt x="19817" y="11390"/>
                </a:cubicBezTo>
                <a:cubicBezTo>
                  <a:pt x="19808" y="11318"/>
                  <a:pt x="19797" y="11243"/>
                  <a:pt x="19796" y="11209"/>
                </a:cubicBezTo>
                <a:cubicBezTo>
                  <a:pt x="19784" y="10984"/>
                  <a:pt x="19799" y="10222"/>
                  <a:pt x="19829" y="9516"/>
                </a:cubicBezTo>
                <a:cubicBezTo>
                  <a:pt x="19859" y="8809"/>
                  <a:pt x="19874" y="7930"/>
                  <a:pt x="19863" y="7568"/>
                </a:cubicBezTo>
                <a:cubicBezTo>
                  <a:pt x="19860" y="7485"/>
                  <a:pt x="19860" y="7432"/>
                  <a:pt x="19859" y="7367"/>
                </a:cubicBezTo>
                <a:cubicBezTo>
                  <a:pt x="19851" y="7164"/>
                  <a:pt x="19846" y="6976"/>
                  <a:pt x="19850" y="6927"/>
                </a:cubicBezTo>
                <a:cubicBezTo>
                  <a:pt x="19855" y="6871"/>
                  <a:pt x="19885" y="6761"/>
                  <a:pt x="19918" y="6673"/>
                </a:cubicBezTo>
                <a:cubicBezTo>
                  <a:pt x="19923" y="6653"/>
                  <a:pt x="19927" y="6633"/>
                  <a:pt x="19934" y="6611"/>
                </a:cubicBezTo>
                <a:cubicBezTo>
                  <a:pt x="19998" y="6402"/>
                  <a:pt x="20039" y="6020"/>
                  <a:pt x="20025" y="5867"/>
                </a:cubicBezTo>
                <a:cubicBezTo>
                  <a:pt x="20022" y="5851"/>
                  <a:pt x="20019" y="5836"/>
                  <a:pt x="20016" y="5824"/>
                </a:cubicBezTo>
                <a:cubicBezTo>
                  <a:pt x="20014" y="5819"/>
                  <a:pt x="20013" y="5809"/>
                  <a:pt x="20011" y="5805"/>
                </a:cubicBezTo>
                <a:cubicBezTo>
                  <a:pt x="20010" y="5802"/>
                  <a:pt x="20009" y="5804"/>
                  <a:pt x="20008" y="5801"/>
                </a:cubicBezTo>
                <a:cubicBezTo>
                  <a:pt x="20007" y="5798"/>
                  <a:pt x="20006" y="5793"/>
                  <a:pt x="20004" y="5793"/>
                </a:cubicBezTo>
                <a:cubicBezTo>
                  <a:pt x="19994" y="5793"/>
                  <a:pt x="19973" y="5841"/>
                  <a:pt x="19944" y="5913"/>
                </a:cubicBezTo>
                <a:cubicBezTo>
                  <a:pt x="19938" y="5929"/>
                  <a:pt x="19938" y="5926"/>
                  <a:pt x="19931" y="5944"/>
                </a:cubicBezTo>
                <a:cubicBezTo>
                  <a:pt x="19928" y="5952"/>
                  <a:pt x="19926" y="5955"/>
                  <a:pt x="19923" y="5963"/>
                </a:cubicBezTo>
                <a:cubicBezTo>
                  <a:pt x="19815" y="6273"/>
                  <a:pt x="19623" y="6875"/>
                  <a:pt x="19565" y="7097"/>
                </a:cubicBezTo>
                <a:cubicBezTo>
                  <a:pt x="19529" y="7251"/>
                  <a:pt x="19497" y="7414"/>
                  <a:pt x="19468" y="7583"/>
                </a:cubicBezTo>
                <a:cubicBezTo>
                  <a:pt x="19464" y="7606"/>
                  <a:pt x="19460" y="7626"/>
                  <a:pt x="19457" y="7649"/>
                </a:cubicBezTo>
                <a:cubicBezTo>
                  <a:pt x="19361" y="8269"/>
                  <a:pt x="19277" y="9169"/>
                  <a:pt x="19231" y="10113"/>
                </a:cubicBezTo>
                <a:cubicBezTo>
                  <a:pt x="19212" y="10504"/>
                  <a:pt x="19188" y="10813"/>
                  <a:pt x="19169" y="10916"/>
                </a:cubicBezTo>
                <a:cubicBezTo>
                  <a:pt x="19151" y="11009"/>
                  <a:pt x="19130" y="11050"/>
                  <a:pt x="19109" y="11066"/>
                </a:cubicBezTo>
                <a:cubicBezTo>
                  <a:pt x="19088" y="11082"/>
                  <a:pt x="19068" y="11062"/>
                  <a:pt x="19051" y="11004"/>
                </a:cubicBezTo>
                <a:cubicBezTo>
                  <a:pt x="19043" y="10987"/>
                  <a:pt x="19035" y="10965"/>
                  <a:pt x="19028" y="10927"/>
                </a:cubicBezTo>
                <a:cubicBezTo>
                  <a:pt x="18994" y="10760"/>
                  <a:pt x="18998" y="10494"/>
                  <a:pt x="19049" y="9701"/>
                </a:cubicBezTo>
                <a:cubicBezTo>
                  <a:pt x="19056" y="9585"/>
                  <a:pt x="19065" y="9491"/>
                  <a:pt x="19073" y="9381"/>
                </a:cubicBezTo>
                <a:cubicBezTo>
                  <a:pt x="19082" y="9244"/>
                  <a:pt x="19093" y="9095"/>
                  <a:pt x="19105" y="8945"/>
                </a:cubicBezTo>
                <a:cubicBezTo>
                  <a:pt x="19115" y="8817"/>
                  <a:pt x="19125" y="8684"/>
                  <a:pt x="19136" y="8563"/>
                </a:cubicBezTo>
                <a:cubicBezTo>
                  <a:pt x="19144" y="8469"/>
                  <a:pt x="19149" y="8387"/>
                  <a:pt x="19158" y="8289"/>
                </a:cubicBezTo>
                <a:cubicBezTo>
                  <a:pt x="19208" y="7717"/>
                  <a:pt x="19265" y="7252"/>
                  <a:pt x="19340" y="6812"/>
                </a:cubicBezTo>
                <a:cubicBezTo>
                  <a:pt x="19340" y="6810"/>
                  <a:pt x="19340" y="6809"/>
                  <a:pt x="19340" y="6808"/>
                </a:cubicBezTo>
                <a:cubicBezTo>
                  <a:pt x="19342" y="6798"/>
                  <a:pt x="19344" y="6787"/>
                  <a:pt x="19345" y="6777"/>
                </a:cubicBezTo>
                <a:cubicBezTo>
                  <a:pt x="19359" y="6696"/>
                  <a:pt x="19373" y="6617"/>
                  <a:pt x="19388" y="6538"/>
                </a:cubicBezTo>
                <a:cubicBezTo>
                  <a:pt x="19402" y="6465"/>
                  <a:pt x="19418" y="6391"/>
                  <a:pt x="19433" y="6318"/>
                </a:cubicBezTo>
                <a:cubicBezTo>
                  <a:pt x="19522" y="5900"/>
                  <a:pt x="19634" y="5479"/>
                  <a:pt x="19783" y="4983"/>
                </a:cubicBezTo>
                <a:cubicBezTo>
                  <a:pt x="19858" y="4734"/>
                  <a:pt x="19912" y="4546"/>
                  <a:pt x="19954" y="4386"/>
                </a:cubicBezTo>
                <a:cubicBezTo>
                  <a:pt x="19978" y="4292"/>
                  <a:pt x="20000" y="4203"/>
                  <a:pt x="20015" y="4135"/>
                </a:cubicBezTo>
                <a:cubicBezTo>
                  <a:pt x="20095" y="3711"/>
                  <a:pt x="20098" y="3306"/>
                  <a:pt x="20063" y="2519"/>
                </a:cubicBezTo>
                <a:cubicBezTo>
                  <a:pt x="20044" y="2104"/>
                  <a:pt x="20037" y="1792"/>
                  <a:pt x="20040" y="1539"/>
                </a:cubicBezTo>
                <a:cubicBezTo>
                  <a:pt x="20040" y="1347"/>
                  <a:pt x="20048" y="1193"/>
                  <a:pt x="20066" y="1057"/>
                </a:cubicBezTo>
                <a:cubicBezTo>
                  <a:pt x="20070" y="1027"/>
                  <a:pt x="20074" y="997"/>
                  <a:pt x="20078" y="968"/>
                </a:cubicBezTo>
                <a:cubicBezTo>
                  <a:pt x="20080" y="961"/>
                  <a:pt x="20080" y="952"/>
                  <a:pt x="20082" y="945"/>
                </a:cubicBezTo>
                <a:cubicBezTo>
                  <a:pt x="20082" y="940"/>
                  <a:pt x="20083" y="934"/>
                  <a:pt x="20084" y="930"/>
                </a:cubicBezTo>
                <a:cubicBezTo>
                  <a:pt x="20086" y="915"/>
                  <a:pt x="20087" y="902"/>
                  <a:pt x="20090" y="887"/>
                </a:cubicBezTo>
                <a:cubicBezTo>
                  <a:pt x="20094" y="864"/>
                  <a:pt x="20099" y="851"/>
                  <a:pt x="20103" y="829"/>
                </a:cubicBezTo>
                <a:cubicBezTo>
                  <a:pt x="20105" y="812"/>
                  <a:pt x="20107" y="796"/>
                  <a:pt x="20111" y="779"/>
                </a:cubicBezTo>
                <a:cubicBezTo>
                  <a:pt x="20113" y="771"/>
                  <a:pt x="20115" y="764"/>
                  <a:pt x="20117" y="756"/>
                </a:cubicBezTo>
                <a:cubicBezTo>
                  <a:pt x="20171" y="495"/>
                  <a:pt x="20217" y="401"/>
                  <a:pt x="20293" y="401"/>
                </a:cubicBezTo>
                <a:cubicBezTo>
                  <a:pt x="20365" y="401"/>
                  <a:pt x="20411" y="493"/>
                  <a:pt x="20461" y="729"/>
                </a:cubicBezTo>
                <a:cubicBezTo>
                  <a:pt x="20498" y="875"/>
                  <a:pt x="20524" y="1058"/>
                  <a:pt x="20540" y="1296"/>
                </a:cubicBezTo>
                <a:cubicBezTo>
                  <a:pt x="20540" y="1296"/>
                  <a:pt x="20540" y="1299"/>
                  <a:pt x="20540" y="1300"/>
                </a:cubicBezTo>
                <a:cubicBezTo>
                  <a:pt x="20581" y="1807"/>
                  <a:pt x="20584" y="2485"/>
                  <a:pt x="20538" y="2924"/>
                </a:cubicBezTo>
                <a:cubicBezTo>
                  <a:pt x="20525" y="3044"/>
                  <a:pt x="20496" y="3181"/>
                  <a:pt x="20466" y="3279"/>
                </a:cubicBezTo>
                <a:cubicBezTo>
                  <a:pt x="20437" y="3419"/>
                  <a:pt x="20402" y="3510"/>
                  <a:pt x="20362" y="3510"/>
                </a:cubicBezTo>
                <a:cubicBezTo>
                  <a:pt x="20333" y="3510"/>
                  <a:pt x="20293" y="3699"/>
                  <a:pt x="20271" y="3927"/>
                </a:cubicBezTo>
                <a:cubicBezTo>
                  <a:pt x="20257" y="4105"/>
                  <a:pt x="20251" y="4246"/>
                  <a:pt x="20254" y="4405"/>
                </a:cubicBezTo>
                <a:cubicBezTo>
                  <a:pt x="20255" y="4457"/>
                  <a:pt x="20258" y="4520"/>
                  <a:pt x="20261" y="4582"/>
                </a:cubicBezTo>
                <a:cubicBezTo>
                  <a:pt x="20269" y="4736"/>
                  <a:pt x="20282" y="4909"/>
                  <a:pt x="20305" y="5157"/>
                </a:cubicBezTo>
                <a:cubicBezTo>
                  <a:pt x="20380" y="5949"/>
                  <a:pt x="20403" y="6312"/>
                  <a:pt x="20409" y="7159"/>
                </a:cubicBezTo>
                <a:cubicBezTo>
                  <a:pt x="20412" y="7345"/>
                  <a:pt x="20413" y="7542"/>
                  <a:pt x="20413" y="7749"/>
                </a:cubicBezTo>
                <a:cubicBezTo>
                  <a:pt x="20414" y="7915"/>
                  <a:pt x="20415" y="8083"/>
                  <a:pt x="20413" y="8258"/>
                </a:cubicBezTo>
                <a:cubicBezTo>
                  <a:pt x="20413" y="8264"/>
                  <a:pt x="20413" y="8268"/>
                  <a:pt x="20413" y="8274"/>
                </a:cubicBezTo>
                <a:cubicBezTo>
                  <a:pt x="20411" y="8543"/>
                  <a:pt x="20408" y="8735"/>
                  <a:pt x="20406" y="8929"/>
                </a:cubicBezTo>
                <a:cubicBezTo>
                  <a:pt x="20402" y="9318"/>
                  <a:pt x="20398" y="9633"/>
                  <a:pt x="20392" y="9739"/>
                </a:cubicBezTo>
                <a:cubicBezTo>
                  <a:pt x="20383" y="9909"/>
                  <a:pt x="20348" y="10186"/>
                  <a:pt x="20313" y="10383"/>
                </a:cubicBezTo>
                <a:cubicBezTo>
                  <a:pt x="20273" y="10604"/>
                  <a:pt x="20257" y="10749"/>
                  <a:pt x="20259" y="10835"/>
                </a:cubicBezTo>
                <a:cubicBezTo>
                  <a:pt x="20264" y="10880"/>
                  <a:pt x="20270" y="10928"/>
                  <a:pt x="20284" y="11020"/>
                </a:cubicBezTo>
                <a:cubicBezTo>
                  <a:pt x="20297" y="11100"/>
                  <a:pt x="20316" y="11206"/>
                  <a:pt x="20333" y="11305"/>
                </a:cubicBezTo>
                <a:cubicBezTo>
                  <a:pt x="20343" y="11361"/>
                  <a:pt x="20351" y="11407"/>
                  <a:pt x="20362" y="11463"/>
                </a:cubicBezTo>
                <a:cubicBezTo>
                  <a:pt x="20573" y="12556"/>
                  <a:pt x="20712" y="13553"/>
                  <a:pt x="20849" y="14954"/>
                </a:cubicBezTo>
                <a:cubicBezTo>
                  <a:pt x="20950" y="15987"/>
                  <a:pt x="21071" y="17555"/>
                  <a:pt x="21095" y="18140"/>
                </a:cubicBezTo>
                <a:cubicBezTo>
                  <a:pt x="21095" y="18145"/>
                  <a:pt x="21096" y="18147"/>
                  <a:pt x="21096" y="18152"/>
                </a:cubicBezTo>
                <a:cubicBezTo>
                  <a:pt x="21121" y="18427"/>
                  <a:pt x="21143" y="18575"/>
                  <a:pt x="21165" y="18576"/>
                </a:cubicBezTo>
                <a:cubicBezTo>
                  <a:pt x="21167" y="18575"/>
                  <a:pt x="21170" y="18570"/>
                  <a:pt x="21172" y="18568"/>
                </a:cubicBezTo>
                <a:cubicBezTo>
                  <a:pt x="21181" y="18559"/>
                  <a:pt x="21189" y="18538"/>
                  <a:pt x="21199" y="18491"/>
                </a:cubicBezTo>
                <a:cubicBezTo>
                  <a:pt x="21222" y="18373"/>
                  <a:pt x="21216" y="18013"/>
                  <a:pt x="21188" y="17519"/>
                </a:cubicBezTo>
                <a:cubicBezTo>
                  <a:pt x="21184" y="17458"/>
                  <a:pt x="21180" y="17392"/>
                  <a:pt x="21175" y="17326"/>
                </a:cubicBezTo>
                <a:cubicBezTo>
                  <a:pt x="21162" y="17120"/>
                  <a:pt x="21148" y="16906"/>
                  <a:pt x="21129" y="16667"/>
                </a:cubicBezTo>
                <a:cubicBezTo>
                  <a:pt x="21129" y="16659"/>
                  <a:pt x="21129" y="16655"/>
                  <a:pt x="21129" y="16647"/>
                </a:cubicBezTo>
                <a:cubicBezTo>
                  <a:pt x="21128" y="16643"/>
                  <a:pt x="21127" y="16636"/>
                  <a:pt x="21127" y="16632"/>
                </a:cubicBezTo>
                <a:cubicBezTo>
                  <a:pt x="21005" y="15075"/>
                  <a:pt x="20777" y="12960"/>
                  <a:pt x="20589" y="11865"/>
                </a:cubicBezTo>
                <a:cubicBezTo>
                  <a:pt x="20540" y="11584"/>
                  <a:pt x="20511" y="11390"/>
                  <a:pt x="20488" y="11224"/>
                </a:cubicBezTo>
                <a:cubicBezTo>
                  <a:pt x="20480" y="11175"/>
                  <a:pt x="20474" y="11125"/>
                  <a:pt x="20469" y="11082"/>
                </a:cubicBezTo>
                <a:cubicBezTo>
                  <a:pt x="20468" y="11073"/>
                  <a:pt x="20465" y="11059"/>
                  <a:pt x="20464" y="11051"/>
                </a:cubicBezTo>
                <a:cubicBezTo>
                  <a:pt x="20461" y="11034"/>
                  <a:pt x="20459" y="11014"/>
                  <a:pt x="20457" y="10997"/>
                </a:cubicBezTo>
                <a:cubicBezTo>
                  <a:pt x="20436" y="10795"/>
                  <a:pt x="20437" y="10666"/>
                  <a:pt x="20452" y="10522"/>
                </a:cubicBezTo>
                <a:cubicBezTo>
                  <a:pt x="20472" y="10336"/>
                  <a:pt x="20501" y="9735"/>
                  <a:pt x="20515" y="9188"/>
                </a:cubicBezTo>
                <a:cubicBezTo>
                  <a:pt x="20522" y="8883"/>
                  <a:pt x="20534" y="8635"/>
                  <a:pt x="20547" y="8439"/>
                </a:cubicBezTo>
                <a:cubicBezTo>
                  <a:pt x="20548" y="8295"/>
                  <a:pt x="20553" y="8141"/>
                  <a:pt x="20560" y="8077"/>
                </a:cubicBezTo>
                <a:cubicBezTo>
                  <a:pt x="20562" y="8053"/>
                  <a:pt x="20566" y="8041"/>
                  <a:pt x="20569" y="8031"/>
                </a:cubicBezTo>
                <a:cubicBezTo>
                  <a:pt x="20570" y="8012"/>
                  <a:pt x="20570" y="7991"/>
                  <a:pt x="20570" y="7988"/>
                </a:cubicBezTo>
                <a:cubicBezTo>
                  <a:pt x="20574" y="7956"/>
                  <a:pt x="20597" y="8020"/>
                  <a:pt x="20621" y="8131"/>
                </a:cubicBezTo>
                <a:cubicBezTo>
                  <a:pt x="20627" y="8155"/>
                  <a:pt x="20641" y="8205"/>
                  <a:pt x="20649" y="8239"/>
                </a:cubicBezTo>
                <a:cubicBezTo>
                  <a:pt x="20665" y="8298"/>
                  <a:pt x="20672" y="8311"/>
                  <a:pt x="20698" y="8409"/>
                </a:cubicBezTo>
                <a:cubicBezTo>
                  <a:pt x="20765" y="8665"/>
                  <a:pt x="20883" y="9153"/>
                  <a:pt x="20959" y="9492"/>
                </a:cubicBezTo>
                <a:cubicBezTo>
                  <a:pt x="20992" y="9642"/>
                  <a:pt x="21018" y="9753"/>
                  <a:pt x="21042" y="9851"/>
                </a:cubicBezTo>
                <a:cubicBezTo>
                  <a:pt x="21189" y="10319"/>
                  <a:pt x="21282" y="10296"/>
                  <a:pt x="21353" y="9793"/>
                </a:cubicBezTo>
                <a:cubicBezTo>
                  <a:pt x="21452" y="9094"/>
                  <a:pt x="21420" y="8720"/>
                  <a:pt x="21151" y="7433"/>
                </a:cubicBezTo>
                <a:cubicBezTo>
                  <a:pt x="20889" y="6175"/>
                  <a:pt x="20777" y="5770"/>
                  <a:pt x="20728" y="5928"/>
                </a:cubicBezTo>
                <a:cubicBezTo>
                  <a:pt x="20723" y="5961"/>
                  <a:pt x="20719" y="6003"/>
                  <a:pt x="20717" y="6071"/>
                </a:cubicBezTo>
                <a:cubicBezTo>
                  <a:pt x="20717" y="6087"/>
                  <a:pt x="20718" y="6096"/>
                  <a:pt x="20717" y="6110"/>
                </a:cubicBezTo>
                <a:cubicBezTo>
                  <a:pt x="20729" y="6233"/>
                  <a:pt x="20766" y="6457"/>
                  <a:pt x="20812" y="6711"/>
                </a:cubicBezTo>
                <a:cubicBezTo>
                  <a:pt x="20853" y="6904"/>
                  <a:pt x="20886" y="7060"/>
                  <a:pt x="20992" y="7541"/>
                </a:cubicBezTo>
                <a:cubicBezTo>
                  <a:pt x="21280" y="8842"/>
                  <a:pt x="21316" y="9083"/>
                  <a:pt x="21266" y="9415"/>
                </a:cubicBezTo>
                <a:cubicBezTo>
                  <a:pt x="21266" y="9416"/>
                  <a:pt x="21265" y="9418"/>
                  <a:pt x="21265" y="9419"/>
                </a:cubicBezTo>
                <a:cubicBezTo>
                  <a:pt x="21264" y="9422"/>
                  <a:pt x="21265" y="9428"/>
                  <a:pt x="21264" y="9431"/>
                </a:cubicBezTo>
                <a:cubicBezTo>
                  <a:pt x="21264" y="9434"/>
                  <a:pt x="21262" y="9435"/>
                  <a:pt x="21262" y="9438"/>
                </a:cubicBezTo>
                <a:cubicBezTo>
                  <a:pt x="21256" y="9475"/>
                  <a:pt x="21250" y="9504"/>
                  <a:pt x="21242" y="9527"/>
                </a:cubicBezTo>
                <a:cubicBezTo>
                  <a:pt x="21230" y="9576"/>
                  <a:pt x="21217" y="9616"/>
                  <a:pt x="21208" y="9616"/>
                </a:cubicBezTo>
                <a:cubicBezTo>
                  <a:pt x="21206" y="9616"/>
                  <a:pt x="21198" y="9586"/>
                  <a:pt x="21192" y="9566"/>
                </a:cubicBezTo>
                <a:cubicBezTo>
                  <a:pt x="21191" y="9565"/>
                  <a:pt x="21191" y="9567"/>
                  <a:pt x="21191" y="9566"/>
                </a:cubicBezTo>
                <a:cubicBezTo>
                  <a:pt x="21191" y="9565"/>
                  <a:pt x="21189" y="9558"/>
                  <a:pt x="21189" y="9558"/>
                </a:cubicBezTo>
                <a:cubicBezTo>
                  <a:pt x="21158" y="9458"/>
                  <a:pt x="21090" y="9169"/>
                  <a:pt x="21011" y="8821"/>
                </a:cubicBezTo>
                <a:cubicBezTo>
                  <a:pt x="20966" y="8644"/>
                  <a:pt x="20921" y="8467"/>
                  <a:pt x="20868" y="8239"/>
                </a:cubicBezTo>
                <a:cubicBezTo>
                  <a:pt x="20795" y="7920"/>
                  <a:pt x="20743" y="7673"/>
                  <a:pt x="20699" y="7452"/>
                </a:cubicBezTo>
                <a:cubicBezTo>
                  <a:pt x="20677" y="7362"/>
                  <a:pt x="20646" y="7233"/>
                  <a:pt x="20635" y="7190"/>
                </a:cubicBezTo>
                <a:cubicBezTo>
                  <a:pt x="20599" y="7059"/>
                  <a:pt x="20580" y="6976"/>
                  <a:pt x="20567" y="6897"/>
                </a:cubicBezTo>
                <a:lnTo>
                  <a:pt x="20553" y="6843"/>
                </a:lnTo>
                <a:lnTo>
                  <a:pt x="20549" y="6758"/>
                </a:lnTo>
                <a:cubicBezTo>
                  <a:pt x="20544" y="6701"/>
                  <a:pt x="20541" y="6637"/>
                  <a:pt x="20539" y="6553"/>
                </a:cubicBezTo>
                <a:cubicBezTo>
                  <a:pt x="20538" y="6531"/>
                  <a:pt x="20536" y="6497"/>
                  <a:pt x="20535" y="6472"/>
                </a:cubicBezTo>
                <a:cubicBezTo>
                  <a:pt x="20525" y="6380"/>
                  <a:pt x="20517" y="6292"/>
                  <a:pt x="20513" y="6206"/>
                </a:cubicBezTo>
                <a:cubicBezTo>
                  <a:pt x="20499" y="5877"/>
                  <a:pt x="20463" y="5377"/>
                  <a:pt x="20434" y="5095"/>
                </a:cubicBezTo>
                <a:cubicBezTo>
                  <a:pt x="20416" y="4929"/>
                  <a:pt x="20405" y="4802"/>
                  <a:pt x="20398" y="4690"/>
                </a:cubicBezTo>
                <a:cubicBezTo>
                  <a:pt x="20374" y="4455"/>
                  <a:pt x="20376" y="4415"/>
                  <a:pt x="20399" y="4266"/>
                </a:cubicBezTo>
                <a:cubicBezTo>
                  <a:pt x="20414" y="4167"/>
                  <a:pt x="20457" y="4029"/>
                  <a:pt x="20495" y="3957"/>
                </a:cubicBezTo>
                <a:cubicBezTo>
                  <a:pt x="20515" y="3921"/>
                  <a:pt x="20530" y="3881"/>
                  <a:pt x="20546" y="3838"/>
                </a:cubicBezTo>
                <a:cubicBezTo>
                  <a:pt x="20731" y="3208"/>
                  <a:pt x="20745" y="1427"/>
                  <a:pt x="20556" y="490"/>
                </a:cubicBezTo>
                <a:cubicBezTo>
                  <a:pt x="20476" y="92"/>
                  <a:pt x="20426" y="0"/>
                  <a:pt x="20293" y="0"/>
                </a:cubicBezTo>
                <a:close/>
                <a:moveTo>
                  <a:pt x="5389" y="4941"/>
                </a:moveTo>
                <a:cubicBezTo>
                  <a:pt x="5294" y="4934"/>
                  <a:pt x="5193" y="5113"/>
                  <a:pt x="5112" y="5485"/>
                </a:cubicBezTo>
                <a:cubicBezTo>
                  <a:pt x="5017" y="5927"/>
                  <a:pt x="5004" y="7027"/>
                  <a:pt x="5089" y="7448"/>
                </a:cubicBezTo>
                <a:cubicBezTo>
                  <a:pt x="5096" y="7484"/>
                  <a:pt x="5105" y="7516"/>
                  <a:pt x="5115" y="7545"/>
                </a:cubicBezTo>
                <a:cubicBezTo>
                  <a:pt x="5118" y="7551"/>
                  <a:pt x="5119" y="7561"/>
                  <a:pt x="5121" y="7568"/>
                </a:cubicBezTo>
                <a:cubicBezTo>
                  <a:pt x="5122" y="7568"/>
                  <a:pt x="5122" y="7567"/>
                  <a:pt x="5122" y="7568"/>
                </a:cubicBezTo>
                <a:cubicBezTo>
                  <a:pt x="5197" y="7761"/>
                  <a:pt x="5329" y="7767"/>
                  <a:pt x="5438" y="7579"/>
                </a:cubicBezTo>
                <a:cubicBezTo>
                  <a:pt x="5439" y="7578"/>
                  <a:pt x="5440" y="7576"/>
                  <a:pt x="5441" y="7575"/>
                </a:cubicBezTo>
                <a:cubicBezTo>
                  <a:pt x="5569" y="7293"/>
                  <a:pt x="5648" y="6739"/>
                  <a:pt x="5648" y="6094"/>
                </a:cubicBezTo>
                <a:cubicBezTo>
                  <a:pt x="5648" y="5945"/>
                  <a:pt x="5644" y="5812"/>
                  <a:pt x="5636" y="5689"/>
                </a:cubicBezTo>
                <a:cubicBezTo>
                  <a:pt x="5632" y="5633"/>
                  <a:pt x="5627" y="5579"/>
                  <a:pt x="5620" y="5527"/>
                </a:cubicBezTo>
                <a:cubicBezTo>
                  <a:pt x="5569" y="5145"/>
                  <a:pt x="5483" y="4948"/>
                  <a:pt x="5389" y="4941"/>
                </a:cubicBezTo>
                <a:close/>
                <a:moveTo>
                  <a:pt x="1342" y="6380"/>
                </a:moveTo>
                <a:cubicBezTo>
                  <a:pt x="894" y="6407"/>
                  <a:pt x="432" y="7570"/>
                  <a:pt x="200" y="9539"/>
                </a:cubicBezTo>
                <a:cubicBezTo>
                  <a:pt x="17" y="11088"/>
                  <a:pt x="-50" y="13275"/>
                  <a:pt x="40" y="14761"/>
                </a:cubicBezTo>
                <a:cubicBezTo>
                  <a:pt x="123" y="16127"/>
                  <a:pt x="387" y="17214"/>
                  <a:pt x="720" y="17558"/>
                </a:cubicBezTo>
                <a:cubicBezTo>
                  <a:pt x="1028" y="17875"/>
                  <a:pt x="1443" y="17386"/>
                  <a:pt x="1734" y="16397"/>
                </a:cubicBezTo>
                <a:cubicBezTo>
                  <a:pt x="1800" y="16162"/>
                  <a:pt x="1862" y="15903"/>
                  <a:pt x="1919" y="15614"/>
                </a:cubicBezTo>
                <a:cubicBezTo>
                  <a:pt x="1919" y="15613"/>
                  <a:pt x="1919" y="15611"/>
                  <a:pt x="1920" y="15610"/>
                </a:cubicBezTo>
                <a:cubicBezTo>
                  <a:pt x="1921" y="15605"/>
                  <a:pt x="1922" y="15599"/>
                  <a:pt x="1923" y="15594"/>
                </a:cubicBezTo>
                <a:cubicBezTo>
                  <a:pt x="1986" y="15270"/>
                  <a:pt x="2041" y="14911"/>
                  <a:pt x="2090" y="14526"/>
                </a:cubicBezTo>
                <a:cubicBezTo>
                  <a:pt x="2129" y="14161"/>
                  <a:pt x="2160" y="13761"/>
                  <a:pt x="2183" y="13323"/>
                </a:cubicBezTo>
                <a:cubicBezTo>
                  <a:pt x="2189" y="13173"/>
                  <a:pt x="2194" y="13013"/>
                  <a:pt x="2201" y="12790"/>
                </a:cubicBezTo>
                <a:cubicBezTo>
                  <a:pt x="2221" y="12176"/>
                  <a:pt x="2241" y="11604"/>
                  <a:pt x="2245" y="11517"/>
                </a:cubicBezTo>
                <a:lnTo>
                  <a:pt x="2248" y="11452"/>
                </a:lnTo>
                <a:cubicBezTo>
                  <a:pt x="2246" y="11437"/>
                  <a:pt x="2242" y="11424"/>
                  <a:pt x="2234" y="11413"/>
                </a:cubicBezTo>
                <a:lnTo>
                  <a:pt x="1660" y="11413"/>
                </a:lnTo>
                <a:cubicBezTo>
                  <a:pt x="1115" y="11413"/>
                  <a:pt x="1062" y="11438"/>
                  <a:pt x="1062" y="11718"/>
                </a:cubicBezTo>
                <a:cubicBezTo>
                  <a:pt x="1062" y="11887"/>
                  <a:pt x="1052" y="12324"/>
                  <a:pt x="1040" y="12686"/>
                </a:cubicBezTo>
                <a:lnTo>
                  <a:pt x="1021" y="13257"/>
                </a:lnTo>
                <a:cubicBezTo>
                  <a:pt x="1023" y="13262"/>
                  <a:pt x="1022" y="13268"/>
                  <a:pt x="1026" y="13272"/>
                </a:cubicBezTo>
                <a:cubicBezTo>
                  <a:pt x="1027" y="13274"/>
                  <a:pt x="1032" y="13275"/>
                  <a:pt x="1033" y="13276"/>
                </a:cubicBezTo>
                <a:cubicBezTo>
                  <a:pt x="1045" y="13287"/>
                  <a:pt x="1065" y="13294"/>
                  <a:pt x="1092" y="13299"/>
                </a:cubicBezTo>
                <a:cubicBezTo>
                  <a:pt x="1144" y="13310"/>
                  <a:pt x="1220" y="13314"/>
                  <a:pt x="1346" y="13311"/>
                </a:cubicBezTo>
                <a:cubicBezTo>
                  <a:pt x="1560" y="13306"/>
                  <a:pt x="1655" y="13324"/>
                  <a:pt x="1677" y="13369"/>
                </a:cubicBezTo>
                <a:cubicBezTo>
                  <a:pt x="1677" y="13369"/>
                  <a:pt x="1679" y="13369"/>
                  <a:pt x="1679" y="13369"/>
                </a:cubicBezTo>
                <a:cubicBezTo>
                  <a:pt x="1679" y="13370"/>
                  <a:pt x="1679" y="13371"/>
                  <a:pt x="1679" y="13373"/>
                </a:cubicBezTo>
                <a:cubicBezTo>
                  <a:pt x="1680" y="13377"/>
                  <a:pt x="1686" y="13380"/>
                  <a:pt x="1686" y="13384"/>
                </a:cubicBezTo>
                <a:cubicBezTo>
                  <a:pt x="1694" y="13499"/>
                  <a:pt x="1597" y="14167"/>
                  <a:pt x="1527" y="14487"/>
                </a:cubicBezTo>
                <a:cubicBezTo>
                  <a:pt x="1484" y="14684"/>
                  <a:pt x="1440" y="14837"/>
                  <a:pt x="1395" y="14962"/>
                </a:cubicBezTo>
                <a:cubicBezTo>
                  <a:pt x="1388" y="14983"/>
                  <a:pt x="1381" y="15010"/>
                  <a:pt x="1374" y="15027"/>
                </a:cubicBezTo>
                <a:cubicBezTo>
                  <a:pt x="1372" y="15034"/>
                  <a:pt x="1368" y="15040"/>
                  <a:pt x="1365" y="15047"/>
                </a:cubicBezTo>
                <a:cubicBezTo>
                  <a:pt x="1327" y="15138"/>
                  <a:pt x="1287" y="15205"/>
                  <a:pt x="1243" y="15251"/>
                </a:cubicBezTo>
                <a:cubicBezTo>
                  <a:pt x="1236" y="15259"/>
                  <a:pt x="1227" y="15265"/>
                  <a:pt x="1219" y="15270"/>
                </a:cubicBezTo>
                <a:cubicBezTo>
                  <a:pt x="1163" y="15320"/>
                  <a:pt x="1103" y="15338"/>
                  <a:pt x="1034" y="15324"/>
                </a:cubicBezTo>
                <a:cubicBezTo>
                  <a:pt x="875" y="15294"/>
                  <a:pt x="778" y="15125"/>
                  <a:pt x="686" y="14723"/>
                </a:cubicBezTo>
                <a:cubicBezTo>
                  <a:pt x="615" y="14414"/>
                  <a:pt x="570" y="13951"/>
                  <a:pt x="550" y="13407"/>
                </a:cubicBezTo>
                <a:cubicBezTo>
                  <a:pt x="550" y="13397"/>
                  <a:pt x="549" y="13387"/>
                  <a:pt x="549" y="13377"/>
                </a:cubicBezTo>
                <a:cubicBezTo>
                  <a:pt x="527" y="12735"/>
                  <a:pt x="541" y="11982"/>
                  <a:pt x="595" y="11213"/>
                </a:cubicBezTo>
                <a:cubicBezTo>
                  <a:pt x="632" y="10679"/>
                  <a:pt x="693" y="10207"/>
                  <a:pt x="769" y="9820"/>
                </a:cubicBezTo>
                <a:cubicBezTo>
                  <a:pt x="771" y="9809"/>
                  <a:pt x="773" y="9800"/>
                  <a:pt x="775" y="9789"/>
                </a:cubicBezTo>
                <a:cubicBezTo>
                  <a:pt x="795" y="9694"/>
                  <a:pt x="815" y="9603"/>
                  <a:pt x="836" y="9519"/>
                </a:cubicBezTo>
                <a:cubicBezTo>
                  <a:pt x="920" y="9185"/>
                  <a:pt x="1018" y="8946"/>
                  <a:pt x="1122" y="8844"/>
                </a:cubicBezTo>
                <a:cubicBezTo>
                  <a:pt x="1226" y="8743"/>
                  <a:pt x="1393" y="8790"/>
                  <a:pt x="1466" y="8941"/>
                </a:cubicBezTo>
                <a:cubicBezTo>
                  <a:pt x="1476" y="8963"/>
                  <a:pt x="1490" y="9006"/>
                  <a:pt x="1504" y="9049"/>
                </a:cubicBezTo>
                <a:cubicBezTo>
                  <a:pt x="1531" y="9117"/>
                  <a:pt x="1556" y="9212"/>
                  <a:pt x="1585" y="9350"/>
                </a:cubicBezTo>
                <a:cubicBezTo>
                  <a:pt x="1680" y="9796"/>
                  <a:pt x="1709" y="9832"/>
                  <a:pt x="1978" y="9832"/>
                </a:cubicBezTo>
                <a:lnTo>
                  <a:pt x="2252" y="9832"/>
                </a:lnTo>
                <a:lnTo>
                  <a:pt x="2252" y="9735"/>
                </a:lnTo>
                <a:cubicBezTo>
                  <a:pt x="2252" y="9467"/>
                  <a:pt x="2211" y="8791"/>
                  <a:pt x="2171" y="8374"/>
                </a:cubicBezTo>
                <a:cubicBezTo>
                  <a:pt x="2130" y="7957"/>
                  <a:pt x="2048" y="7514"/>
                  <a:pt x="1957" y="7186"/>
                </a:cubicBezTo>
                <a:cubicBezTo>
                  <a:pt x="1952" y="7169"/>
                  <a:pt x="1948" y="7152"/>
                  <a:pt x="1942" y="7136"/>
                </a:cubicBezTo>
                <a:cubicBezTo>
                  <a:pt x="1939" y="7126"/>
                  <a:pt x="1936" y="7118"/>
                  <a:pt x="1933" y="7109"/>
                </a:cubicBezTo>
                <a:cubicBezTo>
                  <a:pt x="1762" y="6618"/>
                  <a:pt x="1567" y="6387"/>
                  <a:pt x="1368" y="6380"/>
                </a:cubicBezTo>
                <a:cubicBezTo>
                  <a:pt x="1359" y="6380"/>
                  <a:pt x="1354" y="6380"/>
                  <a:pt x="1343" y="6380"/>
                </a:cubicBezTo>
                <a:cubicBezTo>
                  <a:pt x="1343" y="6380"/>
                  <a:pt x="1343" y="6380"/>
                  <a:pt x="1342" y="6380"/>
                </a:cubicBezTo>
                <a:close/>
                <a:moveTo>
                  <a:pt x="6104" y="6673"/>
                </a:moveTo>
                <a:lnTo>
                  <a:pt x="6073" y="7683"/>
                </a:lnTo>
                <a:cubicBezTo>
                  <a:pt x="6059" y="8157"/>
                  <a:pt x="6049" y="8396"/>
                  <a:pt x="6031" y="8536"/>
                </a:cubicBezTo>
                <a:cubicBezTo>
                  <a:pt x="6030" y="8549"/>
                  <a:pt x="6029" y="8559"/>
                  <a:pt x="6028" y="8571"/>
                </a:cubicBezTo>
                <a:lnTo>
                  <a:pt x="6021" y="8740"/>
                </a:lnTo>
                <a:lnTo>
                  <a:pt x="5995" y="8748"/>
                </a:lnTo>
                <a:cubicBezTo>
                  <a:pt x="5977" y="8782"/>
                  <a:pt x="5950" y="8775"/>
                  <a:pt x="5909" y="8775"/>
                </a:cubicBezTo>
                <a:cubicBezTo>
                  <a:pt x="5903" y="8775"/>
                  <a:pt x="5900" y="8778"/>
                  <a:pt x="5895" y="8779"/>
                </a:cubicBezTo>
                <a:cubicBezTo>
                  <a:pt x="5834" y="8836"/>
                  <a:pt x="5811" y="8956"/>
                  <a:pt x="5797" y="9315"/>
                </a:cubicBezTo>
                <a:cubicBezTo>
                  <a:pt x="5786" y="9599"/>
                  <a:pt x="5768" y="10071"/>
                  <a:pt x="5756" y="10360"/>
                </a:cubicBezTo>
                <a:cubicBezTo>
                  <a:pt x="5738" y="10833"/>
                  <a:pt x="5745" y="10885"/>
                  <a:pt x="5825" y="10885"/>
                </a:cubicBezTo>
                <a:cubicBezTo>
                  <a:pt x="5862" y="10885"/>
                  <a:pt x="5899" y="10925"/>
                  <a:pt x="5919" y="10981"/>
                </a:cubicBezTo>
                <a:cubicBezTo>
                  <a:pt x="5920" y="10983"/>
                  <a:pt x="5920" y="10984"/>
                  <a:pt x="5921" y="10985"/>
                </a:cubicBezTo>
                <a:cubicBezTo>
                  <a:pt x="5926" y="10992"/>
                  <a:pt x="5935" y="11000"/>
                  <a:pt x="5936" y="11008"/>
                </a:cubicBezTo>
                <a:cubicBezTo>
                  <a:pt x="5936" y="11009"/>
                  <a:pt x="5937" y="11008"/>
                  <a:pt x="5937" y="11008"/>
                </a:cubicBezTo>
                <a:cubicBezTo>
                  <a:pt x="5937" y="11010"/>
                  <a:pt x="5936" y="11054"/>
                  <a:pt x="5936" y="11058"/>
                </a:cubicBezTo>
                <a:cubicBezTo>
                  <a:pt x="5938" y="11104"/>
                  <a:pt x="5938" y="11168"/>
                  <a:pt x="5935" y="11267"/>
                </a:cubicBezTo>
                <a:cubicBezTo>
                  <a:pt x="5930" y="11601"/>
                  <a:pt x="5911" y="12255"/>
                  <a:pt x="5883" y="12975"/>
                </a:cubicBezTo>
                <a:cubicBezTo>
                  <a:pt x="5844" y="13958"/>
                  <a:pt x="5812" y="15039"/>
                  <a:pt x="5812" y="15378"/>
                </a:cubicBezTo>
                <a:cubicBezTo>
                  <a:pt x="5812" y="16536"/>
                  <a:pt x="5925" y="17155"/>
                  <a:pt x="6185" y="17438"/>
                </a:cubicBezTo>
                <a:cubicBezTo>
                  <a:pt x="6195" y="17450"/>
                  <a:pt x="6221" y="17462"/>
                  <a:pt x="6241" y="17473"/>
                </a:cubicBezTo>
                <a:cubicBezTo>
                  <a:pt x="6288" y="17484"/>
                  <a:pt x="6342" y="17490"/>
                  <a:pt x="6397" y="17492"/>
                </a:cubicBezTo>
                <a:lnTo>
                  <a:pt x="6608" y="17500"/>
                </a:lnTo>
                <a:cubicBezTo>
                  <a:pt x="6611" y="17492"/>
                  <a:pt x="6615" y="17483"/>
                  <a:pt x="6617" y="17473"/>
                </a:cubicBezTo>
                <a:lnTo>
                  <a:pt x="6654" y="16470"/>
                </a:lnTo>
                <a:cubicBezTo>
                  <a:pt x="6674" y="15916"/>
                  <a:pt x="6690" y="15466"/>
                  <a:pt x="6690" y="15421"/>
                </a:cubicBezTo>
                <a:cubicBezTo>
                  <a:pt x="6690" y="15408"/>
                  <a:pt x="6688" y="15401"/>
                  <a:pt x="6686" y="15390"/>
                </a:cubicBezTo>
                <a:cubicBezTo>
                  <a:pt x="6680" y="15367"/>
                  <a:pt x="6627" y="15341"/>
                  <a:pt x="6559" y="15328"/>
                </a:cubicBezTo>
                <a:cubicBezTo>
                  <a:pt x="6457" y="15310"/>
                  <a:pt x="6429" y="15284"/>
                  <a:pt x="6402" y="15182"/>
                </a:cubicBezTo>
                <a:cubicBezTo>
                  <a:pt x="6401" y="15179"/>
                  <a:pt x="6400" y="15174"/>
                  <a:pt x="6399" y="15170"/>
                </a:cubicBezTo>
                <a:cubicBezTo>
                  <a:pt x="6396" y="15157"/>
                  <a:pt x="6393" y="15151"/>
                  <a:pt x="6390" y="15135"/>
                </a:cubicBezTo>
                <a:cubicBezTo>
                  <a:pt x="6386" y="15120"/>
                  <a:pt x="6384" y="15096"/>
                  <a:pt x="6381" y="15078"/>
                </a:cubicBezTo>
                <a:cubicBezTo>
                  <a:pt x="6373" y="15031"/>
                  <a:pt x="6366" y="14986"/>
                  <a:pt x="6362" y="14935"/>
                </a:cubicBezTo>
                <a:cubicBezTo>
                  <a:pt x="6357" y="14887"/>
                  <a:pt x="6353" y="14836"/>
                  <a:pt x="6353" y="14800"/>
                </a:cubicBezTo>
                <a:cubicBezTo>
                  <a:pt x="6353" y="14769"/>
                  <a:pt x="6364" y="14469"/>
                  <a:pt x="6368" y="14337"/>
                </a:cubicBezTo>
                <a:cubicBezTo>
                  <a:pt x="6370" y="14270"/>
                  <a:pt x="6372" y="14198"/>
                  <a:pt x="6375" y="14113"/>
                </a:cubicBezTo>
                <a:cubicBezTo>
                  <a:pt x="6383" y="13866"/>
                  <a:pt x="6384" y="13764"/>
                  <a:pt x="6396" y="13434"/>
                </a:cubicBezTo>
                <a:cubicBezTo>
                  <a:pt x="6420" y="12773"/>
                  <a:pt x="6449" y="11967"/>
                  <a:pt x="6461" y="11641"/>
                </a:cubicBezTo>
                <a:cubicBezTo>
                  <a:pt x="6467" y="11449"/>
                  <a:pt x="6475" y="11291"/>
                  <a:pt x="6481" y="11170"/>
                </a:cubicBezTo>
                <a:lnTo>
                  <a:pt x="6486" y="10997"/>
                </a:lnTo>
                <a:lnTo>
                  <a:pt x="6487" y="10974"/>
                </a:lnTo>
                <a:lnTo>
                  <a:pt x="6526" y="10974"/>
                </a:lnTo>
                <a:cubicBezTo>
                  <a:pt x="6538" y="10966"/>
                  <a:pt x="6546" y="10957"/>
                  <a:pt x="6566" y="10950"/>
                </a:cubicBezTo>
                <a:cubicBezTo>
                  <a:pt x="6602" y="10913"/>
                  <a:pt x="6648" y="10885"/>
                  <a:pt x="6700" y="10885"/>
                </a:cubicBezTo>
                <a:cubicBezTo>
                  <a:pt x="6785" y="10885"/>
                  <a:pt x="6834" y="10851"/>
                  <a:pt x="6858" y="10777"/>
                </a:cubicBezTo>
                <a:lnTo>
                  <a:pt x="6884" y="10005"/>
                </a:lnTo>
                <a:cubicBezTo>
                  <a:pt x="6890" y="9845"/>
                  <a:pt x="6892" y="9807"/>
                  <a:pt x="6897" y="9662"/>
                </a:cubicBezTo>
                <a:cubicBezTo>
                  <a:pt x="6897" y="9641"/>
                  <a:pt x="6898" y="9629"/>
                  <a:pt x="6898" y="9604"/>
                </a:cubicBezTo>
                <a:lnTo>
                  <a:pt x="6920" y="8798"/>
                </a:lnTo>
                <a:lnTo>
                  <a:pt x="6848" y="8775"/>
                </a:lnTo>
                <a:lnTo>
                  <a:pt x="6758" y="8775"/>
                </a:lnTo>
                <a:cubicBezTo>
                  <a:pt x="6755" y="8775"/>
                  <a:pt x="6754" y="8775"/>
                  <a:pt x="6751" y="8775"/>
                </a:cubicBezTo>
                <a:cubicBezTo>
                  <a:pt x="6659" y="8774"/>
                  <a:pt x="6580" y="8760"/>
                  <a:pt x="6576" y="8740"/>
                </a:cubicBezTo>
                <a:cubicBezTo>
                  <a:pt x="6576" y="8739"/>
                  <a:pt x="6575" y="8724"/>
                  <a:pt x="6575" y="8721"/>
                </a:cubicBezTo>
                <a:cubicBezTo>
                  <a:pt x="6575" y="8720"/>
                  <a:pt x="6573" y="8722"/>
                  <a:pt x="6573" y="8721"/>
                </a:cubicBezTo>
                <a:cubicBezTo>
                  <a:pt x="6572" y="8717"/>
                  <a:pt x="6574" y="8658"/>
                  <a:pt x="6574" y="8640"/>
                </a:cubicBezTo>
                <a:cubicBezTo>
                  <a:pt x="6574" y="8617"/>
                  <a:pt x="6575" y="8592"/>
                  <a:pt x="6576" y="8563"/>
                </a:cubicBezTo>
                <a:cubicBezTo>
                  <a:pt x="6579" y="8403"/>
                  <a:pt x="6586" y="8130"/>
                  <a:pt x="6600" y="7761"/>
                </a:cubicBezTo>
                <a:cubicBezTo>
                  <a:pt x="6615" y="7369"/>
                  <a:pt x="6622" y="7122"/>
                  <a:pt x="6627" y="6951"/>
                </a:cubicBezTo>
                <a:lnTo>
                  <a:pt x="6634" y="6727"/>
                </a:lnTo>
                <a:cubicBezTo>
                  <a:pt x="6634" y="6704"/>
                  <a:pt x="6633" y="6688"/>
                  <a:pt x="6628" y="6673"/>
                </a:cubicBezTo>
                <a:lnTo>
                  <a:pt x="6369" y="6673"/>
                </a:lnTo>
                <a:lnTo>
                  <a:pt x="6104" y="6673"/>
                </a:lnTo>
                <a:close/>
                <a:moveTo>
                  <a:pt x="7624" y="6673"/>
                </a:moveTo>
                <a:cubicBezTo>
                  <a:pt x="7461" y="6673"/>
                  <a:pt x="7447" y="6707"/>
                  <a:pt x="7428" y="7155"/>
                </a:cubicBezTo>
                <a:cubicBezTo>
                  <a:pt x="7417" y="7421"/>
                  <a:pt x="7336" y="9653"/>
                  <a:pt x="7248" y="12115"/>
                </a:cubicBezTo>
                <a:cubicBezTo>
                  <a:pt x="7181" y="13991"/>
                  <a:pt x="7142" y="15051"/>
                  <a:pt x="7111" y="15891"/>
                </a:cubicBezTo>
                <a:cubicBezTo>
                  <a:pt x="7089" y="16515"/>
                  <a:pt x="7062" y="17302"/>
                  <a:pt x="7060" y="17380"/>
                </a:cubicBezTo>
                <a:cubicBezTo>
                  <a:pt x="7064" y="17534"/>
                  <a:pt x="7099" y="17552"/>
                  <a:pt x="7194" y="17554"/>
                </a:cubicBezTo>
                <a:cubicBezTo>
                  <a:pt x="7209" y="17553"/>
                  <a:pt x="7210" y="17556"/>
                  <a:pt x="7229" y="17554"/>
                </a:cubicBezTo>
                <a:lnTo>
                  <a:pt x="7401" y="17535"/>
                </a:lnTo>
                <a:lnTo>
                  <a:pt x="7417" y="17087"/>
                </a:lnTo>
                <a:lnTo>
                  <a:pt x="7483" y="15197"/>
                </a:lnTo>
                <a:cubicBezTo>
                  <a:pt x="7495" y="14856"/>
                  <a:pt x="7496" y="14848"/>
                  <a:pt x="7507" y="14549"/>
                </a:cubicBezTo>
                <a:cubicBezTo>
                  <a:pt x="7516" y="14281"/>
                  <a:pt x="7531" y="13883"/>
                  <a:pt x="7536" y="13735"/>
                </a:cubicBezTo>
                <a:cubicBezTo>
                  <a:pt x="7538" y="13652"/>
                  <a:pt x="7541" y="13582"/>
                  <a:pt x="7545" y="13508"/>
                </a:cubicBezTo>
                <a:cubicBezTo>
                  <a:pt x="7545" y="13506"/>
                  <a:pt x="7546" y="13505"/>
                  <a:pt x="7546" y="13504"/>
                </a:cubicBezTo>
                <a:cubicBezTo>
                  <a:pt x="7546" y="13483"/>
                  <a:pt x="7548" y="13438"/>
                  <a:pt x="7549" y="13419"/>
                </a:cubicBezTo>
                <a:cubicBezTo>
                  <a:pt x="7555" y="13269"/>
                  <a:pt x="7572" y="12774"/>
                  <a:pt x="7573" y="12759"/>
                </a:cubicBezTo>
                <a:cubicBezTo>
                  <a:pt x="7575" y="12728"/>
                  <a:pt x="7578" y="12717"/>
                  <a:pt x="7584" y="12725"/>
                </a:cubicBezTo>
                <a:cubicBezTo>
                  <a:pt x="7584" y="12725"/>
                  <a:pt x="7585" y="12721"/>
                  <a:pt x="7585" y="12721"/>
                </a:cubicBezTo>
                <a:cubicBezTo>
                  <a:pt x="7585" y="12721"/>
                  <a:pt x="7585" y="12725"/>
                  <a:pt x="7585" y="12725"/>
                </a:cubicBezTo>
                <a:cubicBezTo>
                  <a:pt x="7609" y="12771"/>
                  <a:pt x="7676" y="13249"/>
                  <a:pt x="7925" y="15051"/>
                </a:cubicBezTo>
                <a:cubicBezTo>
                  <a:pt x="7926" y="15056"/>
                  <a:pt x="7925" y="15056"/>
                  <a:pt x="7926" y="15062"/>
                </a:cubicBezTo>
                <a:cubicBezTo>
                  <a:pt x="7932" y="15109"/>
                  <a:pt x="7937" y="15138"/>
                  <a:pt x="7944" y="15186"/>
                </a:cubicBezTo>
                <a:lnTo>
                  <a:pt x="8139" y="16593"/>
                </a:lnTo>
                <a:cubicBezTo>
                  <a:pt x="8170" y="16816"/>
                  <a:pt x="8243" y="17348"/>
                  <a:pt x="8248" y="17384"/>
                </a:cubicBezTo>
                <a:lnTo>
                  <a:pt x="8271" y="17535"/>
                </a:lnTo>
                <a:lnTo>
                  <a:pt x="8500" y="17554"/>
                </a:lnTo>
                <a:lnTo>
                  <a:pt x="8504" y="17554"/>
                </a:lnTo>
                <a:lnTo>
                  <a:pt x="8731" y="17535"/>
                </a:lnTo>
                <a:lnTo>
                  <a:pt x="8346" y="14850"/>
                </a:lnTo>
                <a:cubicBezTo>
                  <a:pt x="8227" y="14019"/>
                  <a:pt x="8131" y="13332"/>
                  <a:pt x="8061" y="12821"/>
                </a:cubicBezTo>
                <a:cubicBezTo>
                  <a:pt x="8060" y="12816"/>
                  <a:pt x="8053" y="12772"/>
                  <a:pt x="8052" y="12767"/>
                </a:cubicBezTo>
                <a:cubicBezTo>
                  <a:pt x="8027" y="12588"/>
                  <a:pt x="7996" y="12359"/>
                  <a:pt x="7983" y="12258"/>
                </a:cubicBezTo>
                <a:lnTo>
                  <a:pt x="7959" y="12077"/>
                </a:lnTo>
                <a:lnTo>
                  <a:pt x="8086" y="11471"/>
                </a:lnTo>
                <a:cubicBezTo>
                  <a:pt x="8188" y="10967"/>
                  <a:pt x="8335" y="10252"/>
                  <a:pt x="8534" y="9303"/>
                </a:cubicBezTo>
                <a:cubicBezTo>
                  <a:pt x="8833" y="7878"/>
                  <a:pt x="9058" y="6794"/>
                  <a:pt x="9078" y="6684"/>
                </a:cubicBezTo>
                <a:lnTo>
                  <a:pt x="8861" y="6677"/>
                </a:lnTo>
                <a:lnTo>
                  <a:pt x="8646" y="6673"/>
                </a:lnTo>
                <a:lnTo>
                  <a:pt x="8502" y="7363"/>
                </a:lnTo>
                <a:cubicBezTo>
                  <a:pt x="8409" y="7812"/>
                  <a:pt x="8179" y="8932"/>
                  <a:pt x="7991" y="9851"/>
                </a:cubicBezTo>
                <a:cubicBezTo>
                  <a:pt x="7753" y="11017"/>
                  <a:pt x="7644" y="11499"/>
                  <a:pt x="7634" y="11448"/>
                </a:cubicBezTo>
                <a:cubicBezTo>
                  <a:pt x="7634" y="11448"/>
                  <a:pt x="7634" y="11444"/>
                  <a:pt x="7634" y="11444"/>
                </a:cubicBezTo>
                <a:cubicBezTo>
                  <a:pt x="7633" y="11447"/>
                  <a:pt x="7631" y="11452"/>
                  <a:pt x="7631" y="11452"/>
                </a:cubicBezTo>
                <a:cubicBezTo>
                  <a:pt x="7625" y="11433"/>
                  <a:pt x="7624" y="11365"/>
                  <a:pt x="7628" y="11301"/>
                </a:cubicBezTo>
                <a:cubicBezTo>
                  <a:pt x="7629" y="11271"/>
                  <a:pt x="7635" y="11102"/>
                  <a:pt x="7641" y="10954"/>
                </a:cubicBezTo>
                <a:cubicBezTo>
                  <a:pt x="7660" y="10175"/>
                  <a:pt x="7714" y="8595"/>
                  <a:pt x="7770" y="7182"/>
                </a:cubicBezTo>
                <a:cubicBezTo>
                  <a:pt x="7777" y="7003"/>
                  <a:pt x="7780" y="6925"/>
                  <a:pt x="7783" y="6816"/>
                </a:cubicBezTo>
                <a:cubicBezTo>
                  <a:pt x="7775" y="6687"/>
                  <a:pt x="7736" y="6673"/>
                  <a:pt x="7624" y="6673"/>
                </a:cubicBezTo>
                <a:close/>
                <a:moveTo>
                  <a:pt x="3471" y="8648"/>
                </a:moveTo>
                <a:cubicBezTo>
                  <a:pt x="3401" y="8633"/>
                  <a:pt x="3326" y="8670"/>
                  <a:pt x="3242" y="8763"/>
                </a:cubicBezTo>
                <a:cubicBezTo>
                  <a:pt x="3069" y="8955"/>
                  <a:pt x="2919" y="9368"/>
                  <a:pt x="2800" y="9951"/>
                </a:cubicBezTo>
                <a:cubicBezTo>
                  <a:pt x="2794" y="9979"/>
                  <a:pt x="2789" y="10005"/>
                  <a:pt x="2784" y="10032"/>
                </a:cubicBezTo>
                <a:cubicBezTo>
                  <a:pt x="2591" y="11021"/>
                  <a:pt x="2481" y="12474"/>
                  <a:pt x="2481" y="14194"/>
                </a:cubicBezTo>
                <a:cubicBezTo>
                  <a:pt x="2481" y="16092"/>
                  <a:pt x="2611" y="17056"/>
                  <a:pt x="2941" y="17577"/>
                </a:cubicBezTo>
                <a:cubicBezTo>
                  <a:pt x="3075" y="17789"/>
                  <a:pt x="3331" y="17578"/>
                  <a:pt x="3497" y="17122"/>
                </a:cubicBezTo>
                <a:cubicBezTo>
                  <a:pt x="3517" y="17067"/>
                  <a:pt x="3531" y="17034"/>
                  <a:pt x="3546" y="16998"/>
                </a:cubicBezTo>
                <a:cubicBezTo>
                  <a:pt x="3567" y="16929"/>
                  <a:pt x="3588" y="16861"/>
                  <a:pt x="3608" y="16782"/>
                </a:cubicBezTo>
                <a:cubicBezTo>
                  <a:pt x="3626" y="16710"/>
                  <a:pt x="3641" y="16659"/>
                  <a:pt x="3655" y="16613"/>
                </a:cubicBezTo>
                <a:cubicBezTo>
                  <a:pt x="3667" y="16571"/>
                  <a:pt x="3674" y="16550"/>
                  <a:pt x="3680" y="16536"/>
                </a:cubicBezTo>
                <a:cubicBezTo>
                  <a:pt x="3683" y="16528"/>
                  <a:pt x="3687" y="16523"/>
                  <a:pt x="3689" y="16520"/>
                </a:cubicBezTo>
                <a:cubicBezTo>
                  <a:pt x="3690" y="16520"/>
                  <a:pt x="3694" y="16505"/>
                  <a:pt x="3694" y="16509"/>
                </a:cubicBezTo>
                <a:cubicBezTo>
                  <a:pt x="3694" y="16510"/>
                  <a:pt x="3694" y="16515"/>
                  <a:pt x="3694" y="16516"/>
                </a:cubicBezTo>
                <a:cubicBezTo>
                  <a:pt x="3694" y="16517"/>
                  <a:pt x="3696" y="16515"/>
                  <a:pt x="3696" y="16516"/>
                </a:cubicBezTo>
                <a:cubicBezTo>
                  <a:pt x="3701" y="16554"/>
                  <a:pt x="3692" y="16823"/>
                  <a:pt x="3682" y="17087"/>
                </a:cubicBezTo>
                <a:cubicBezTo>
                  <a:pt x="3683" y="17130"/>
                  <a:pt x="3686" y="17170"/>
                  <a:pt x="3686" y="17234"/>
                </a:cubicBezTo>
                <a:cubicBezTo>
                  <a:pt x="3686" y="17517"/>
                  <a:pt x="3717" y="17558"/>
                  <a:pt x="3944" y="17558"/>
                </a:cubicBezTo>
                <a:lnTo>
                  <a:pt x="4092" y="17558"/>
                </a:lnTo>
                <a:cubicBezTo>
                  <a:pt x="4156" y="17546"/>
                  <a:pt x="4190" y="17523"/>
                  <a:pt x="4199" y="17465"/>
                </a:cubicBezTo>
                <a:lnTo>
                  <a:pt x="4209" y="17203"/>
                </a:lnTo>
                <a:cubicBezTo>
                  <a:pt x="4217" y="17001"/>
                  <a:pt x="4247" y="16192"/>
                  <a:pt x="4275" y="15405"/>
                </a:cubicBezTo>
                <a:cubicBezTo>
                  <a:pt x="4302" y="14619"/>
                  <a:pt x="4366" y="12834"/>
                  <a:pt x="4416" y="11436"/>
                </a:cubicBezTo>
                <a:cubicBezTo>
                  <a:pt x="4441" y="10719"/>
                  <a:pt x="4446" y="10564"/>
                  <a:pt x="4462" y="10083"/>
                </a:cubicBezTo>
                <a:cubicBezTo>
                  <a:pt x="4471" y="9816"/>
                  <a:pt x="4502" y="8929"/>
                  <a:pt x="4502" y="8910"/>
                </a:cubicBezTo>
                <a:cubicBezTo>
                  <a:pt x="4501" y="8838"/>
                  <a:pt x="4381" y="8779"/>
                  <a:pt x="4235" y="8779"/>
                </a:cubicBezTo>
                <a:cubicBezTo>
                  <a:pt x="4001" y="8779"/>
                  <a:pt x="3969" y="8815"/>
                  <a:pt x="3969" y="9099"/>
                </a:cubicBezTo>
                <a:cubicBezTo>
                  <a:pt x="3969" y="9268"/>
                  <a:pt x="3964" y="9367"/>
                  <a:pt x="3954" y="9431"/>
                </a:cubicBezTo>
                <a:cubicBezTo>
                  <a:pt x="3946" y="9634"/>
                  <a:pt x="3937" y="9811"/>
                  <a:pt x="3932" y="9836"/>
                </a:cubicBezTo>
                <a:cubicBezTo>
                  <a:pt x="3925" y="9868"/>
                  <a:pt x="3900" y="9755"/>
                  <a:pt x="3875" y="9581"/>
                </a:cubicBezTo>
                <a:cubicBezTo>
                  <a:pt x="3867" y="9522"/>
                  <a:pt x="3858" y="9469"/>
                  <a:pt x="3849" y="9415"/>
                </a:cubicBezTo>
                <a:cubicBezTo>
                  <a:pt x="3834" y="9340"/>
                  <a:pt x="3818" y="9269"/>
                  <a:pt x="3802" y="9203"/>
                </a:cubicBezTo>
                <a:cubicBezTo>
                  <a:pt x="3699" y="8859"/>
                  <a:pt x="3595" y="8676"/>
                  <a:pt x="3477" y="8648"/>
                </a:cubicBezTo>
                <a:cubicBezTo>
                  <a:pt x="3475" y="8647"/>
                  <a:pt x="3473" y="8648"/>
                  <a:pt x="3471" y="8648"/>
                </a:cubicBezTo>
                <a:close/>
                <a:moveTo>
                  <a:pt x="14143" y="8783"/>
                </a:moveTo>
                <a:cubicBezTo>
                  <a:pt x="13978" y="8746"/>
                  <a:pt x="13805" y="8931"/>
                  <a:pt x="13665" y="9323"/>
                </a:cubicBezTo>
                <a:cubicBezTo>
                  <a:pt x="13645" y="9379"/>
                  <a:pt x="13625" y="9440"/>
                  <a:pt x="13606" y="9504"/>
                </a:cubicBezTo>
                <a:cubicBezTo>
                  <a:pt x="13601" y="9524"/>
                  <a:pt x="13597" y="9528"/>
                  <a:pt x="13592" y="9543"/>
                </a:cubicBezTo>
                <a:cubicBezTo>
                  <a:pt x="13574" y="9603"/>
                  <a:pt x="13556" y="9661"/>
                  <a:pt x="13539" y="9728"/>
                </a:cubicBezTo>
                <a:cubicBezTo>
                  <a:pt x="13497" y="9887"/>
                  <a:pt x="13461" y="9991"/>
                  <a:pt x="13453" y="9975"/>
                </a:cubicBezTo>
                <a:cubicBezTo>
                  <a:pt x="13453" y="9974"/>
                  <a:pt x="13452" y="9979"/>
                  <a:pt x="13451" y="9978"/>
                </a:cubicBezTo>
                <a:cubicBezTo>
                  <a:pt x="13451" y="9978"/>
                  <a:pt x="13451" y="9975"/>
                  <a:pt x="13451" y="9975"/>
                </a:cubicBezTo>
                <a:cubicBezTo>
                  <a:pt x="13451" y="9974"/>
                  <a:pt x="13451" y="9975"/>
                  <a:pt x="13451" y="9975"/>
                </a:cubicBezTo>
                <a:cubicBezTo>
                  <a:pt x="13446" y="9941"/>
                  <a:pt x="13452" y="9674"/>
                  <a:pt x="13462" y="9381"/>
                </a:cubicBezTo>
                <a:lnTo>
                  <a:pt x="13467" y="9238"/>
                </a:lnTo>
                <a:cubicBezTo>
                  <a:pt x="13463" y="9009"/>
                  <a:pt x="13430" y="8956"/>
                  <a:pt x="13291" y="8956"/>
                </a:cubicBezTo>
                <a:cubicBezTo>
                  <a:pt x="13206" y="8956"/>
                  <a:pt x="13140" y="9010"/>
                  <a:pt x="13123" y="9084"/>
                </a:cubicBezTo>
                <a:cubicBezTo>
                  <a:pt x="13117" y="9217"/>
                  <a:pt x="13101" y="9637"/>
                  <a:pt x="13084" y="10137"/>
                </a:cubicBezTo>
                <a:cubicBezTo>
                  <a:pt x="13065" y="10674"/>
                  <a:pt x="13005" y="12389"/>
                  <a:pt x="12950" y="13944"/>
                </a:cubicBezTo>
                <a:cubicBezTo>
                  <a:pt x="12894" y="15498"/>
                  <a:pt x="12811" y="17838"/>
                  <a:pt x="12765" y="19143"/>
                </a:cubicBezTo>
                <a:cubicBezTo>
                  <a:pt x="12748" y="19633"/>
                  <a:pt x="12746" y="19684"/>
                  <a:pt x="12732" y="20076"/>
                </a:cubicBezTo>
                <a:cubicBezTo>
                  <a:pt x="12712" y="20655"/>
                  <a:pt x="12689" y="21340"/>
                  <a:pt x="12689" y="21384"/>
                </a:cubicBezTo>
                <a:cubicBezTo>
                  <a:pt x="12689" y="21551"/>
                  <a:pt x="12736" y="21600"/>
                  <a:pt x="12857" y="21561"/>
                </a:cubicBezTo>
                <a:lnTo>
                  <a:pt x="13025" y="21507"/>
                </a:lnTo>
                <a:lnTo>
                  <a:pt x="13085" y="19922"/>
                </a:lnTo>
                <a:cubicBezTo>
                  <a:pt x="13099" y="19519"/>
                  <a:pt x="13102" y="19459"/>
                  <a:pt x="13119" y="18966"/>
                </a:cubicBezTo>
                <a:cubicBezTo>
                  <a:pt x="13166" y="17603"/>
                  <a:pt x="13207" y="16446"/>
                  <a:pt x="13211" y="16397"/>
                </a:cubicBezTo>
                <a:cubicBezTo>
                  <a:pt x="13214" y="16342"/>
                  <a:pt x="13249" y="16471"/>
                  <a:pt x="13298" y="16721"/>
                </a:cubicBezTo>
                <a:cubicBezTo>
                  <a:pt x="13317" y="16818"/>
                  <a:pt x="13337" y="16908"/>
                  <a:pt x="13358" y="16991"/>
                </a:cubicBezTo>
                <a:cubicBezTo>
                  <a:pt x="13600" y="17837"/>
                  <a:pt x="13906" y="17881"/>
                  <a:pt x="14218" y="17103"/>
                </a:cubicBezTo>
                <a:cubicBezTo>
                  <a:pt x="14836" y="15559"/>
                  <a:pt x="14992" y="10499"/>
                  <a:pt x="14463" y="9176"/>
                </a:cubicBezTo>
                <a:cubicBezTo>
                  <a:pt x="14367" y="8938"/>
                  <a:pt x="14257" y="8808"/>
                  <a:pt x="14143" y="8783"/>
                </a:cubicBezTo>
                <a:close/>
                <a:moveTo>
                  <a:pt x="18093" y="8787"/>
                </a:moveTo>
                <a:cubicBezTo>
                  <a:pt x="18075" y="8793"/>
                  <a:pt x="18052" y="8809"/>
                  <a:pt x="18023" y="8833"/>
                </a:cubicBezTo>
                <a:cubicBezTo>
                  <a:pt x="17973" y="8873"/>
                  <a:pt x="17902" y="9001"/>
                  <a:pt x="17839" y="9153"/>
                </a:cubicBezTo>
                <a:cubicBezTo>
                  <a:pt x="17785" y="9306"/>
                  <a:pt x="17733" y="9493"/>
                  <a:pt x="17684" y="9728"/>
                </a:cubicBezTo>
                <a:cubicBezTo>
                  <a:pt x="17639" y="9944"/>
                  <a:pt x="17611" y="10066"/>
                  <a:pt x="17594" y="10090"/>
                </a:cubicBezTo>
                <a:cubicBezTo>
                  <a:pt x="17587" y="10111"/>
                  <a:pt x="17582" y="10121"/>
                  <a:pt x="17580" y="10110"/>
                </a:cubicBezTo>
                <a:cubicBezTo>
                  <a:pt x="17580" y="10105"/>
                  <a:pt x="17580" y="10076"/>
                  <a:pt x="17580" y="10067"/>
                </a:cubicBezTo>
                <a:cubicBezTo>
                  <a:pt x="17571" y="10004"/>
                  <a:pt x="17574" y="9817"/>
                  <a:pt x="17585" y="9481"/>
                </a:cubicBezTo>
                <a:cubicBezTo>
                  <a:pt x="17585" y="9473"/>
                  <a:pt x="17585" y="9473"/>
                  <a:pt x="17585" y="9465"/>
                </a:cubicBezTo>
                <a:cubicBezTo>
                  <a:pt x="17583" y="9408"/>
                  <a:pt x="17580" y="9360"/>
                  <a:pt x="17580" y="9276"/>
                </a:cubicBezTo>
                <a:cubicBezTo>
                  <a:pt x="17580" y="9009"/>
                  <a:pt x="17552" y="8956"/>
                  <a:pt x="17412" y="8956"/>
                </a:cubicBezTo>
                <a:lnTo>
                  <a:pt x="17250" y="8956"/>
                </a:lnTo>
                <a:lnTo>
                  <a:pt x="17223" y="9735"/>
                </a:lnTo>
                <a:cubicBezTo>
                  <a:pt x="17205" y="10225"/>
                  <a:pt x="17166" y="11317"/>
                  <a:pt x="17136" y="12162"/>
                </a:cubicBezTo>
                <a:cubicBezTo>
                  <a:pt x="17106" y="13006"/>
                  <a:pt x="17052" y="14516"/>
                  <a:pt x="17016" y="15513"/>
                </a:cubicBezTo>
                <a:cubicBezTo>
                  <a:pt x="16982" y="16471"/>
                  <a:pt x="16954" y="17246"/>
                  <a:pt x="16949" y="17373"/>
                </a:cubicBezTo>
                <a:cubicBezTo>
                  <a:pt x="16954" y="17515"/>
                  <a:pt x="16984" y="17548"/>
                  <a:pt x="17070" y="17554"/>
                </a:cubicBezTo>
                <a:cubicBezTo>
                  <a:pt x="17089" y="17553"/>
                  <a:pt x="17092" y="17557"/>
                  <a:pt x="17118" y="17554"/>
                </a:cubicBezTo>
                <a:cubicBezTo>
                  <a:pt x="17120" y="17554"/>
                  <a:pt x="17121" y="17554"/>
                  <a:pt x="17123" y="17554"/>
                </a:cubicBezTo>
                <a:cubicBezTo>
                  <a:pt x="17219" y="17551"/>
                  <a:pt x="17296" y="17497"/>
                  <a:pt x="17297" y="17427"/>
                </a:cubicBezTo>
                <a:cubicBezTo>
                  <a:pt x="17297" y="17063"/>
                  <a:pt x="17351" y="15719"/>
                  <a:pt x="17407" y="14430"/>
                </a:cubicBezTo>
                <a:cubicBezTo>
                  <a:pt x="17498" y="11973"/>
                  <a:pt x="17523" y="11735"/>
                  <a:pt x="17628" y="11213"/>
                </a:cubicBezTo>
                <a:cubicBezTo>
                  <a:pt x="17632" y="11194"/>
                  <a:pt x="17636" y="11185"/>
                  <a:pt x="17639" y="11166"/>
                </a:cubicBezTo>
                <a:cubicBezTo>
                  <a:pt x="17646" y="11133"/>
                  <a:pt x="17654" y="11104"/>
                  <a:pt x="17661" y="11074"/>
                </a:cubicBezTo>
                <a:cubicBezTo>
                  <a:pt x="17721" y="10816"/>
                  <a:pt x="17784" y="10664"/>
                  <a:pt x="17872" y="10588"/>
                </a:cubicBezTo>
                <a:cubicBezTo>
                  <a:pt x="17901" y="10554"/>
                  <a:pt x="17930" y="10534"/>
                  <a:pt x="17958" y="10534"/>
                </a:cubicBezTo>
                <a:cubicBezTo>
                  <a:pt x="17959" y="10534"/>
                  <a:pt x="17959" y="10534"/>
                  <a:pt x="17960" y="10534"/>
                </a:cubicBezTo>
                <a:cubicBezTo>
                  <a:pt x="17965" y="10532"/>
                  <a:pt x="17969" y="10528"/>
                  <a:pt x="17974" y="10526"/>
                </a:cubicBezTo>
                <a:lnTo>
                  <a:pt x="18020" y="10511"/>
                </a:lnTo>
                <a:cubicBezTo>
                  <a:pt x="18065" y="10464"/>
                  <a:pt x="18079" y="10330"/>
                  <a:pt x="18094" y="9963"/>
                </a:cubicBezTo>
                <a:cubicBezTo>
                  <a:pt x="18106" y="9677"/>
                  <a:pt x="18122" y="9342"/>
                  <a:pt x="18132" y="9141"/>
                </a:cubicBezTo>
                <a:cubicBezTo>
                  <a:pt x="18137" y="8999"/>
                  <a:pt x="18139" y="8919"/>
                  <a:pt x="18140" y="8848"/>
                </a:cubicBezTo>
                <a:cubicBezTo>
                  <a:pt x="18135" y="8795"/>
                  <a:pt x="18122" y="8776"/>
                  <a:pt x="18093" y="8787"/>
                </a:cubicBezTo>
                <a:close/>
                <a:moveTo>
                  <a:pt x="5373" y="8798"/>
                </a:moveTo>
                <a:cubicBezTo>
                  <a:pt x="5338" y="8797"/>
                  <a:pt x="5294" y="8802"/>
                  <a:pt x="5237" y="8814"/>
                </a:cubicBezTo>
                <a:lnTo>
                  <a:pt x="4982" y="8868"/>
                </a:lnTo>
                <a:lnTo>
                  <a:pt x="4851" y="12555"/>
                </a:lnTo>
                <a:cubicBezTo>
                  <a:pt x="4779" y="14583"/>
                  <a:pt x="4711" y="16536"/>
                  <a:pt x="4699" y="16898"/>
                </a:cubicBezTo>
                <a:lnTo>
                  <a:pt x="4680" y="17496"/>
                </a:lnTo>
                <a:cubicBezTo>
                  <a:pt x="4684" y="17521"/>
                  <a:pt x="4697" y="17543"/>
                  <a:pt x="4731" y="17554"/>
                </a:cubicBezTo>
                <a:cubicBezTo>
                  <a:pt x="4746" y="17559"/>
                  <a:pt x="4785" y="17555"/>
                  <a:pt x="4807" y="17558"/>
                </a:cubicBezTo>
                <a:cubicBezTo>
                  <a:pt x="4842" y="17558"/>
                  <a:pt x="4873" y="17558"/>
                  <a:pt x="4931" y="17554"/>
                </a:cubicBezTo>
                <a:lnTo>
                  <a:pt x="4962" y="17554"/>
                </a:lnTo>
                <a:cubicBezTo>
                  <a:pt x="5084" y="17549"/>
                  <a:pt x="5182" y="17504"/>
                  <a:pt x="5201" y="17442"/>
                </a:cubicBezTo>
                <a:cubicBezTo>
                  <a:pt x="5203" y="17358"/>
                  <a:pt x="5211" y="17134"/>
                  <a:pt x="5224" y="16790"/>
                </a:cubicBezTo>
                <a:cubicBezTo>
                  <a:pt x="5259" y="15861"/>
                  <a:pt x="5290" y="14979"/>
                  <a:pt x="5402" y="11745"/>
                </a:cubicBezTo>
                <a:cubicBezTo>
                  <a:pt x="5440" y="10633"/>
                  <a:pt x="5461" y="10051"/>
                  <a:pt x="5477" y="9600"/>
                </a:cubicBezTo>
                <a:cubicBezTo>
                  <a:pt x="5483" y="9422"/>
                  <a:pt x="5493" y="9109"/>
                  <a:pt x="5493" y="9076"/>
                </a:cubicBezTo>
                <a:cubicBezTo>
                  <a:pt x="5493" y="8867"/>
                  <a:pt x="5477" y="8801"/>
                  <a:pt x="5373" y="8798"/>
                </a:cubicBezTo>
                <a:close/>
                <a:moveTo>
                  <a:pt x="16034" y="8798"/>
                </a:moveTo>
                <a:cubicBezTo>
                  <a:pt x="16003" y="8800"/>
                  <a:pt x="15971" y="8808"/>
                  <a:pt x="15939" y="8821"/>
                </a:cubicBezTo>
                <a:cubicBezTo>
                  <a:pt x="15808" y="8873"/>
                  <a:pt x="15689" y="9032"/>
                  <a:pt x="15581" y="9280"/>
                </a:cubicBezTo>
                <a:cubicBezTo>
                  <a:pt x="15483" y="9527"/>
                  <a:pt x="15391" y="9843"/>
                  <a:pt x="15312" y="10233"/>
                </a:cubicBezTo>
                <a:cubicBezTo>
                  <a:pt x="15284" y="10368"/>
                  <a:pt x="15260" y="10518"/>
                  <a:pt x="15236" y="10669"/>
                </a:cubicBezTo>
                <a:cubicBezTo>
                  <a:pt x="15187" y="10986"/>
                  <a:pt x="15143" y="11336"/>
                  <a:pt x="15107" y="11730"/>
                </a:cubicBezTo>
                <a:cubicBezTo>
                  <a:pt x="15101" y="11793"/>
                  <a:pt x="15097" y="11856"/>
                  <a:pt x="15091" y="11919"/>
                </a:cubicBezTo>
                <a:cubicBezTo>
                  <a:pt x="15040" y="12552"/>
                  <a:pt x="15007" y="13249"/>
                  <a:pt x="14999" y="13901"/>
                </a:cubicBezTo>
                <a:cubicBezTo>
                  <a:pt x="14999" y="13976"/>
                  <a:pt x="14998" y="14051"/>
                  <a:pt x="14999" y="14125"/>
                </a:cubicBezTo>
                <a:cubicBezTo>
                  <a:pt x="14998" y="14207"/>
                  <a:pt x="14998" y="14288"/>
                  <a:pt x="14999" y="14368"/>
                </a:cubicBezTo>
                <a:cubicBezTo>
                  <a:pt x="15017" y="15881"/>
                  <a:pt x="15187" y="17092"/>
                  <a:pt x="15478" y="17488"/>
                </a:cubicBezTo>
                <a:cubicBezTo>
                  <a:pt x="15827" y="17964"/>
                  <a:pt x="16247" y="17342"/>
                  <a:pt x="16486" y="15996"/>
                </a:cubicBezTo>
                <a:lnTo>
                  <a:pt x="16578" y="15486"/>
                </a:lnTo>
                <a:cubicBezTo>
                  <a:pt x="16583" y="15446"/>
                  <a:pt x="16594" y="15384"/>
                  <a:pt x="16597" y="15355"/>
                </a:cubicBezTo>
                <a:lnTo>
                  <a:pt x="16616" y="15186"/>
                </a:lnTo>
                <a:lnTo>
                  <a:pt x="16448" y="15135"/>
                </a:lnTo>
                <a:cubicBezTo>
                  <a:pt x="16315" y="15096"/>
                  <a:pt x="16260" y="15152"/>
                  <a:pt x="16190" y="15413"/>
                </a:cubicBezTo>
                <a:lnTo>
                  <a:pt x="16186" y="15432"/>
                </a:lnTo>
                <a:cubicBezTo>
                  <a:pt x="16095" y="15891"/>
                  <a:pt x="16001" y="16134"/>
                  <a:pt x="15880" y="16227"/>
                </a:cubicBezTo>
                <a:cubicBezTo>
                  <a:pt x="15838" y="16259"/>
                  <a:pt x="15798" y="16267"/>
                  <a:pt x="15759" y="16258"/>
                </a:cubicBezTo>
                <a:cubicBezTo>
                  <a:pt x="15757" y="16257"/>
                  <a:pt x="15756" y="16258"/>
                  <a:pt x="15754" y="16258"/>
                </a:cubicBezTo>
                <a:cubicBezTo>
                  <a:pt x="15753" y="16258"/>
                  <a:pt x="15753" y="16254"/>
                  <a:pt x="15752" y="16254"/>
                </a:cubicBezTo>
                <a:cubicBezTo>
                  <a:pt x="15591" y="16205"/>
                  <a:pt x="15458" y="15821"/>
                  <a:pt x="15396" y="15178"/>
                </a:cubicBezTo>
                <a:cubicBezTo>
                  <a:pt x="15384" y="15061"/>
                  <a:pt x="15375" y="14925"/>
                  <a:pt x="15368" y="14788"/>
                </a:cubicBezTo>
                <a:cubicBezTo>
                  <a:pt x="15361" y="14682"/>
                  <a:pt x="15356" y="14580"/>
                  <a:pt x="15355" y="14476"/>
                </a:cubicBezTo>
                <a:cubicBezTo>
                  <a:pt x="15346" y="14197"/>
                  <a:pt x="15346" y="13952"/>
                  <a:pt x="15362" y="13886"/>
                </a:cubicBezTo>
                <a:cubicBezTo>
                  <a:pt x="15362" y="13886"/>
                  <a:pt x="15363" y="13886"/>
                  <a:pt x="15363" y="13886"/>
                </a:cubicBezTo>
                <a:lnTo>
                  <a:pt x="15365" y="13782"/>
                </a:lnTo>
                <a:lnTo>
                  <a:pt x="16043" y="13735"/>
                </a:lnTo>
                <a:cubicBezTo>
                  <a:pt x="16549" y="13700"/>
                  <a:pt x="16699" y="13729"/>
                  <a:pt x="16744" y="13269"/>
                </a:cubicBezTo>
                <a:cubicBezTo>
                  <a:pt x="16755" y="13046"/>
                  <a:pt x="16761" y="12769"/>
                  <a:pt x="16765" y="12478"/>
                </a:cubicBezTo>
                <a:cubicBezTo>
                  <a:pt x="16765" y="12350"/>
                  <a:pt x="16764" y="12223"/>
                  <a:pt x="16765" y="12065"/>
                </a:cubicBezTo>
                <a:cubicBezTo>
                  <a:pt x="16766" y="9965"/>
                  <a:pt x="16495" y="8770"/>
                  <a:pt x="16034" y="8798"/>
                </a:cubicBezTo>
                <a:close/>
                <a:moveTo>
                  <a:pt x="10023" y="8802"/>
                </a:moveTo>
                <a:cubicBezTo>
                  <a:pt x="9988" y="8796"/>
                  <a:pt x="9952" y="8800"/>
                  <a:pt x="9914" y="8810"/>
                </a:cubicBezTo>
                <a:cubicBezTo>
                  <a:pt x="9591" y="8895"/>
                  <a:pt x="9327" y="9578"/>
                  <a:pt x="9154" y="10673"/>
                </a:cubicBezTo>
                <a:cubicBezTo>
                  <a:pt x="9142" y="10746"/>
                  <a:pt x="9131" y="10823"/>
                  <a:pt x="9121" y="10900"/>
                </a:cubicBezTo>
                <a:cubicBezTo>
                  <a:pt x="9114" y="10946"/>
                  <a:pt x="9107" y="10992"/>
                  <a:pt x="9101" y="11039"/>
                </a:cubicBezTo>
                <a:cubicBezTo>
                  <a:pt x="9064" y="11333"/>
                  <a:pt x="9033" y="11648"/>
                  <a:pt x="9006" y="11976"/>
                </a:cubicBezTo>
                <a:cubicBezTo>
                  <a:pt x="9005" y="11993"/>
                  <a:pt x="9004" y="12010"/>
                  <a:pt x="9002" y="12027"/>
                </a:cubicBezTo>
                <a:cubicBezTo>
                  <a:pt x="8956" y="12651"/>
                  <a:pt x="8932" y="13344"/>
                  <a:pt x="8932" y="14094"/>
                </a:cubicBezTo>
                <a:cubicBezTo>
                  <a:pt x="8933" y="15014"/>
                  <a:pt x="8965" y="15711"/>
                  <a:pt x="9035" y="16246"/>
                </a:cubicBezTo>
                <a:cubicBezTo>
                  <a:pt x="9042" y="16297"/>
                  <a:pt x="9049" y="16352"/>
                  <a:pt x="9056" y="16401"/>
                </a:cubicBezTo>
                <a:cubicBezTo>
                  <a:pt x="9067" y="16473"/>
                  <a:pt x="9080" y="16539"/>
                  <a:pt x="9093" y="16605"/>
                </a:cubicBezTo>
                <a:cubicBezTo>
                  <a:pt x="9102" y="16652"/>
                  <a:pt x="9110" y="16700"/>
                  <a:pt x="9119" y="16744"/>
                </a:cubicBezTo>
                <a:cubicBezTo>
                  <a:pt x="9195" y="17077"/>
                  <a:pt x="9294" y="17320"/>
                  <a:pt x="9422" y="17496"/>
                </a:cubicBezTo>
                <a:cubicBezTo>
                  <a:pt x="9707" y="17888"/>
                  <a:pt x="10083" y="17367"/>
                  <a:pt x="10321" y="16404"/>
                </a:cubicBezTo>
                <a:cubicBezTo>
                  <a:pt x="10332" y="16351"/>
                  <a:pt x="10344" y="16300"/>
                  <a:pt x="10356" y="16242"/>
                </a:cubicBezTo>
                <a:cubicBezTo>
                  <a:pt x="10406" y="15992"/>
                  <a:pt x="10451" y="15733"/>
                  <a:pt x="10480" y="15537"/>
                </a:cubicBezTo>
                <a:cubicBezTo>
                  <a:pt x="10485" y="15496"/>
                  <a:pt x="10491" y="15455"/>
                  <a:pt x="10495" y="15413"/>
                </a:cubicBezTo>
                <a:cubicBezTo>
                  <a:pt x="10525" y="15132"/>
                  <a:pt x="10510" y="15101"/>
                  <a:pt x="10346" y="15101"/>
                </a:cubicBezTo>
                <a:cubicBezTo>
                  <a:pt x="10230" y="15101"/>
                  <a:pt x="10171" y="15176"/>
                  <a:pt x="10106" y="15398"/>
                </a:cubicBezTo>
                <a:cubicBezTo>
                  <a:pt x="10028" y="15845"/>
                  <a:pt x="9907" y="16131"/>
                  <a:pt x="9782" y="16227"/>
                </a:cubicBezTo>
                <a:cubicBezTo>
                  <a:pt x="9772" y="16236"/>
                  <a:pt x="9761" y="16241"/>
                  <a:pt x="9751" y="16246"/>
                </a:cubicBezTo>
                <a:cubicBezTo>
                  <a:pt x="9725" y="16260"/>
                  <a:pt x="9699" y="16266"/>
                  <a:pt x="9673" y="16262"/>
                </a:cubicBezTo>
                <a:cubicBezTo>
                  <a:pt x="9671" y="16261"/>
                  <a:pt x="9668" y="16263"/>
                  <a:pt x="9665" y="16262"/>
                </a:cubicBezTo>
                <a:cubicBezTo>
                  <a:pt x="9601" y="16246"/>
                  <a:pt x="9538" y="16176"/>
                  <a:pt x="9484" y="16038"/>
                </a:cubicBezTo>
                <a:cubicBezTo>
                  <a:pt x="9355" y="15711"/>
                  <a:pt x="9265" y="14936"/>
                  <a:pt x="9274" y="14210"/>
                </a:cubicBezTo>
                <a:lnTo>
                  <a:pt x="9274" y="14133"/>
                </a:lnTo>
                <a:cubicBezTo>
                  <a:pt x="9274" y="14127"/>
                  <a:pt x="9274" y="14119"/>
                  <a:pt x="9274" y="14113"/>
                </a:cubicBezTo>
                <a:lnTo>
                  <a:pt x="9268" y="13782"/>
                </a:lnTo>
                <a:lnTo>
                  <a:pt x="9951" y="13735"/>
                </a:lnTo>
                <a:lnTo>
                  <a:pt x="10632" y="13689"/>
                </a:lnTo>
                <a:lnTo>
                  <a:pt x="10654" y="13261"/>
                </a:lnTo>
                <a:cubicBezTo>
                  <a:pt x="10654" y="13257"/>
                  <a:pt x="10654" y="13253"/>
                  <a:pt x="10654" y="13249"/>
                </a:cubicBezTo>
                <a:cubicBezTo>
                  <a:pt x="10659" y="13149"/>
                  <a:pt x="10664" y="13034"/>
                  <a:pt x="10666" y="12914"/>
                </a:cubicBezTo>
                <a:cubicBezTo>
                  <a:pt x="10667" y="12909"/>
                  <a:pt x="10666" y="12907"/>
                  <a:pt x="10666" y="12902"/>
                </a:cubicBezTo>
                <a:cubicBezTo>
                  <a:pt x="10667" y="12892"/>
                  <a:pt x="10667" y="12881"/>
                  <a:pt x="10667" y="12871"/>
                </a:cubicBezTo>
                <a:cubicBezTo>
                  <a:pt x="10684" y="12040"/>
                  <a:pt x="10649" y="10849"/>
                  <a:pt x="10589" y="10252"/>
                </a:cubicBezTo>
                <a:cubicBezTo>
                  <a:pt x="10550" y="9928"/>
                  <a:pt x="10500" y="9657"/>
                  <a:pt x="10440" y="9435"/>
                </a:cubicBezTo>
                <a:cubicBezTo>
                  <a:pt x="10331" y="9050"/>
                  <a:pt x="10192" y="8830"/>
                  <a:pt x="10023" y="8802"/>
                </a:cubicBezTo>
                <a:close/>
                <a:moveTo>
                  <a:pt x="11946" y="8802"/>
                </a:moveTo>
                <a:cubicBezTo>
                  <a:pt x="11914" y="8801"/>
                  <a:pt x="11881" y="8805"/>
                  <a:pt x="11847" y="8817"/>
                </a:cubicBezTo>
                <a:cubicBezTo>
                  <a:pt x="11654" y="8886"/>
                  <a:pt x="11489" y="9154"/>
                  <a:pt x="11350" y="9608"/>
                </a:cubicBezTo>
                <a:cubicBezTo>
                  <a:pt x="11290" y="9814"/>
                  <a:pt x="11235" y="10051"/>
                  <a:pt x="11184" y="10314"/>
                </a:cubicBezTo>
                <a:cubicBezTo>
                  <a:pt x="11180" y="10337"/>
                  <a:pt x="11176" y="10356"/>
                  <a:pt x="11172" y="10380"/>
                </a:cubicBezTo>
                <a:cubicBezTo>
                  <a:pt x="11156" y="10469"/>
                  <a:pt x="11140" y="10566"/>
                  <a:pt x="11124" y="10661"/>
                </a:cubicBezTo>
                <a:cubicBezTo>
                  <a:pt x="11076" y="10979"/>
                  <a:pt x="11033" y="11331"/>
                  <a:pt x="10996" y="11730"/>
                </a:cubicBezTo>
                <a:cubicBezTo>
                  <a:pt x="10953" y="12190"/>
                  <a:pt x="10923" y="12649"/>
                  <a:pt x="10906" y="13095"/>
                </a:cubicBezTo>
                <a:cubicBezTo>
                  <a:pt x="10904" y="13139"/>
                  <a:pt x="10903" y="13182"/>
                  <a:pt x="10902" y="13226"/>
                </a:cubicBezTo>
                <a:cubicBezTo>
                  <a:pt x="10898" y="13332"/>
                  <a:pt x="10894" y="13438"/>
                  <a:pt x="10892" y="13542"/>
                </a:cubicBezTo>
                <a:cubicBezTo>
                  <a:pt x="10890" y="13604"/>
                  <a:pt x="10890" y="13666"/>
                  <a:pt x="10889" y="13728"/>
                </a:cubicBezTo>
                <a:cubicBezTo>
                  <a:pt x="10888" y="13824"/>
                  <a:pt x="10886" y="13905"/>
                  <a:pt x="10886" y="14044"/>
                </a:cubicBezTo>
                <a:cubicBezTo>
                  <a:pt x="10886" y="14163"/>
                  <a:pt x="10887" y="14254"/>
                  <a:pt x="10888" y="14356"/>
                </a:cubicBezTo>
                <a:cubicBezTo>
                  <a:pt x="10905" y="15875"/>
                  <a:pt x="11075" y="17091"/>
                  <a:pt x="11367" y="17488"/>
                </a:cubicBezTo>
                <a:cubicBezTo>
                  <a:pt x="11709" y="17955"/>
                  <a:pt x="12139" y="17304"/>
                  <a:pt x="12378" y="15976"/>
                </a:cubicBezTo>
                <a:cubicBezTo>
                  <a:pt x="12394" y="15883"/>
                  <a:pt x="12409" y="15794"/>
                  <a:pt x="12424" y="15695"/>
                </a:cubicBezTo>
                <a:cubicBezTo>
                  <a:pt x="12460" y="15443"/>
                  <a:pt x="12485" y="15252"/>
                  <a:pt x="12491" y="15182"/>
                </a:cubicBezTo>
                <a:lnTo>
                  <a:pt x="12315" y="15135"/>
                </a:lnTo>
                <a:cubicBezTo>
                  <a:pt x="12147" y="15091"/>
                  <a:pt x="12105" y="15137"/>
                  <a:pt x="12064" y="15425"/>
                </a:cubicBezTo>
                <a:cubicBezTo>
                  <a:pt x="12061" y="15449"/>
                  <a:pt x="12052" y="15479"/>
                  <a:pt x="12046" y="15506"/>
                </a:cubicBezTo>
                <a:cubicBezTo>
                  <a:pt x="11960" y="15929"/>
                  <a:pt x="11852" y="16186"/>
                  <a:pt x="11735" y="16250"/>
                </a:cubicBezTo>
                <a:cubicBezTo>
                  <a:pt x="11731" y="16254"/>
                  <a:pt x="11726" y="16255"/>
                  <a:pt x="11722" y="16258"/>
                </a:cubicBezTo>
                <a:cubicBezTo>
                  <a:pt x="11722" y="16258"/>
                  <a:pt x="11721" y="16262"/>
                  <a:pt x="11720" y="16262"/>
                </a:cubicBezTo>
                <a:cubicBezTo>
                  <a:pt x="11720" y="16262"/>
                  <a:pt x="11720" y="16262"/>
                  <a:pt x="11720" y="16262"/>
                </a:cubicBezTo>
                <a:cubicBezTo>
                  <a:pt x="11687" y="16284"/>
                  <a:pt x="11656" y="16279"/>
                  <a:pt x="11622" y="16250"/>
                </a:cubicBezTo>
                <a:cubicBezTo>
                  <a:pt x="11612" y="16245"/>
                  <a:pt x="11600" y="16243"/>
                  <a:pt x="11590" y="16235"/>
                </a:cubicBezTo>
                <a:cubicBezTo>
                  <a:pt x="11439" y="16117"/>
                  <a:pt x="11337" y="15767"/>
                  <a:pt x="11280" y="15178"/>
                </a:cubicBezTo>
                <a:cubicBezTo>
                  <a:pt x="11238" y="14736"/>
                  <a:pt x="11218" y="14057"/>
                  <a:pt x="11244" y="13905"/>
                </a:cubicBezTo>
                <a:cubicBezTo>
                  <a:pt x="11244" y="13901"/>
                  <a:pt x="11249" y="13897"/>
                  <a:pt x="11250" y="13893"/>
                </a:cubicBezTo>
                <a:lnTo>
                  <a:pt x="11251" y="13836"/>
                </a:lnTo>
                <a:lnTo>
                  <a:pt x="11252" y="13836"/>
                </a:lnTo>
                <a:lnTo>
                  <a:pt x="11254" y="13782"/>
                </a:lnTo>
                <a:lnTo>
                  <a:pt x="11933" y="13735"/>
                </a:lnTo>
                <a:lnTo>
                  <a:pt x="12599" y="13689"/>
                </a:lnTo>
                <a:lnTo>
                  <a:pt x="12619" y="13296"/>
                </a:lnTo>
                <a:cubicBezTo>
                  <a:pt x="12624" y="13200"/>
                  <a:pt x="12627" y="13088"/>
                  <a:pt x="12630" y="12983"/>
                </a:cubicBezTo>
                <a:lnTo>
                  <a:pt x="12637" y="12709"/>
                </a:lnTo>
                <a:cubicBezTo>
                  <a:pt x="12641" y="12565"/>
                  <a:pt x="12643" y="12423"/>
                  <a:pt x="12644" y="12285"/>
                </a:cubicBezTo>
                <a:cubicBezTo>
                  <a:pt x="12644" y="12280"/>
                  <a:pt x="12645" y="12275"/>
                  <a:pt x="12645" y="12270"/>
                </a:cubicBezTo>
                <a:cubicBezTo>
                  <a:pt x="12645" y="12265"/>
                  <a:pt x="12645" y="12263"/>
                  <a:pt x="12645" y="12258"/>
                </a:cubicBezTo>
                <a:cubicBezTo>
                  <a:pt x="12646" y="12129"/>
                  <a:pt x="12646" y="12003"/>
                  <a:pt x="12645" y="11880"/>
                </a:cubicBezTo>
                <a:cubicBezTo>
                  <a:pt x="12645" y="11845"/>
                  <a:pt x="12644" y="11810"/>
                  <a:pt x="12644" y="11776"/>
                </a:cubicBezTo>
                <a:cubicBezTo>
                  <a:pt x="12619" y="9934"/>
                  <a:pt x="12362" y="8818"/>
                  <a:pt x="11946" y="8802"/>
                </a:cubicBezTo>
                <a:close/>
                <a:moveTo>
                  <a:pt x="11847" y="10175"/>
                </a:moveTo>
                <a:cubicBezTo>
                  <a:pt x="11870" y="10170"/>
                  <a:pt x="11892" y="10174"/>
                  <a:pt x="11915" y="10187"/>
                </a:cubicBezTo>
                <a:cubicBezTo>
                  <a:pt x="11953" y="10199"/>
                  <a:pt x="11989" y="10222"/>
                  <a:pt x="12020" y="10268"/>
                </a:cubicBezTo>
                <a:cubicBezTo>
                  <a:pt x="12105" y="10389"/>
                  <a:pt x="12197" y="10739"/>
                  <a:pt x="12244" y="11112"/>
                </a:cubicBezTo>
                <a:cubicBezTo>
                  <a:pt x="12265" y="11281"/>
                  <a:pt x="12281" y="11549"/>
                  <a:pt x="12289" y="11803"/>
                </a:cubicBezTo>
                <a:cubicBezTo>
                  <a:pt x="12290" y="11836"/>
                  <a:pt x="12290" y="11867"/>
                  <a:pt x="12291" y="11899"/>
                </a:cubicBezTo>
                <a:cubicBezTo>
                  <a:pt x="12292" y="11939"/>
                  <a:pt x="12293" y="11982"/>
                  <a:pt x="12293" y="12019"/>
                </a:cubicBezTo>
                <a:cubicBezTo>
                  <a:pt x="12294" y="12154"/>
                  <a:pt x="12294" y="12277"/>
                  <a:pt x="12288" y="12354"/>
                </a:cubicBezTo>
                <a:lnTo>
                  <a:pt x="12274" y="12547"/>
                </a:lnTo>
                <a:lnTo>
                  <a:pt x="11789" y="12547"/>
                </a:lnTo>
                <a:cubicBezTo>
                  <a:pt x="11523" y="12547"/>
                  <a:pt x="11301" y="12528"/>
                  <a:pt x="11297" y="12505"/>
                </a:cubicBezTo>
                <a:cubicBezTo>
                  <a:pt x="11291" y="12477"/>
                  <a:pt x="11297" y="12342"/>
                  <a:pt x="11309" y="12173"/>
                </a:cubicBezTo>
                <a:cubicBezTo>
                  <a:pt x="11304" y="12071"/>
                  <a:pt x="11320" y="11930"/>
                  <a:pt x="11348" y="11745"/>
                </a:cubicBezTo>
                <a:cubicBezTo>
                  <a:pt x="11353" y="11698"/>
                  <a:pt x="11357" y="11650"/>
                  <a:pt x="11362" y="11606"/>
                </a:cubicBezTo>
                <a:cubicBezTo>
                  <a:pt x="11412" y="11188"/>
                  <a:pt x="11542" y="10612"/>
                  <a:pt x="11635" y="10403"/>
                </a:cubicBezTo>
                <a:cubicBezTo>
                  <a:pt x="11674" y="10314"/>
                  <a:pt x="11723" y="10258"/>
                  <a:pt x="11773" y="10221"/>
                </a:cubicBezTo>
                <a:cubicBezTo>
                  <a:pt x="11790" y="10205"/>
                  <a:pt x="11806" y="10194"/>
                  <a:pt x="11822" y="10187"/>
                </a:cubicBezTo>
                <a:cubicBezTo>
                  <a:pt x="11824" y="10186"/>
                  <a:pt x="11824" y="10187"/>
                  <a:pt x="11826" y="10187"/>
                </a:cubicBezTo>
                <a:cubicBezTo>
                  <a:pt x="11833" y="10184"/>
                  <a:pt x="11840" y="10177"/>
                  <a:pt x="11847" y="10175"/>
                </a:cubicBezTo>
                <a:close/>
                <a:moveTo>
                  <a:pt x="15960" y="10175"/>
                </a:moveTo>
                <a:cubicBezTo>
                  <a:pt x="16035" y="10161"/>
                  <a:pt x="16111" y="10210"/>
                  <a:pt x="16169" y="10318"/>
                </a:cubicBezTo>
                <a:cubicBezTo>
                  <a:pt x="16328" y="10616"/>
                  <a:pt x="16424" y="11344"/>
                  <a:pt x="16413" y="12177"/>
                </a:cubicBezTo>
                <a:lnTo>
                  <a:pt x="16409" y="12513"/>
                </a:lnTo>
                <a:lnTo>
                  <a:pt x="15915" y="12528"/>
                </a:lnTo>
                <a:cubicBezTo>
                  <a:pt x="15643" y="12538"/>
                  <a:pt x="15417" y="12528"/>
                  <a:pt x="15412" y="12505"/>
                </a:cubicBezTo>
                <a:cubicBezTo>
                  <a:pt x="15407" y="12482"/>
                  <a:pt x="15413" y="12335"/>
                  <a:pt x="15424" y="12177"/>
                </a:cubicBezTo>
                <a:cubicBezTo>
                  <a:pt x="15426" y="12153"/>
                  <a:pt x="15428" y="12128"/>
                  <a:pt x="15430" y="12104"/>
                </a:cubicBezTo>
                <a:cubicBezTo>
                  <a:pt x="15433" y="11940"/>
                  <a:pt x="15459" y="11728"/>
                  <a:pt x="15500" y="11483"/>
                </a:cubicBezTo>
                <a:cubicBezTo>
                  <a:pt x="15567" y="11022"/>
                  <a:pt x="15660" y="10608"/>
                  <a:pt x="15754" y="10391"/>
                </a:cubicBezTo>
                <a:cubicBezTo>
                  <a:pt x="15811" y="10262"/>
                  <a:pt x="15885" y="10189"/>
                  <a:pt x="15960" y="10175"/>
                </a:cubicBezTo>
                <a:close/>
                <a:moveTo>
                  <a:pt x="9919" y="10183"/>
                </a:moveTo>
                <a:cubicBezTo>
                  <a:pt x="9938" y="10183"/>
                  <a:pt x="9957" y="10199"/>
                  <a:pt x="9976" y="10214"/>
                </a:cubicBezTo>
                <a:cubicBezTo>
                  <a:pt x="10051" y="10225"/>
                  <a:pt x="10074" y="10265"/>
                  <a:pt x="10128" y="10414"/>
                </a:cubicBezTo>
                <a:cubicBezTo>
                  <a:pt x="10261" y="10778"/>
                  <a:pt x="10334" y="11415"/>
                  <a:pt x="10325" y="12138"/>
                </a:cubicBezTo>
                <a:lnTo>
                  <a:pt x="10321" y="12513"/>
                </a:lnTo>
                <a:lnTo>
                  <a:pt x="9824" y="12528"/>
                </a:lnTo>
                <a:cubicBezTo>
                  <a:pt x="9538" y="12539"/>
                  <a:pt x="9326" y="12522"/>
                  <a:pt x="9321" y="12486"/>
                </a:cubicBezTo>
                <a:cubicBezTo>
                  <a:pt x="9317" y="12451"/>
                  <a:pt x="9338" y="12169"/>
                  <a:pt x="9369" y="11861"/>
                </a:cubicBezTo>
                <a:cubicBezTo>
                  <a:pt x="9375" y="11801"/>
                  <a:pt x="9384" y="11748"/>
                  <a:pt x="9390" y="11691"/>
                </a:cubicBezTo>
                <a:cubicBezTo>
                  <a:pt x="9391" y="11689"/>
                  <a:pt x="9391" y="11686"/>
                  <a:pt x="9391" y="11683"/>
                </a:cubicBezTo>
                <a:cubicBezTo>
                  <a:pt x="9458" y="11114"/>
                  <a:pt x="9555" y="10645"/>
                  <a:pt x="9665" y="10387"/>
                </a:cubicBezTo>
                <a:cubicBezTo>
                  <a:pt x="9717" y="10267"/>
                  <a:pt x="9758" y="10235"/>
                  <a:pt x="9827" y="10221"/>
                </a:cubicBezTo>
                <a:cubicBezTo>
                  <a:pt x="9857" y="10198"/>
                  <a:pt x="9888" y="10183"/>
                  <a:pt x="9919" y="10183"/>
                </a:cubicBezTo>
                <a:close/>
                <a:moveTo>
                  <a:pt x="13983" y="10252"/>
                </a:moveTo>
                <a:cubicBezTo>
                  <a:pt x="14004" y="10254"/>
                  <a:pt x="14025" y="10273"/>
                  <a:pt x="14045" y="10287"/>
                </a:cubicBezTo>
                <a:cubicBezTo>
                  <a:pt x="14110" y="10300"/>
                  <a:pt x="14137" y="10338"/>
                  <a:pt x="14192" y="10472"/>
                </a:cubicBezTo>
                <a:cubicBezTo>
                  <a:pt x="14345" y="10843"/>
                  <a:pt x="14429" y="11564"/>
                  <a:pt x="14429" y="12497"/>
                </a:cubicBezTo>
                <a:cubicBezTo>
                  <a:pt x="14429" y="13082"/>
                  <a:pt x="14389" y="13885"/>
                  <a:pt x="14333" y="14391"/>
                </a:cubicBezTo>
                <a:cubicBezTo>
                  <a:pt x="14254" y="15115"/>
                  <a:pt x="14091" y="15820"/>
                  <a:pt x="13949" y="16053"/>
                </a:cubicBezTo>
                <a:cubicBezTo>
                  <a:pt x="13843" y="16229"/>
                  <a:pt x="13710" y="16240"/>
                  <a:pt x="13611" y="16104"/>
                </a:cubicBezTo>
                <a:cubicBezTo>
                  <a:pt x="13606" y="16098"/>
                  <a:pt x="13601" y="16087"/>
                  <a:pt x="13596" y="16080"/>
                </a:cubicBezTo>
                <a:cubicBezTo>
                  <a:pt x="13577" y="16050"/>
                  <a:pt x="13559" y="16019"/>
                  <a:pt x="13543" y="15976"/>
                </a:cubicBezTo>
                <a:cubicBezTo>
                  <a:pt x="13500" y="15859"/>
                  <a:pt x="13451" y="15630"/>
                  <a:pt x="13412" y="15390"/>
                </a:cubicBezTo>
                <a:cubicBezTo>
                  <a:pt x="13410" y="15382"/>
                  <a:pt x="13409" y="15375"/>
                  <a:pt x="13408" y="15367"/>
                </a:cubicBezTo>
                <a:cubicBezTo>
                  <a:pt x="13389" y="15253"/>
                  <a:pt x="13372" y="15137"/>
                  <a:pt x="13361" y="15027"/>
                </a:cubicBezTo>
                <a:cubicBezTo>
                  <a:pt x="13352" y="14945"/>
                  <a:pt x="13345" y="14849"/>
                  <a:pt x="13339" y="14746"/>
                </a:cubicBezTo>
                <a:cubicBezTo>
                  <a:pt x="13300" y="14217"/>
                  <a:pt x="13299" y="13605"/>
                  <a:pt x="13338" y="12956"/>
                </a:cubicBezTo>
                <a:cubicBezTo>
                  <a:pt x="13340" y="12910"/>
                  <a:pt x="13340" y="12858"/>
                  <a:pt x="13343" y="12813"/>
                </a:cubicBezTo>
                <a:cubicBezTo>
                  <a:pt x="13380" y="12210"/>
                  <a:pt x="13447" y="11665"/>
                  <a:pt x="13535" y="11228"/>
                </a:cubicBezTo>
                <a:cubicBezTo>
                  <a:pt x="13556" y="11122"/>
                  <a:pt x="13578" y="11020"/>
                  <a:pt x="13602" y="10927"/>
                </a:cubicBezTo>
                <a:cubicBezTo>
                  <a:pt x="13643" y="10765"/>
                  <a:pt x="13687" y="10625"/>
                  <a:pt x="13735" y="10511"/>
                </a:cubicBezTo>
                <a:cubicBezTo>
                  <a:pt x="13800" y="10354"/>
                  <a:pt x="13827" y="10303"/>
                  <a:pt x="13890" y="10287"/>
                </a:cubicBezTo>
                <a:cubicBezTo>
                  <a:pt x="13891" y="10287"/>
                  <a:pt x="13891" y="10287"/>
                  <a:pt x="13892" y="10287"/>
                </a:cubicBezTo>
                <a:cubicBezTo>
                  <a:pt x="13922" y="10263"/>
                  <a:pt x="13953" y="10250"/>
                  <a:pt x="13983" y="10252"/>
                </a:cubicBezTo>
                <a:close/>
                <a:moveTo>
                  <a:pt x="3485" y="10904"/>
                </a:moveTo>
                <a:cubicBezTo>
                  <a:pt x="3501" y="10901"/>
                  <a:pt x="3515" y="10905"/>
                  <a:pt x="3530" y="10912"/>
                </a:cubicBezTo>
                <a:cubicBezTo>
                  <a:pt x="3533" y="10912"/>
                  <a:pt x="3538" y="10908"/>
                  <a:pt x="3541" y="10908"/>
                </a:cubicBezTo>
                <a:cubicBezTo>
                  <a:pt x="3578" y="10911"/>
                  <a:pt x="3609" y="10959"/>
                  <a:pt x="3641" y="11055"/>
                </a:cubicBezTo>
                <a:cubicBezTo>
                  <a:pt x="3697" y="11180"/>
                  <a:pt x="3745" y="11379"/>
                  <a:pt x="3779" y="11645"/>
                </a:cubicBezTo>
                <a:cubicBezTo>
                  <a:pt x="3829" y="11924"/>
                  <a:pt x="3838" y="12156"/>
                  <a:pt x="3836" y="12698"/>
                </a:cubicBezTo>
                <a:cubicBezTo>
                  <a:pt x="3836" y="12728"/>
                  <a:pt x="3835" y="12757"/>
                  <a:pt x="3834" y="12786"/>
                </a:cubicBezTo>
                <a:cubicBezTo>
                  <a:pt x="3834" y="12788"/>
                  <a:pt x="3835" y="12789"/>
                  <a:pt x="3834" y="12790"/>
                </a:cubicBezTo>
                <a:cubicBezTo>
                  <a:pt x="3834" y="12792"/>
                  <a:pt x="3835" y="12796"/>
                  <a:pt x="3834" y="12798"/>
                </a:cubicBezTo>
                <a:cubicBezTo>
                  <a:pt x="3825" y="13662"/>
                  <a:pt x="3732" y="14557"/>
                  <a:pt x="3605" y="14970"/>
                </a:cubicBezTo>
                <a:cubicBezTo>
                  <a:pt x="3559" y="15119"/>
                  <a:pt x="3513" y="15225"/>
                  <a:pt x="3468" y="15290"/>
                </a:cubicBezTo>
                <a:cubicBezTo>
                  <a:pt x="3466" y="15292"/>
                  <a:pt x="3465" y="15296"/>
                  <a:pt x="3464" y="15297"/>
                </a:cubicBezTo>
                <a:cubicBezTo>
                  <a:pt x="3463" y="15298"/>
                  <a:pt x="3463" y="15301"/>
                  <a:pt x="3463" y="15301"/>
                </a:cubicBezTo>
                <a:cubicBezTo>
                  <a:pt x="3438" y="15335"/>
                  <a:pt x="3413" y="15354"/>
                  <a:pt x="3389" y="15363"/>
                </a:cubicBezTo>
                <a:cubicBezTo>
                  <a:pt x="3384" y="15365"/>
                  <a:pt x="3381" y="15369"/>
                  <a:pt x="3376" y="15371"/>
                </a:cubicBezTo>
                <a:cubicBezTo>
                  <a:pt x="3102" y="15466"/>
                  <a:pt x="2955" y="14398"/>
                  <a:pt x="3034" y="12871"/>
                </a:cubicBezTo>
                <a:cubicBezTo>
                  <a:pt x="3062" y="12337"/>
                  <a:pt x="3105" y="11969"/>
                  <a:pt x="3184" y="11595"/>
                </a:cubicBezTo>
                <a:cubicBezTo>
                  <a:pt x="3280" y="11138"/>
                  <a:pt x="3387" y="10922"/>
                  <a:pt x="3485" y="10904"/>
                </a:cubicBezTo>
                <a:close/>
                <a:moveTo>
                  <a:pt x="20085" y="14549"/>
                </a:moveTo>
                <a:cubicBezTo>
                  <a:pt x="20079" y="14543"/>
                  <a:pt x="20072" y="14554"/>
                  <a:pt x="20066" y="14557"/>
                </a:cubicBezTo>
                <a:cubicBezTo>
                  <a:pt x="20058" y="14571"/>
                  <a:pt x="20051" y="14582"/>
                  <a:pt x="20039" y="14599"/>
                </a:cubicBezTo>
                <a:cubicBezTo>
                  <a:pt x="20039" y="14600"/>
                  <a:pt x="20040" y="14603"/>
                  <a:pt x="20039" y="14603"/>
                </a:cubicBezTo>
                <a:cubicBezTo>
                  <a:pt x="20039" y="14604"/>
                  <a:pt x="20038" y="14610"/>
                  <a:pt x="20037" y="14611"/>
                </a:cubicBezTo>
                <a:cubicBezTo>
                  <a:pt x="20031" y="14624"/>
                  <a:pt x="20019" y="14677"/>
                  <a:pt x="20004" y="14754"/>
                </a:cubicBezTo>
                <a:cubicBezTo>
                  <a:pt x="19976" y="14902"/>
                  <a:pt x="19940" y="15137"/>
                  <a:pt x="19884" y="15537"/>
                </a:cubicBezTo>
                <a:cubicBezTo>
                  <a:pt x="19744" y="16541"/>
                  <a:pt x="19599" y="17255"/>
                  <a:pt x="19342" y="18225"/>
                </a:cubicBezTo>
                <a:cubicBezTo>
                  <a:pt x="19299" y="18438"/>
                  <a:pt x="19273" y="18605"/>
                  <a:pt x="19260" y="18730"/>
                </a:cubicBezTo>
                <a:cubicBezTo>
                  <a:pt x="19263" y="18833"/>
                  <a:pt x="19270" y="18939"/>
                  <a:pt x="19279" y="18969"/>
                </a:cubicBezTo>
                <a:cubicBezTo>
                  <a:pt x="19318" y="18955"/>
                  <a:pt x="19393" y="18788"/>
                  <a:pt x="19506" y="18418"/>
                </a:cubicBezTo>
                <a:cubicBezTo>
                  <a:pt x="19683" y="17835"/>
                  <a:pt x="19921" y="16538"/>
                  <a:pt x="20076" y="15305"/>
                </a:cubicBezTo>
                <a:cubicBezTo>
                  <a:pt x="20079" y="15280"/>
                  <a:pt x="20082" y="15267"/>
                  <a:pt x="20085" y="15247"/>
                </a:cubicBezTo>
                <a:cubicBezTo>
                  <a:pt x="20095" y="15150"/>
                  <a:pt x="20107" y="15041"/>
                  <a:pt x="20113" y="14966"/>
                </a:cubicBezTo>
                <a:cubicBezTo>
                  <a:pt x="20131" y="14715"/>
                  <a:pt x="20121" y="14583"/>
                  <a:pt x="20085" y="14549"/>
                </a:cubicBezTo>
                <a:close/>
                <a:moveTo>
                  <a:pt x="11699" y="19872"/>
                </a:moveTo>
                <a:cubicBezTo>
                  <a:pt x="10643" y="19886"/>
                  <a:pt x="8276" y="19962"/>
                  <a:pt x="6247" y="20049"/>
                </a:cubicBezTo>
                <a:cubicBezTo>
                  <a:pt x="5677" y="20074"/>
                  <a:pt x="5203" y="20093"/>
                  <a:pt x="4592" y="20119"/>
                </a:cubicBezTo>
                <a:cubicBezTo>
                  <a:pt x="4207" y="20143"/>
                  <a:pt x="3748" y="20169"/>
                  <a:pt x="3615" y="20188"/>
                </a:cubicBezTo>
                <a:cubicBezTo>
                  <a:pt x="2848" y="20298"/>
                  <a:pt x="2973" y="20315"/>
                  <a:pt x="4678" y="20362"/>
                </a:cubicBezTo>
                <a:cubicBezTo>
                  <a:pt x="5741" y="20391"/>
                  <a:pt x="7838" y="20468"/>
                  <a:pt x="9339" y="20532"/>
                </a:cubicBezTo>
                <a:cubicBezTo>
                  <a:pt x="10813" y="20594"/>
                  <a:pt x="12010" y="20658"/>
                  <a:pt x="12094" y="20678"/>
                </a:cubicBezTo>
                <a:cubicBezTo>
                  <a:pt x="12130" y="20672"/>
                  <a:pt x="12169" y="20668"/>
                  <a:pt x="12187" y="20659"/>
                </a:cubicBezTo>
                <a:cubicBezTo>
                  <a:pt x="12213" y="20612"/>
                  <a:pt x="12228" y="20496"/>
                  <a:pt x="12237" y="20265"/>
                </a:cubicBezTo>
                <a:lnTo>
                  <a:pt x="12252" y="19880"/>
                </a:lnTo>
                <a:cubicBezTo>
                  <a:pt x="12248" y="19870"/>
                  <a:pt x="12048" y="19867"/>
                  <a:pt x="11699" y="1987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2" name="G"/>
          <p:cNvSpPr txBox="1"/>
          <p:nvPr/>
        </p:nvSpPr>
        <p:spPr>
          <a:xfrm>
            <a:off x="2368450" y="184347"/>
            <a:ext cx="568877" cy="809626"/>
          </a:xfrm>
          <a:prstGeom prst="rect">
            <a:avLst/>
          </a:prstGeom>
          <a:solidFill>
            <a:srgbClr val="EF8233"/>
          </a:solidFill>
          <a:ln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733930">
              <a:defRPr sz="47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3" name="D"/>
          <p:cNvSpPr txBox="1"/>
          <p:nvPr/>
        </p:nvSpPr>
        <p:spPr>
          <a:xfrm>
            <a:off x="130518" y="184347"/>
            <a:ext cx="597149" cy="809626"/>
          </a:xfrm>
          <a:prstGeom prst="rect">
            <a:avLst/>
          </a:prstGeom>
          <a:solidFill>
            <a:srgbClr val="1A2543"/>
          </a:solidFill>
          <a:ln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733930">
              <a:defRPr sz="47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4" name="L"/>
          <p:cNvSpPr txBox="1"/>
          <p:nvPr/>
        </p:nvSpPr>
        <p:spPr>
          <a:xfrm>
            <a:off x="3838652" y="190697"/>
            <a:ext cx="470949" cy="809626"/>
          </a:xfrm>
          <a:prstGeom prst="rect">
            <a:avLst/>
          </a:prstGeom>
          <a:solidFill>
            <a:srgbClr val="13A2AB"/>
          </a:solidFill>
          <a:ln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733930">
              <a:lnSpc>
                <a:spcPct val="50000"/>
              </a:lnSpc>
              <a:defRPr sz="47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igital Gait Labs"/>
          <p:cNvSpPr txBox="1"/>
          <p:nvPr/>
        </p:nvSpPr>
        <p:spPr>
          <a:xfrm>
            <a:off x="1909550" y="1312654"/>
            <a:ext cx="9009932" cy="1320801"/>
          </a:xfrm>
          <a:prstGeom prst="rect">
            <a:avLst/>
          </a:prstGeom>
          <a:solidFill>
            <a:srgbClr val="13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Digital G</a:t>
            </a:r>
            <a:r>
              <a:rPr>
                <a:solidFill>
                  <a:srgbClr val="EF8233"/>
                </a:solidFill>
              </a:rPr>
              <a:t>ai</a:t>
            </a:r>
            <a:r>
              <a:t>t Labs</a:t>
            </a:r>
          </a:p>
        </p:txBody>
      </p:sp>
      <p:sp>
        <p:nvSpPr>
          <p:cNvPr id="267" name="Digital Gait Labs"/>
          <p:cNvSpPr txBox="1"/>
          <p:nvPr/>
        </p:nvSpPr>
        <p:spPr>
          <a:xfrm>
            <a:off x="1997434" y="3672441"/>
            <a:ext cx="9009932" cy="1320801"/>
          </a:xfrm>
          <a:prstGeom prst="rect">
            <a:avLst/>
          </a:prstGeom>
          <a:solidFill>
            <a:srgbClr val="1A25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Digital G</a:t>
            </a:r>
            <a:r>
              <a:rPr>
                <a:solidFill>
                  <a:srgbClr val="EF8233"/>
                </a:solidFill>
              </a:rPr>
              <a:t>ai</a:t>
            </a:r>
            <a:r>
              <a:t>t 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igital Gait Labs"/>
          <p:cNvSpPr txBox="1"/>
          <p:nvPr/>
        </p:nvSpPr>
        <p:spPr>
          <a:xfrm>
            <a:off x="1538823" y="1383789"/>
            <a:ext cx="9009931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Digital G</a:t>
            </a:r>
            <a:r>
              <a:rPr>
                <a:solidFill>
                  <a:srgbClr val="EF8233"/>
                </a:solidFill>
              </a:rPr>
              <a:t>ai</a:t>
            </a:r>
            <a:r>
              <a:t>t Labs</a:t>
            </a:r>
          </a:p>
        </p:txBody>
      </p:sp>
      <p:sp>
        <p:nvSpPr>
          <p:cNvPr id="270" name="Digital Gait Labs"/>
          <p:cNvSpPr txBox="1"/>
          <p:nvPr/>
        </p:nvSpPr>
        <p:spPr>
          <a:xfrm>
            <a:off x="1462623" y="3979333"/>
            <a:ext cx="9009931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solidFill>
                  <a:srgbClr val="92929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1A2543"/>
                </a:solidFill>
              </a:rPr>
              <a:t>Digital</a:t>
            </a:r>
            <a:r>
              <a:t> </a:t>
            </a:r>
            <a:r>
              <a:rPr>
                <a:solidFill>
                  <a:srgbClr val="1A2543"/>
                </a:solidFill>
              </a:rPr>
              <a:t>G</a:t>
            </a:r>
            <a:r>
              <a:rPr>
                <a:solidFill>
                  <a:srgbClr val="EF8233"/>
                </a:solidFill>
              </a:rPr>
              <a:t>ai</a:t>
            </a:r>
            <a:r>
              <a:rPr>
                <a:solidFill>
                  <a:srgbClr val="1A2543"/>
                </a:solidFill>
              </a:rPr>
              <a:t>t 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"/>
          <p:cNvSpPr/>
          <p:nvPr/>
        </p:nvSpPr>
        <p:spPr>
          <a:xfrm>
            <a:off x="850751" y="1981401"/>
            <a:ext cx="10839664" cy="2523307"/>
          </a:xfrm>
          <a:prstGeom prst="roundRect">
            <a:avLst>
              <a:gd name="adj" fmla="val 39758"/>
            </a:avLst>
          </a:prstGeom>
          <a:solidFill>
            <a:srgbClr val="13A2AB"/>
          </a:solidFill>
          <a:ln w="12700">
            <a:miter lim="400000"/>
          </a:ln>
          <a:effectLst>
            <a:outerShdw sx="100000" sy="100000" kx="0" ky="0" algn="b" rotWithShape="0" blurRad="1104900" dist="48762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Digital Gait Labs"/>
          <p:cNvSpPr txBox="1"/>
          <p:nvPr/>
        </p:nvSpPr>
        <p:spPr>
          <a:xfrm>
            <a:off x="1765617" y="2582654"/>
            <a:ext cx="9009931" cy="1320801"/>
          </a:xfrm>
          <a:prstGeom prst="rect">
            <a:avLst/>
          </a:prstGeom>
          <a:solidFill>
            <a:srgbClr val="13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Digital G</a:t>
            </a:r>
            <a:r>
              <a:rPr>
                <a:solidFill>
                  <a:srgbClr val="EF8233"/>
                </a:solidFill>
              </a:rPr>
              <a:t>ai</a:t>
            </a:r>
            <a:r>
              <a:t>t Labs</a:t>
            </a:r>
          </a:p>
        </p:txBody>
      </p:sp>
      <p:sp>
        <p:nvSpPr>
          <p:cNvPr id="274" name="Rounded Rectangle"/>
          <p:cNvSpPr/>
          <p:nvPr/>
        </p:nvSpPr>
        <p:spPr>
          <a:xfrm>
            <a:off x="446295" y="6079752"/>
            <a:ext cx="12289565" cy="2805380"/>
          </a:xfrm>
          <a:prstGeom prst="roundRect">
            <a:avLst>
              <a:gd name="adj" fmla="val 43013"/>
            </a:avLst>
          </a:prstGeom>
          <a:solidFill>
            <a:srgbClr val="1A2543"/>
          </a:solidFill>
          <a:ln w="12700">
            <a:miter lim="400000"/>
          </a:ln>
          <a:effectLst>
            <a:outerShdw sx="100000" sy="100000" kx="0" ky="0" algn="b" rotWithShape="0" blurRad="1104900" dist="48762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Digital Gait Labs"/>
          <p:cNvSpPr txBox="1"/>
          <p:nvPr/>
        </p:nvSpPr>
        <p:spPr>
          <a:xfrm>
            <a:off x="1997434" y="6822041"/>
            <a:ext cx="9009932" cy="1320801"/>
          </a:xfrm>
          <a:prstGeom prst="rect">
            <a:avLst/>
          </a:prstGeom>
          <a:solidFill>
            <a:srgbClr val="1A25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733930">
              <a:defRPr sz="8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Digital G</a:t>
            </a:r>
            <a:r>
              <a:rPr>
                <a:solidFill>
                  <a:srgbClr val="EF8233"/>
                </a:solidFill>
              </a:rPr>
              <a:t>ai</a:t>
            </a:r>
            <a:r>
              <a:t>t 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