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ABFA-E597-5E98-DACB-5F8D1B12F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B286-9A6E-EF85-16D7-265151A7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C0DA-D56A-3B84-446D-94D87EB3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9474-4FA3-C3AA-633B-1A051FAE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B42A-E84B-A10D-32A8-AEBE410E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143-DA1B-FB3C-307B-5328737D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0B6BA-CDAA-E20C-7F10-9FD7DB4D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2DFA-CA1D-5E8C-28BD-C74478FA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C472-5F13-25D4-0802-4EC0D20E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8424C-14DA-18FC-396D-C092E171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6E77A-78D0-EAB7-4845-D358CB4DC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A6B6-3A8C-3B63-90FD-3DAEB03E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4509-0749-096F-9A37-25A6E96C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5558-0277-4C9F-7A55-7F70B79B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BD0D-1863-7D55-5308-5F5AF564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90C-3DFD-DFBA-8866-42CB0C43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1052-DE42-E191-745D-412435A5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99FE-9F91-79EA-AEC9-76D2508D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F2D8-6658-C5C9-E10D-9E3D4C4F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6CF5-2E17-16E8-736B-91152CB1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E315-1FF9-DD22-45A1-28E0FC99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F649-DCF9-B50D-5CA0-2FB73648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596-BB97-EFFD-A209-B24C370B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5519-4618-6DB6-48A1-355DA97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FB7C-6377-0AAC-4185-2414590F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A6B-459A-1E2B-28B7-A3E97F85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0D78-16E7-3FFB-39A5-059E9DB6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19A1-A2DB-5BF2-E8EE-1FE3B4F35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BFCA-42B1-7722-1DCE-CE9697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448BD-C0CA-7DA3-74DF-DFC6B3AB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588F-99E9-D818-F869-6A2915E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C7D-A45B-E2DD-96E5-EADDA17C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D5E2-3D19-9BAF-29C3-D9585245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DA168-1477-C0E3-50A3-5AA362EB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2FCF1-1D55-9769-82FE-36A40CF04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67BE-07C6-90A5-4044-285E0B57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953AB-63BB-A812-85EE-BECA9366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6CAE2-C64B-9A16-5152-7C9B31D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26048-F4EA-99F9-06C2-2FE58E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D4D0-FFFA-82BD-16E4-398D53B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F629A-E355-509B-126E-3929F5B0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4031B-F4A9-0C18-6696-7CCF898B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B2EA-B87D-AEA5-3EC4-ABB2231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20F74-0F1C-2411-288F-D3288B1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F138-8EE3-6F54-EB2D-3580F586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2DB36-380B-4324-ADC6-DC7726A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CBC-73C9-5FCC-D2CC-EA8155CF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510-3571-EB2E-BE6A-1C7A26BA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961B-0E6B-70CC-2382-DAC791431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A328-5049-A020-712E-6FF4673A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8558-0A16-8974-67CD-2B5F4D99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BD5E-A4E8-A9B7-C11E-74F9F17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43F-D159-E290-C5AD-A1B5C067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EB88B-9E14-39DE-6C67-625190F03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4966-501D-EDAD-4D6B-E48C102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FF5A-9250-82DD-AF96-AA7A525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06087-ECAE-1F26-A177-037DA313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173BB-C1C3-4FE0-B885-2305973E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E1DF8-2965-AB12-E87F-BDF4BE75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2AF4-FF8F-D5CD-6DB4-BAA23D27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56A3-B96E-2765-03EA-197F43892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E64E-78C2-4F8C-B3D7-5610A5635E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B546-4673-968E-9AD6-5819424C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A4A9-EB03-2333-18B7-307B4F57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D376-DF50-40E8-85E0-229A8C03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C66C2B-A583-0939-AE38-8894872A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DDAB5-2042-6528-183C-1DFCB8B758FB}"/>
              </a:ext>
            </a:extLst>
          </p:cNvPr>
          <p:cNvSpPr txBox="1"/>
          <p:nvPr/>
        </p:nvSpPr>
        <p:spPr>
          <a:xfrm>
            <a:off x="533400" y="2006599"/>
            <a:ext cx="4529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 78490026: Female, 70yo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Hashimoto's diagnosis date: 3/12/2014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recorded lab:  11/16/2015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Last recorded lab:  12/14/2022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BMI Statistics: Min 16.13, Mean 16.13, Max 16.13</a:t>
            </a:r>
          </a:p>
        </p:txBody>
      </p:sp>
    </p:spTree>
    <p:extLst>
      <p:ext uri="{BB962C8B-B14F-4D97-AF65-F5344CB8AC3E}">
        <p14:creationId xmlns:p14="http://schemas.microsoft.com/office/powerpoint/2010/main" val="168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progres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3F3DA1F-BADD-5BD7-B31E-C8BC92E7E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B70EC-50AB-7A80-1FC0-B21E0043501A}"/>
              </a:ext>
            </a:extLst>
          </p:cNvPr>
          <p:cNvSpPr txBox="1"/>
          <p:nvPr/>
        </p:nvSpPr>
        <p:spPr>
          <a:xfrm>
            <a:off x="499533" y="2090172"/>
            <a:ext cx="4605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information for patient 7228995, Male, 42yo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Hashimoto's diagnosis date: 2/5/2018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recorded lab:  11/15/2015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Last recorded lab:  2/15/2023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BMI Statistics: </a:t>
            </a:r>
            <a:r>
              <a:rPr lang="en-US" sz="2400" dirty="0" err="1"/>
              <a:t>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4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Boyne</dc:creator>
  <cp:lastModifiedBy>Aidan Boyne</cp:lastModifiedBy>
  <cp:revision>1</cp:revision>
  <dcterms:created xsi:type="dcterms:W3CDTF">2023-08-18T15:59:25Z</dcterms:created>
  <dcterms:modified xsi:type="dcterms:W3CDTF">2023-08-18T20:10:19Z</dcterms:modified>
</cp:coreProperties>
</file>