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4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9" autoAdjust="0"/>
    <p:restoredTop sz="94660"/>
  </p:normalViewPr>
  <p:slideViewPr>
    <p:cSldViewPr snapToGrid="0">
      <p:cViewPr>
        <p:scale>
          <a:sx n="50" d="100"/>
          <a:sy n="50" d="100"/>
        </p:scale>
        <p:origin x="260" y="7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726AB-D2A1-4771-BA0A-5FC7F305FB95}"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A291A-539C-4359-9DBC-71BB51359291}" type="slidenum">
              <a:rPr lang="en-US" smtClean="0"/>
              <a:t>‹#›</a:t>
            </a:fld>
            <a:endParaRPr lang="en-US"/>
          </a:p>
        </p:txBody>
      </p:sp>
    </p:spTree>
    <p:extLst>
      <p:ext uri="{BB962C8B-B14F-4D97-AF65-F5344CB8AC3E}">
        <p14:creationId xmlns:p14="http://schemas.microsoft.com/office/powerpoint/2010/main" val="3585364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98D3-3CC2-DCCD-F118-D088CDAC5B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5468E2-C80E-23E8-B920-3E246DC24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C3AF15-201E-0049-C81E-371836B07A1C}"/>
              </a:ext>
            </a:extLst>
          </p:cNvPr>
          <p:cNvSpPr>
            <a:spLocks noGrp="1"/>
          </p:cNvSpPr>
          <p:nvPr>
            <p:ph type="dt" sz="half" idx="10"/>
          </p:nvPr>
        </p:nvSpPr>
        <p:spPr/>
        <p:txBody>
          <a:bodyPr/>
          <a:lstStyle/>
          <a:p>
            <a:fld id="{F63458FC-EEB4-45A4-B0FB-3088914FA1E4}" type="datetimeFigureOut">
              <a:rPr lang="en-US" smtClean="0"/>
              <a:t>7/10/2023</a:t>
            </a:fld>
            <a:endParaRPr lang="en-US"/>
          </a:p>
        </p:txBody>
      </p:sp>
      <p:sp>
        <p:nvSpPr>
          <p:cNvPr id="5" name="Footer Placeholder 4">
            <a:extLst>
              <a:ext uri="{FF2B5EF4-FFF2-40B4-BE49-F238E27FC236}">
                <a16:creationId xmlns:a16="http://schemas.microsoft.com/office/drawing/2014/main" id="{50F39505-2B6E-75F7-3BB3-5908AA8D9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F5167-648D-1AC8-B1D1-BAE8D9D3CADD}"/>
              </a:ext>
            </a:extLst>
          </p:cNvPr>
          <p:cNvSpPr>
            <a:spLocks noGrp="1"/>
          </p:cNvSpPr>
          <p:nvPr>
            <p:ph type="sldNum" sz="quarter" idx="12"/>
          </p:nvPr>
        </p:nvSpPr>
        <p:spPr/>
        <p:txBody>
          <a:bodyPr/>
          <a:lstStyle/>
          <a:p>
            <a:fld id="{4D688AFC-AEFA-40DD-A204-8DF2B71734C7}" type="slidenum">
              <a:rPr lang="en-US" smtClean="0"/>
              <a:t>‹#›</a:t>
            </a:fld>
            <a:endParaRPr lang="en-US"/>
          </a:p>
        </p:txBody>
      </p:sp>
    </p:spTree>
    <p:extLst>
      <p:ext uri="{BB962C8B-B14F-4D97-AF65-F5344CB8AC3E}">
        <p14:creationId xmlns:p14="http://schemas.microsoft.com/office/powerpoint/2010/main" val="332574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2AA2A-9BB6-081E-1C6B-A030E7404E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A23095-053D-9860-4098-C8A147E9FB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34576-FA1A-7566-B8A4-27BC0222C6D3}"/>
              </a:ext>
            </a:extLst>
          </p:cNvPr>
          <p:cNvSpPr>
            <a:spLocks noGrp="1"/>
          </p:cNvSpPr>
          <p:nvPr>
            <p:ph type="dt" sz="half" idx="10"/>
          </p:nvPr>
        </p:nvSpPr>
        <p:spPr/>
        <p:txBody>
          <a:bodyPr/>
          <a:lstStyle/>
          <a:p>
            <a:fld id="{F63458FC-EEB4-45A4-B0FB-3088914FA1E4}" type="datetimeFigureOut">
              <a:rPr lang="en-US" smtClean="0"/>
              <a:t>7/10/2023</a:t>
            </a:fld>
            <a:endParaRPr lang="en-US"/>
          </a:p>
        </p:txBody>
      </p:sp>
      <p:sp>
        <p:nvSpPr>
          <p:cNvPr id="5" name="Footer Placeholder 4">
            <a:extLst>
              <a:ext uri="{FF2B5EF4-FFF2-40B4-BE49-F238E27FC236}">
                <a16:creationId xmlns:a16="http://schemas.microsoft.com/office/drawing/2014/main" id="{C4748786-C38F-159F-4045-9EA4E0E53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E0479-C906-EFD8-9F6E-E8B7BEFA181E}"/>
              </a:ext>
            </a:extLst>
          </p:cNvPr>
          <p:cNvSpPr>
            <a:spLocks noGrp="1"/>
          </p:cNvSpPr>
          <p:nvPr>
            <p:ph type="sldNum" sz="quarter" idx="12"/>
          </p:nvPr>
        </p:nvSpPr>
        <p:spPr/>
        <p:txBody>
          <a:bodyPr/>
          <a:lstStyle/>
          <a:p>
            <a:fld id="{4D688AFC-AEFA-40DD-A204-8DF2B71734C7}" type="slidenum">
              <a:rPr lang="en-US" smtClean="0"/>
              <a:t>‹#›</a:t>
            </a:fld>
            <a:endParaRPr lang="en-US"/>
          </a:p>
        </p:txBody>
      </p:sp>
    </p:spTree>
    <p:extLst>
      <p:ext uri="{BB962C8B-B14F-4D97-AF65-F5344CB8AC3E}">
        <p14:creationId xmlns:p14="http://schemas.microsoft.com/office/powerpoint/2010/main" val="214320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5CC271-BFE6-C59F-BB15-495C79755F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04CFCB-1868-C3AB-078C-250B9C8B4D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6AC5A-936F-19AE-9B09-71C1FE1D6B9A}"/>
              </a:ext>
            </a:extLst>
          </p:cNvPr>
          <p:cNvSpPr>
            <a:spLocks noGrp="1"/>
          </p:cNvSpPr>
          <p:nvPr>
            <p:ph type="dt" sz="half" idx="10"/>
          </p:nvPr>
        </p:nvSpPr>
        <p:spPr/>
        <p:txBody>
          <a:bodyPr/>
          <a:lstStyle/>
          <a:p>
            <a:fld id="{F63458FC-EEB4-45A4-B0FB-3088914FA1E4}" type="datetimeFigureOut">
              <a:rPr lang="en-US" smtClean="0"/>
              <a:t>7/10/2023</a:t>
            </a:fld>
            <a:endParaRPr lang="en-US"/>
          </a:p>
        </p:txBody>
      </p:sp>
      <p:sp>
        <p:nvSpPr>
          <p:cNvPr id="5" name="Footer Placeholder 4">
            <a:extLst>
              <a:ext uri="{FF2B5EF4-FFF2-40B4-BE49-F238E27FC236}">
                <a16:creationId xmlns:a16="http://schemas.microsoft.com/office/drawing/2014/main" id="{2E77708A-E69A-B7AD-EE0E-BD6CFF035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4C98B-C53F-A144-C76D-59FEA312CB7C}"/>
              </a:ext>
            </a:extLst>
          </p:cNvPr>
          <p:cNvSpPr>
            <a:spLocks noGrp="1"/>
          </p:cNvSpPr>
          <p:nvPr>
            <p:ph type="sldNum" sz="quarter" idx="12"/>
          </p:nvPr>
        </p:nvSpPr>
        <p:spPr/>
        <p:txBody>
          <a:bodyPr/>
          <a:lstStyle/>
          <a:p>
            <a:fld id="{4D688AFC-AEFA-40DD-A204-8DF2B71734C7}" type="slidenum">
              <a:rPr lang="en-US" smtClean="0"/>
              <a:t>‹#›</a:t>
            </a:fld>
            <a:endParaRPr lang="en-US"/>
          </a:p>
        </p:txBody>
      </p:sp>
    </p:spTree>
    <p:extLst>
      <p:ext uri="{BB962C8B-B14F-4D97-AF65-F5344CB8AC3E}">
        <p14:creationId xmlns:p14="http://schemas.microsoft.com/office/powerpoint/2010/main" val="1025786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F950-D723-E091-A3A4-691BC7141F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95B9F-8DF3-D602-D913-B4181EC762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45924C-ED99-8ABA-251A-8FCF0FC3BEFE}"/>
              </a:ext>
            </a:extLst>
          </p:cNvPr>
          <p:cNvSpPr>
            <a:spLocks noGrp="1"/>
          </p:cNvSpPr>
          <p:nvPr>
            <p:ph type="dt" sz="half" idx="10"/>
          </p:nvPr>
        </p:nvSpPr>
        <p:spPr/>
        <p:txBody>
          <a:bodyPr/>
          <a:lstStyle/>
          <a:p>
            <a:fld id="{F63458FC-EEB4-45A4-B0FB-3088914FA1E4}" type="datetimeFigureOut">
              <a:rPr lang="en-US" smtClean="0"/>
              <a:t>7/10/2023</a:t>
            </a:fld>
            <a:endParaRPr lang="en-US"/>
          </a:p>
        </p:txBody>
      </p:sp>
      <p:sp>
        <p:nvSpPr>
          <p:cNvPr id="5" name="Footer Placeholder 4">
            <a:extLst>
              <a:ext uri="{FF2B5EF4-FFF2-40B4-BE49-F238E27FC236}">
                <a16:creationId xmlns:a16="http://schemas.microsoft.com/office/drawing/2014/main" id="{4FFBAF6D-398D-C1F0-A656-32AD57125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D6287-8AA2-11A5-A50E-02257198E07B}"/>
              </a:ext>
            </a:extLst>
          </p:cNvPr>
          <p:cNvSpPr>
            <a:spLocks noGrp="1"/>
          </p:cNvSpPr>
          <p:nvPr>
            <p:ph type="sldNum" sz="quarter" idx="12"/>
          </p:nvPr>
        </p:nvSpPr>
        <p:spPr/>
        <p:txBody>
          <a:bodyPr/>
          <a:lstStyle/>
          <a:p>
            <a:fld id="{4D688AFC-AEFA-40DD-A204-8DF2B71734C7}" type="slidenum">
              <a:rPr lang="en-US" smtClean="0"/>
              <a:t>‹#›</a:t>
            </a:fld>
            <a:endParaRPr lang="en-US"/>
          </a:p>
        </p:txBody>
      </p:sp>
    </p:spTree>
    <p:extLst>
      <p:ext uri="{BB962C8B-B14F-4D97-AF65-F5344CB8AC3E}">
        <p14:creationId xmlns:p14="http://schemas.microsoft.com/office/powerpoint/2010/main" val="700728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D0AC-2215-6690-55FF-363FEEFA0A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5292E5-133E-45AA-6DE1-CB4A36BEA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96BAC2-42A1-A5C9-6689-F757BF02BD90}"/>
              </a:ext>
            </a:extLst>
          </p:cNvPr>
          <p:cNvSpPr>
            <a:spLocks noGrp="1"/>
          </p:cNvSpPr>
          <p:nvPr>
            <p:ph type="dt" sz="half" idx="10"/>
          </p:nvPr>
        </p:nvSpPr>
        <p:spPr/>
        <p:txBody>
          <a:bodyPr/>
          <a:lstStyle/>
          <a:p>
            <a:fld id="{F63458FC-EEB4-45A4-B0FB-3088914FA1E4}" type="datetimeFigureOut">
              <a:rPr lang="en-US" smtClean="0"/>
              <a:t>7/10/2023</a:t>
            </a:fld>
            <a:endParaRPr lang="en-US"/>
          </a:p>
        </p:txBody>
      </p:sp>
      <p:sp>
        <p:nvSpPr>
          <p:cNvPr id="5" name="Footer Placeholder 4">
            <a:extLst>
              <a:ext uri="{FF2B5EF4-FFF2-40B4-BE49-F238E27FC236}">
                <a16:creationId xmlns:a16="http://schemas.microsoft.com/office/drawing/2014/main" id="{FCEE7536-1B32-A17F-30D7-54EA9E0E9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E4A7C-B27C-FDE0-4B85-6F143A7317B9}"/>
              </a:ext>
            </a:extLst>
          </p:cNvPr>
          <p:cNvSpPr>
            <a:spLocks noGrp="1"/>
          </p:cNvSpPr>
          <p:nvPr>
            <p:ph type="sldNum" sz="quarter" idx="12"/>
          </p:nvPr>
        </p:nvSpPr>
        <p:spPr/>
        <p:txBody>
          <a:bodyPr/>
          <a:lstStyle/>
          <a:p>
            <a:fld id="{4D688AFC-AEFA-40DD-A204-8DF2B71734C7}" type="slidenum">
              <a:rPr lang="en-US" smtClean="0"/>
              <a:t>‹#›</a:t>
            </a:fld>
            <a:endParaRPr lang="en-US"/>
          </a:p>
        </p:txBody>
      </p:sp>
    </p:spTree>
    <p:extLst>
      <p:ext uri="{BB962C8B-B14F-4D97-AF65-F5344CB8AC3E}">
        <p14:creationId xmlns:p14="http://schemas.microsoft.com/office/powerpoint/2010/main" val="48502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E0C8-24CC-F49C-9A8C-44A54FFCA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DF285-3636-F733-0F84-1223393D14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4D9789-BECA-79A8-16FC-1EB1FA6E38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637802-5006-D382-5C23-5190D601580B}"/>
              </a:ext>
            </a:extLst>
          </p:cNvPr>
          <p:cNvSpPr>
            <a:spLocks noGrp="1"/>
          </p:cNvSpPr>
          <p:nvPr>
            <p:ph type="dt" sz="half" idx="10"/>
          </p:nvPr>
        </p:nvSpPr>
        <p:spPr/>
        <p:txBody>
          <a:bodyPr/>
          <a:lstStyle/>
          <a:p>
            <a:fld id="{F63458FC-EEB4-45A4-B0FB-3088914FA1E4}" type="datetimeFigureOut">
              <a:rPr lang="en-US" smtClean="0"/>
              <a:t>7/10/2023</a:t>
            </a:fld>
            <a:endParaRPr lang="en-US"/>
          </a:p>
        </p:txBody>
      </p:sp>
      <p:sp>
        <p:nvSpPr>
          <p:cNvPr id="6" name="Footer Placeholder 5">
            <a:extLst>
              <a:ext uri="{FF2B5EF4-FFF2-40B4-BE49-F238E27FC236}">
                <a16:creationId xmlns:a16="http://schemas.microsoft.com/office/drawing/2014/main" id="{E0AFA8AB-9852-C5D1-D088-BF25FFE82D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A30E02-E5D6-6485-64DA-021A17229097}"/>
              </a:ext>
            </a:extLst>
          </p:cNvPr>
          <p:cNvSpPr>
            <a:spLocks noGrp="1"/>
          </p:cNvSpPr>
          <p:nvPr>
            <p:ph type="sldNum" sz="quarter" idx="12"/>
          </p:nvPr>
        </p:nvSpPr>
        <p:spPr/>
        <p:txBody>
          <a:bodyPr/>
          <a:lstStyle/>
          <a:p>
            <a:fld id="{4D688AFC-AEFA-40DD-A204-8DF2B71734C7}" type="slidenum">
              <a:rPr lang="en-US" smtClean="0"/>
              <a:t>‹#›</a:t>
            </a:fld>
            <a:endParaRPr lang="en-US"/>
          </a:p>
        </p:txBody>
      </p:sp>
    </p:spTree>
    <p:extLst>
      <p:ext uri="{BB962C8B-B14F-4D97-AF65-F5344CB8AC3E}">
        <p14:creationId xmlns:p14="http://schemas.microsoft.com/office/powerpoint/2010/main" val="99582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D0A9-038C-4A98-280A-056C45C663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A55743-6EC1-C1E8-A20F-7423D4401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A299CC-7D00-1945-FB48-FCB2FE124F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52C7C6-B583-9DB3-FA45-20874337EB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8D0C79-785C-2180-3F2C-CD9B5BDA4E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3579FF-A120-0325-6E40-35F41B71F420}"/>
              </a:ext>
            </a:extLst>
          </p:cNvPr>
          <p:cNvSpPr>
            <a:spLocks noGrp="1"/>
          </p:cNvSpPr>
          <p:nvPr>
            <p:ph type="dt" sz="half" idx="10"/>
          </p:nvPr>
        </p:nvSpPr>
        <p:spPr/>
        <p:txBody>
          <a:bodyPr/>
          <a:lstStyle/>
          <a:p>
            <a:fld id="{F63458FC-EEB4-45A4-B0FB-3088914FA1E4}" type="datetimeFigureOut">
              <a:rPr lang="en-US" smtClean="0"/>
              <a:t>7/10/2023</a:t>
            </a:fld>
            <a:endParaRPr lang="en-US"/>
          </a:p>
        </p:txBody>
      </p:sp>
      <p:sp>
        <p:nvSpPr>
          <p:cNvPr id="8" name="Footer Placeholder 7">
            <a:extLst>
              <a:ext uri="{FF2B5EF4-FFF2-40B4-BE49-F238E27FC236}">
                <a16:creationId xmlns:a16="http://schemas.microsoft.com/office/drawing/2014/main" id="{35A3D331-D3E9-6277-4306-AC700B63F7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2ED0EA-1C3D-0B28-6FE5-6B9586DA91E1}"/>
              </a:ext>
            </a:extLst>
          </p:cNvPr>
          <p:cNvSpPr>
            <a:spLocks noGrp="1"/>
          </p:cNvSpPr>
          <p:nvPr>
            <p:ph type="sldNum" sz="quarter" idx="12"/>
          </p:nvPr>
        </p:nvSpPr>
        <p:spPr/>
        <p:txBody>
          <a:bodyPr/>
          <a:lstStyle/>
          <a:p>
            <a:fld id="{4D688AFC-AEFA-40DD-A204-8DF2B71734C7}" type="slidenum">
              <a:rPr lang="en-US" smtClean="0"/>
              <a:t>‹#›</a:t>
            </a:fld>
            <a:endParaRPr lang="en-US"/>
          </a:p>
        </p:txBody>
      </p:sp>
    </p:spTree>
    <p:extLst>
      <p:ext uri="{BB962C8B-B14F-4D97-AF65-F5344CB8AC3E}">
        <p14:creationId xmlns:p14="http://schemas.microsoft.com/office/powerpoint/2010/main" val="274540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45F6-886C-E9AD-250D-E12FB42D3C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0024CC-ECE2-E160-AF10-BDEFD0E37192}"/>
              </a:ext>
            </a:extLst>
          </p:cNvPr>
          <p:cNvSpPr>
            <a:spLocks noGrp="1"/>
          </p:cNvSpPr>
          <p:nvPr>
            <p:ph type="dt" sz="half" idx="10"/>
          </p:nvPr>
        </p:nvSpPr>
        <p:spPr/>
        <p:txBody>
          <a:bodyPr/>
          <a:lstStyle/>
          <a:p>
            <a:fld id="{F63458FC-EEB4-45A4-B0FB-3088914FA1E4}" type="datetimeFigureOut">
              <a:rPr lang="en-US" smtClean="0"/>
              <a:t>7/10/2023</a:t>
            </a:fld>
            <a:endParaRPr lang="en-US"/>
          </a:p>
        </p:txBody>
      </p:sp>
      <p:sp>
        <p:nvSpPr>
          <p:cNvPr id="4" name="Footer Placeholder 3">
            <a:extLst>
              <a:ext uri="{FF2B5EF4-FFF2-40B4-BE49-F238E27FC236}">
                <a16:creationId xmlns:a16="http://schemas.microsoft.com/office/drawing/2014/main" id="{F79DB40F-4F08-FD8D-49B1-1A598AFD51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CB055-BA47-0754-FFF3-C9AF9DBC639E}"/>
              </a:ext>
            </a:extLst>
          </p:cNvPr>
          <p:cNvSpPr>
            <a:spLocks noGrp="1"/>
          </p:cNvSpPr>
          <p:nvPr>
            <p:ph type="sldNum" sz="quarter" idx="12"/>
          </p:nvPr>
        </p:nvSpPr>
        <p:spPr/>
        <p:txBody>
          <a:bodyPr/>
          <a:lstStyle/>
          <a:p>
            <a:fld id="{4D688AFC-AEFA-40DD-A204-8DF2B71734C7}" type="slidenum">
              <a:rPr lang="en-US" smtClean="0"/>
              <a:t>‹#›</a:t>
            </a:fld>
            <a:endParaRPr lang="en-US"/>
          </a:p>
        </p:txBody>
      </p:sp>
    </p:spTree>
    <p:extLst>
      <p:ext uri="{BB962C8B-B14F-4D97-AF65-F5344CB8AC3E}">
        <p14:creationId xmlns:p14="http://schemas.microsoft.com/office/powerpoint/2010/main" val="590619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0658E3-EC85-F3FB-0A86-D12126F5AA64}"/>
              </a:ext>
            </a:extLst>
          </p:cNvPr>
          <p:cNvSpPr>
            <a:spLocks noGrp="1"/>
          </p:cNvSpPr>
          <p:nvPr>
            <p:ph type="dt" sz="half" idx="10"/>
          </p:nvPr>
        </p:nvSpPr>
        <p:spPr/>
        <p:txBody>
          <a:bodyPr/>
          <a:lstStyle/>
          <a:p>
            <a:fld id="{F63458FC-EEB4-45A4-B0FB-3088914FA1E4}" type="datetimeFigureOut">
              <a:rPr lang="en-US" smtClean="0"/>
              <a:t>7/10/2023</a:t>
            </a:fld>
            <a:endParaRPr lang="en-US"/>
          </a:p>
        </p:txBody>
      </p:sp>
      <p:sp>
        <p:nvSpPr>
          <p:cNvPr id="3" name="Footer Placeholder 2">
            <a:extLst>
              <a:ext uri="{FF2B5EF4-FFF2-40B4-BE49-F238E27FC236}">
                <a16:creationId xmlns:a16="http://schemas.microsoft.com/office/drawing/2014/main" id="{2D4C73C4-F2E6-4554-7E17-6DD50EA18A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318A8A-B2B4-2938-708D-2B154FDB31B7}"/>
              </a:ext>
            </a:extLst>
          </p:cNvPr>
          <p:cNvSpPr>
            <a:spLocks noGrp="1"/>
          </p:cNvSpPr>
          <p:nvPr>
            <p:ph type="sldNum" sz="quarter" idx="12"/>
          </p:nvPr>
        </p:nvSpPr>
        <p:spPr/>
        <p:txBody>
          <a:bodyPr/>
          <a:lstStyle/>
          <a:p>
            <a:fld id="{4D688AFC-AEFA-40DD-A204-8DF2B71734C7}" type="slidenum">
              <a:rPr lang="en-US" smtClean="0"/>
              <a:t>‹#›</a:t>
            </a:fld>
            <a:endParaRPr lang="en-US"/>
          </a:p>
        </p:txBody>
      </p:sp>
    </p:spTree>
    <p:extLst>
      <p:ext uri="{BB962C8B-B14F-4D97-AF65-F5344CB8AC3E}">
        <p14:creationId xmlns:p14="http://schemas.microsoft.com/office/powerpoint/2010/main" val="1910904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F16A-EEC5-6513-4F9D-1A4BDA18D3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F87465-3247-C5A6-109E-0AD68F7C78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0346C-F7C2-4811-FA9C-20062CAFA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32567-701B-98EF-136E-430F6FAA89DF}"/>
              </a:ext>
            </a:extLst>
          </p:cNvPr>
          <p:cNvSpPr>
            <a:spLocks noGrp="1"/>
          </p:cNvSpPr>
          <p:nvPr>
            <p:ph type="dt" sz="half" idx="10"/>
          </p:nvPr>
        </p:nvSpPr>
        <p:spPr/>
        <p:txBody>
          <a:bodyPr/>
          <a:lstStyle/>
          <a:p>
            <a:fld id="{F63458FC-EEB4-45A4-B0FB-3088914FA1E4}" type="datetimeFigureOut">
              <a:rPr lang="en-US" smtClean="0"/>
              <a:t>7/10/2023</a:t>
            </a:fld>
            <a:endParaRPr lang="en-US"/>
          </a:p>
        </p:txBody>
      </p:sp>
      <p:sp>
        <p:nvSpPr>
          <p:cNvPr id="6" name="Footer Placeholder 5">
            <a:extLst>
              <a:ext uri="{FF2B5EF4-FFF2-40B4-BE49-F238E27FC236}">
                <a16:creationId xmlns:a16="http://schemas.microsoft.com/office/drawing/2014/main" id="{B80742AF-D369-0612-C523-85EAAAEF0D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3748D0-FB82-9E7C-DA0D-7649B8811384}"/>
              </a:ext>
            </a:extLst>
          </p:cNvPr>
          <p:cNvSpPr>
            <a:spLocks noGrp="1"/>
          </p:cNvSpPr>
          <p:nvPr>
            <p:ph type="sldNum" sz="quarter" idx="12"/>
          </p:nvPr>
        </p:nvSpPr>
        <p:spPr/>
        <p:txBody>
          <a:bodyPr/>
          <a:lstStyle/>
          <a:p>
            <a:fld id="{4D688AFC-AEFA-40DD-A204-8DF2B71734C7}" type="slidenum">
              <a:rPr lang="en-US" smtClean="0"/>
              <a:t>‹#›</a:t>
            </a:fld>
            <a:endParaRPr lang="en-US"/>
          </a:p>
        </p:txBody>
      </p:sp>
    </p:spTree>
    <p:extLst>
      <p:ext uri="{BB962C8B-B14F-4D97-AF65-F5344CB8AC3E}">
        <p14:creationId xmlns:p14="http://schemas.microsoft.com/office/powerpoint/2010/main" val="402504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5270-B873-C09C-7AB6-8F07A682CF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C8225-DDE1-611B-823E-8CCDF34C88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0674EE-7F51-29A9-DDAE-4D1D84204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429FD9-0146-1C66-B24D-57BF6DD11121}"/>
              </a:ext>
            </a:extLst>
          </p:cNvPr>
          <p:cNvSpPr>
            <a:spLocks noGrp="1"/>
          </p:cNvSpPr>
          <p:nvPr>
            <p:ph type="dt" sz="half" idx="10"/>
          </p:nvPr>
        </p:nvSpPr>
        <p:spPr/>
        <p:txBody>
          <a:bodyPr/>
          <a:lstStyle/>
          <a:p>
            <a:fld id="{F63458FC-EEB4-45A4-B0FB-3088914FA1E4}" type="datetimeFigureOut">
              <a:rPr lang="en-US" smtClean="0"/>
              <a:t>7/10/2023</a:t>
            </a:fld>
            <a:endParaRPr lang="en-US"/>
          </a:p>
        </p:txBody>
      </p:sp>
      <p:sp>
        <p:nvSpPr>
          <p:cNvPr id="6" name="Footer Placeholder 5">
            <a:extLst>
              <a:ext uri="{FF2B5EF4-FFF2-40B4-BE49-F238E27FC236}">
                <a16:creationId xmlns:a16="http://schemas.microsoft.com/office/drawing/2014/main" id="{446997A6-4A79-337A-AAE5-9B2A5F764C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059555-8DBD-4117-83B6-E26E66F3C674}"/>
              </a:ext>
            </a:extLst>
          </p:cNvPr>
          <p:cNvSpPr>
            <a:spLocks noGrp="1"/>
          </p:cNvSpPr>
          <p:nvPr>
            <p:ph type="sldNum" sz="quarter" idx="12"/>
          </p:nvPr>
        </p:nvSpPr>
        <p:spPr/>
        <p:txBody>
          <a:bodyPr/>
          <a:lstStyle/>
          <a:p>
            <a:fld id="{4D688AFC-AEFA-40DD-A204-8DF2B71734C7}" type="slidenum">
              <a:rPr lang="en-US" smtClean="0"/>
              <a:t>‹#›</a:t>
            </a:fld>
            <a:endParaRPr lang="en-US"/>
          </a:p>
        </p:txBody>
      </p:sp>
    </p:spTree>
    <p:extLst>
      <p:ext uri="{BB962C8B-B14F-4D97-AF65-F5344CB8AC3E}">
        <p14:creationId xmlns:p14="http://schemas.microsoft.com/office/powerpoint/2010/main" val="49321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2D66C9-D454-4B1E-B35D-80503B1C7C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1DC077-BF21-C3A1-A301-6E23324248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DBF6B-1423-2530-88BA-F1163E2B8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458FC-EEB4-45A4-B0FB-3088914FA1E4}" type="datetimeFigureOut">
              <a:rPr lang="en-US" smtClean="0"/>
              <a:t>7/10/2023</a:t>
            </a:fld>
            <a:endParaRPr lang="en-US"/>
          </a:p>
        </p:txBody>
      </p:sp>
      <p:sp>
        <p:nvSpPr>
          <p:cNvPr id="5" name="Footer Placeholder 4">
            <a:extLst>
              <a:ext uri="{FF2B5EF4-FFF2-40B4-BE49-F238E27FC236}">
                <a16:creationId xmlns:a16="http://schemas.microsoft.com/office/drawing/2014/main" id="{BC221D1C-A34C-F9B9-F381-C8F9B06107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DEEAC8-4F17-D2A8-9479-429D8134D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88AFC-AEFA-40DD-A204-8DF2B71734C7}" type="slidenum">
              <a:rPr lang="en-US" smtClean="0"/>
              <a:t>‹#›</a:t>
            </a:fld>
            <a:endParaRPr lang="en-US"/>
          </a:p>
        </p:txBody>
      </p:sp>
    </p:spTree>
    <p:extLst>
      <p:ext uri="{BB962C8B-B14F-4D97-AF65-F5344CB8AC3E}">
        <p14:creationId xmlns:p14="http://schemas.microsoft.com/office/powerpoint/2010/main" val="3515470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61AE24-3DFA-9865-CA6D-D903ABD73650}"/>
              </a:ext>
            </a:extLst>
          </p:cNvPr>
          <p:cNvPicPr>
            <a:picLocks noChangeAspect="1"/>
          </p:cNvPicPr>
          <p:nvPr/>
        </p:nvPicPr>
        <p:blipFill>
          <a:blip r:embed="rId2"/>
          <a:stretch>
            <a:fillRect/>
          </a:stretch>
        </p:blipFill>
        <p:spPr>
          <a:xfrm>
            <a:off x="615936" y="1545771"/>
            <a:ext cx="10309648" cy="4846320"/>
          </a:xfrm>
          <a:prstGeom prst="rect">
            <a:avLst/>
          </a:prstGeom>
        </p:spPr>
      </p:pic>
      <p:cxnSp>
        <p:nvCxnSpPr>
          <p:cNvPr id="7" name="Straight Connector 6">
            <a:extLst>
              <a:ext uri="{FF2B5EF4-FFF2-40B4-BE49-F238E27FC236}">
                <a16:creationId xmlns:a16="http://schemas.microsoft.com/office/drawing/2014/main" id="{E46E99C6-55DB-5A24-8CF0-D4E969F5477B}"/>
              </a:ext>
            </a:extLst>
          </p:cNvPr>
          <p:cNvCxnSpPr/>
          <p:nvPr/>
        </p:nvCxnSpPr>
        <p:spPr>
          <a:xfrm>
            <a:off x="1228090" y="921294"/>
            <a:ext cx="592183" cy="0"/>
          </a:xfrm>
          <a:prstGeom prst="line">
            <a:avLst/>
          </a:prstGeom>
          <a:ln w="47625">
            <a:solidFill>
              <a:srgbClr val="FF0404"/>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0D0F20B-1344-E18E-BA9E-E25FB77AABB1}"/>
              </a:ext>
            </a:extLst>
          </p:cNvPr>
          <p:cNvCxnSpPr/>
          <p:nvPr/>
        </p:nvCxnSpPr>
        <p:spPr>
          <a:xfrm>
            <a:off x="1228090" y="1227545"/>
            <a:ext cx="592183" cy="0"/>
          </a:xfrm>
          <a:prstGeom prst="line">
            <a:avLst/>
          </a:prstGeom>
          <a:ln w="25400">
            <a:solidFill>
              <a:srgbClr val="0000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6A4B032-CC00-A78B-8FD9-12E9E6D2EC84}"/>
              </a:ext>
            </a:extLst>
          </p:cNvPr>
          <p:cNvSpPr txBox="1"/>
          <p:nvPr/>
        </p:nvSpPr>
        <p:spPr>
          <a:xfrm>
            <a:off x="1820273" y="740327"/>
            <a:ext cx="273685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LT4 dose</a:t>
            </a:r>
          </a:p>
          <a:p>
            <a:r>
              <a:rPr lang="en-US" dirty="0">
                <a:latin typeface="Arial" panose="020B0604020202020204" pitchFamily="34" charset="0"/>
                <a:cs typeface="Arial" panose="020B0604020202020204" pitchFamily="34" charset="0"/>
              </a:rPr>
              <a:t>Lab Measurements</a:t>
            </a:r>
          </a:p>
        </p:txBody>
      </p:sp>
      <p:cxnSp>
        <p:nvCxnSpPr>
          <p:cNvPr id="11" name="Straight Arrow Connector 10">
            <a:extLst>
              <a:ext uri="{FF2B5EF4-FFF2-40B4-BE49-F238E27FC236}">
                <a16:creationId xmlns:a16="http://schemas.microsoft.com/office/drawing/2014/main" id="{2600DE7D-EBFE-40DB-3925-198B08FF2930}"/>
              </a:ext>
            </a:extLst>
          </p:cNvPr>
          <p:cNvCxnSpPr>
            <a:cxnSpLocks/>
          </p:cNvCxnSpPr>
          <p:nvPr/>
        </p:nvCxnSpPr>
        <p:spPr>
          <a:xfrm flipH="1">
            <a:off x="4129238" y="1352053"/>
            <a:ext cx="427885" cy="13045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C04402EB-6723-9C39-EF0C-365EA03BF5BE}"/>
              </a:ext>
            </a:extLst>
          </p:cNvPr>
          <p:cNvSpPr txBox="1"/>
          <p:nvPr/>
        </p:nvSpPr>
        <p:spPr>
          <a:xfrm>
            <a:off x="4557123" y="569137"/>
            <a:ext cx="4122016"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Dose is listed as ending around 1800 days in database, but T4 is recorded even higher around day 2500 (700 days after end of prescription). TSH also stays low throughout period…</a:t>
            </a:r>
          </a:p>
        </p:txBody>
      </p:sp>
    </p:spTree>
    <p:extLst>
      <p:ext uri="{BB962C8B-B14F-4D97-AF65-F5344CB8AC3E}">
        <p14:creationId xmlns:p14="http://schemas.microsoft.com/office/powerpoint/2010/main" val="2938472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Boyne</dc:creator>
  <cp:lastModifiedBy>Aidan Boyne</cp:lastModifiedBy>
  <cp:revision>1</cp:revision>
  <dcterms:created xsi:type="dcterms:W3CDTF">2023-07-12T15:13:02Z</dcterms:created>
  <dcterms:modified xsi:type="dcterms:W3CDTF">2023-07-12T15:13:53Z</dcterms:modified>
</cp:coreProperties>
</file>