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A094-5D94-2259-54CA-B0601BC83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2E307-5937-18B7-209B-1E31CF083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0C886-DCF2-A5EE-C5F5-10AA9417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307B-8A8A-43EE-9F97-2E74B7ED0CE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DCA9-0E45-6A25-AF38-B27766AA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9EF5-22EF-37C2-4ABD-8EAA23B6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2D9C-18F8-4D94-A735-A9181BE5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F21A-BCBD-95CA-5690-3EC95185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7BE96-E7DF-CB5F-FCB5-4BC4ACD1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8F877-4E34-A44B-D855-7B893030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307B-8A8A-43EE-9F97-2E74B7ED0CE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3CC49-A348-7C69-3144-433F6CA6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8A265-9DFC-47F7-C0EA-0704DDC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2D9C-18F8-4D94-A735-A9181BE5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37164-80C1-0F3F-EBE0-B7F8E757F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0706E-B130-1218-85BD-F12BB3DD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7E4F-9419-B308-533C-213184A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307B-8A8A-43EE-9F97-2E74B7ED0CE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1F067-3974-FCE1-F7BC-AA88D05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528EC-5558-644F-264B-463218EF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2D9C-18F8-4D94-A735-A9181BE5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2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2462-EFF6-22AF-AD56-956FF565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1CFC-458B-8092-8C46-57D5783D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3BD8-6DBF-6DD3-B8BE-840E3ED0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307B-8A8A-43EE-9F97-2E74B7ED0CE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D9A0-F405-5803-35A8-3FE93826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27F81-06D4-2046-B6A7-A74E5417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2D9C-18F8-4D94-A735-A9181BE5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358F-1FD9-5CA9-1271-5D2F8B45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FBD4F-8C4A-C1D0-DCEF-4D61F809E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61255-69F5-9799-A63F-228877F4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307B-8A8A-43EE-9F97-2E74B7ED0CE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AE36A-D161-20D6-59CE-F03B785B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466-6DC2-B767-8E4D-BD706429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2D9C-18F8-4D94-A735-A9181BE5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5AC9-A221-69CA-6D5A-5416C26C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3CFE-67F7-79D8-1DDA-1CCBAF676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91DC2-7E95-98FD-33EB-201070F80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1351F-740C-72D3-7538-C02A3FB2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307B-8A8A-43EE-9F97-2E74B7ED0CE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6F236-80FE-F369-F68C-A768DEF3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96BB9-B6A2-560E-0499-4943EDA3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2D9C-18F8-4D94-A735-A9181BE5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1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C8F9-0E2F-9BBC-8119-310FC1C7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41948-1589-C4CE-65D1-769C90DFD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77191-1C8B-41B6-E2E9-A4A2FAEFA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E02BC-65B7-7D9D-E2AA-7CED70E2E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4F03A-DB80-B864-37F2-33D06A9A2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4D783-581E-53B2-FF9F-DE8856E1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307B-8A8A-43EE-9F97-2E74B7ED0CE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B7E99-C0FC-B38F-6A20-12B8C2DA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9C2ED-A125-60DB-FB39-951BCDFC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2D9C-18F8-4D94-A735-A9181BE5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F5B4-8AE5-EB93-5C3A-148179BA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F7359-F65C-0142-FCCF-E95EFB0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307B-8A8A-43EE-9F97-2E74B7ED0CE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5FB16-787D-46F8-6963-DBAB13D3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B9A95-9B48-7D7D-3739-842EE334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2D9C-18F8-4D94-A735-A9181BE5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E57E5-D4B3-1C3D-C09F-43E2676B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307B-8A8A-43EE-9F97-2E74B7ED0CE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FA59F-9D5F-8F67-0CAF-637016BC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F8B9-A59E-7E9B-3340-DD8F8EAC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2D9C-18F8-4D94-A735-A9181BE5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1922-4531-2E6A-35C9-886D39D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220F-5E5D-2094-0A83-50C1270C0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6D10-2F86-DCA3-2085-C60BAF3A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BAAD1-82D5-2ED0-E867-5EB11478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307B-8A8A-43EE-9F97-2E74B7ED0CE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22619-1BF8-8017-A0B2-80FC8BF9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FD0B5-7A19-8DF9-4535-C23BD68E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2D9C-18F8-4D94-A735-A9181BE5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6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457E-1A33-3E78-6F5A-BDCEC062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E419-A6FD-0363-F83F-AAD14CBD1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414FA-8EAA-20DB-A1DE-C29ABD48B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91A7E-A151-6133-45A0-07032B72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2307B-8A8A-43EE-9F97-2E74B7ED0CE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962E-72E2-79EC-7A26-21097966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7F173-08EB-587B-9868-5515C391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2D9C-18F8-4D94-A735-A9181BE5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1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0EE4B-5872-8D19-768F-29226BAD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1AB99-8574-A038-0A6D-7403F0C7A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FC12C-EA12-9298-64C1-330EFBBB9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2307B-8A8A-43EE-9F97-2E74B7ED0CE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B809-13F7-63C4-1B87-64704165E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290F3-C884-0DC1-BCF7-B53ED40F6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B32D9C-18F8-4D94-A735-A9181BE52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3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1FB1-A49A-5FB4-B6E0-8671C069C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 Epilepsy Results</a:t>
            </a:r>
          </a:p>
        </p:txBody>
      </p:sp>
    </p:spTree>
    <p:extLst>
      <p:ext uri="{BB962C8B-B14F-4D97-AF65-F5344CB8AC3E}">
        <p14:creationId xmlns:p14="http://schemas.microsoft.com/office/powerpoint/2010/main" val="294373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2F66-557B-A0CC-7944-1828A13B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points for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A914-01FD-0B31-FFA6-CEFC131D7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significantly faster than real time with a 4090 (1 minute run = 60-90 minutes of footage analyzed)</a:t>
            </a:r>
          </a:p>
          <a:p>
            <a:r>
              <a:rPr lang="en-US" dirty="0"/>
              <a:t>Footage used for train/test is 30fps with resolution of 640x480 (cropped)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2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3A53-5877-DA7E-D7A3-533AA9EC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and Accuracy (TEST)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D35C3-1519-0D96-A5B2-B553DA79E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913"/>
            <a:ext cx="12192000" cy="4012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1575DA-C2F1-54DC-A2AB-02092401E019}"/>
              </a:ext>
            </a:extLst>
          </p:cNvPr>
          <p:cNvSpPr txBox="1"/>
          <p:nvPr/>
        </p:nvSpPr>
        <p:spPr>
          <a:xfrm>
            <a:off x="587502" y="5766739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Mono" panose="020B0009020202020204" pitchFamily="49" charset="0"/>
              </a:rPr>
              <a:t>Average </a:t>
            </a:r>
            <a:r>
              <a:rPr lang="en-US" b="1" dirty="0">
                <a:latin typeface="Aptos Mono" panose="020B0009020202020204" pitchFamily="49" charset="0"/>
              </a:rPr>
              <a:t>accuracy</a:t>
            </a:r>
            <a:r>
              <a:rPr lang="en-US" dirty="0">
                <a:latin typeface="Aptos Mono" panose="020B0009020202020204" pitchFamily="49" charset="0"/>
              </a:rPr>
              <a:t>: 0.939</a:t>
            </a:r>
          </a:p>
          <a:p>
            <a:r>
              <a:rPr lang="en-US" dirty="0">
                <a:latin typeface="Aptos Mono" panose="020B0009020202020204" pitchFamily="49" charset="0"/>
              </a:rPr>
              <a:t>Average </a:t>
            </a:r>
            <a:r>
              <a:rPr lang="en-US" b="1" dirty="0">
                <a:latin typeface="Aptos Mono" panose="020B0009020202020204" pitchFamily="49" charset="0"/>
              </a:rPr>
              <a:t>AUC:      </a:t>
            </a:r>
            <a:r>
              <a:rPr lang="en-US" dirty="0">
                <a:latin typeface="Aptos Mono" panose="020B0009020202020204" pitchFamily="49" charset="0"/>
              </a:rPr>
              <a:t>0.981</a:t>
            </a:r>
          </a:p>
        </p:txBody>
      </p:sp>
    </p:spTree>
    <p:extLst>
      <p:ext uri="{BB962C8B-B14F-4D97-AF65-F5344CB8AC3E}">
        <p14:creationId xmlns:p14="http://schemas.microsoft.com/office/powerpoint/2010/main" val="320956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087B98-5B1F-77C5-FF52-FD4E3284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9611359" cy="6850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2087B-A782-B5FD-F0B6-6B1A62FB9350}"/>
              </a:ext>
            </a:extLst>
          </p:cNvPr>
          <p:cNvSpPr txBox="1"/>
          <p:nvPr/>
        </p:nvSpPr>
        <p:spPr>
          <a:xfrm>
            <a:off x="9682480" y="345440"/>
            <a:ext cx="215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Precision: 0.7179</a:t>
            </a:r>
          </a:p>
          <a:p>
            <a:r>
              <a:rPr lang="en-US" dirty="0"/>
              <a:t>Recall: 0.9655</a:t>
            </a:r>
          </a:p>
          <a:p>
            <a:r>
              <a:rPr lang="en-US" dirty="0"/>
              <a:t>F1 Score: 0.8235</a:t>
            </a:r>
          </a:p>
          <a:p>
            <a:r>
              <a:rPr lang="en-US" dirty="0"/>
              <a:t>Accuracy: 0.9467</a:t>
            </a:r>
          </a:p>
          <a:p>
            <a:r>
              <a:rPr lang="en-US" dirty="0"/>
              <a:t>AUC: 0.9933</a:t>
            </a:r>
          </a:p>
        </p:txBody>
      </p:sp>
    </p:spTree>
    <p:extLst>
      <p:ext uri="{BB962C8B-B14F-4D97-AF65-F5344CB8AC3E}">
        <p14:creationId xmlns:p14="http://schemas.microsoft.com/office/powerpoint/2010/main" val="320316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087B98-5B1F-77C5-FF52-FD4E3284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9611359" cy="6850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2087B-A782-B5FD-F0B6-6B1A62FB9350}"/>
              </a:ext>
            </a:extLst>
          </p:cNvPr>
          <p:cNvSpPr txBox="1"/>
          <p:nvPr/>
        </p:nvSpPr>
        <p:spPr>
          <a:xfrm>
            <a:off x="9682480" y="345440"/>
            <a:ext cx="215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Precision: 0.6500</a:t>
            </a:r>
          </a:p>
          <a:p>
            <a:r>
              <a:rPr lang="en-US" dirty="0"/>
              <a:t>Recall: 1.0000</a:t>
            </a:r>
          </a:p>
          <a:p>
            <a:r>
              <a:rPr lang="en-US" dirty="0"/>
              <a:t>F1 Score: 0.7879</a:t>
            </a:r>
          </a:p>
          <a:p>
            <a:r>
              <a:rPr lang="en-US" dirty="0"/>
              <a:t>Accuracy: 0.9690</a:t>
            </a:r>
          </a:p>
          <a:p>
            <a:r>
              <a:rPr lang="en-US" dirty="0"/>
              <a:t>AUC: 0.9993</a:t>
            </a:r>
          </a:p>
        </p:txBody>
      </p:sp>
    </p:spTree>
    <p:extLst>
      <p:ext uri="{BB962C8B-B14F-4D97-AF65-F5344CB8AC3E}">
        <p14:creationId xmlns:p14="http://schemas.microsoft.com/office/powerpoint/2010/main" val="277224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087B98-5B1F-77C5-FF52-FD4E3284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9611359" cy="6850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2087B-A782-B5FD-F0B6-6B1A62FB9350}"/>
              </a:ext>
            </a:extLst>
          </p:cNvPr>
          <p:cNvSpPr txBox="1"/>
          <p:nvPr/>
        </p:nvSpPr>
        <p:spPr>
          <a:xfrm>
            <a:off x="9682480" y="345440"/>
            <a:ext cx="215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Precision: 0.4828</a:t>
            </a:r>
          </a:p>
          <a:p>
            <a:r>
              <a:rPr lang="en-US" dirty="0"/>
              <a:t>Recall: 1.0000</a:t>
            </a:r>
          </a:p>
          <a:p>
            <a:r>
              <a:rPr lang="en-US" dirty="0"/>
              <a:t>F1 Score: 0.6512</a:t>
            </a:r>
          </a:p>
          <a:p>
            <a:r>
              <a:rPr lang="en-US" dirty="0"/>
              <a:t>Accuracy: 0.8980</a:t>
            </a:r>
          </a:p>
          <a:p>
            <a:r>
              <a:rPr lang="en-US" dirty="0"/>
              <a:t>AUC: 0.9973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this one, get lots of noise after seizure. If we look at video, there are nurses/staff moving around. They come in around clip 70</a:t>
            </a:r>
          </a:p>
        </p:txBody>
      </p:sp>
    </p:spTree>
    <p:extLst>
      <p:ext uri="{BB962C8B-B14F-4D97-AF65-F5344CB8AC3E}">
        <p14:creationId xmlns:p14="http://schemas.microsoft.com/office/powerpoint/2010/main" val="30423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087B98-5B1F-77C5-FF52-FD4E3284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9611359" cy="6850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2087B-A782-B5FD-F0B6-6B1A62FB9350}"/>
              </a:ext>
            </a:extLst>
          </p:cNvPr>
          <p:cNvSpPr txBox="1"/>
          <p:nvPr/>
        </p:nvSpPr>
        <p:spPr>
          <a:xfrm>
            <a:off x="9682480" y="345440"/>
            <a:ext cx="215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Precision: 0.6129</a:t>
            </a:r>
          </a:p>
          <a:p>
            <a:r>
              <a:rPr lang="en-US" dirty="0"/>
              <a:t>Recall: 1.0000</a:t>
            </a:r>
          </a:p>
          <a:p>
            <a:r>
              <a:rPr lang="en-US" dirty="0"/>
              <a:t>F1 Score: 0.7600</a:t>
            </a:r>
          </a:p>
          <a:p>
            <a:r>
              <a:rPr lang="en-US" dirty="0"/>
              <a:t>Accuracy: 0.9782</a:t>
            </a:r>
          </a:p>
          <a:p>
            <a:r>
              <a:rPr lang="en-US" dirty="0"/>
              <a:t>AUC: 0.9990</a:t>
            </a:r>
          </a:p>
        </p:txBody>
      </p:sp>
    </p:spTree>
    <p:extLst>
      <p:ext uri="{BB962C8B-B14F-4D97-AF65-F5344CB8AC3E}">
        <p14:creationId xmlns:p14="http://schemas.microsoft.com/office/powerpoint/2010/main" val="115260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087B98-5B1F-77C5-FF52-FD4E3284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9611359" cy="6850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2087B-A782-B5FD-F0B6-6B1A62FB9350}"/>
              </a:ext>
            </a:extLst>
          </p:cNvPr>
          <p:cNvSpPr txBox="1"/>
          <p:nvPr/>
        </p:nvSpPr>
        <p:spPr>
          <a:xfrm>
            <a:off x="9682480" y="345440"/>
            <a:ext cx="215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Precision: 0.7586</a:t>
            </a:r>
          </a:p>
          <a:p>
            <a:r>
              <a:rPr lang="en-US" dirty="0"/>
              <a:t>Recall: 1.0000</a:t>
            </a:r>
          </a:p>
          <a:p>
            <a:r>
              <a:rPr lang="en-US" dirty="0"/>
              <a:t>F1 Score: 0.8627</a:t>
            </a:r>
          </a:p>
          <a:p>
            <a:r>
              <a:rPr lang="en-US" dirty="0"/>
              <a:t>Accuracy: 0.9611</a:t>
            </a:r>
          </a:p>
          <a:p>
            <a:r>
              <a:rPr lang="en-US" dirty="0"/>
              <a:t>AUC: 0.9973</a:t>
            </a:r>
          </a:p>
          <a:p>
            <a:endParaRPr lang="en-US" dirty="0"/>
          </a:p>
          <a:p>
            <a:r>
              <a:rPr lang="en-US" dirty="0"/>
              <a:t>Performs well even when seizure late in long videos</a:t>
            </a:r>
          </a:p>
        </p:txBody>
      </p:sp>
    </p:spTree>
    <p:extLst>
      <p:ext uri="{BB962C8B-B14F-4D97-AF65-F5344CB8AC3E}">
        <p14:creationId xmlns:p14="http://schemas.microsoft.com/office/powerpoint/2010/main" val="151691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087B98-5B1F-77C5-FF52-FD4E3284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6" y="-1"/>
            <a:ext cx="9608867" cy="6850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2087B-A782-B5FD-F0B6-6B1A62FB9350}"/>
              </a:ext>
            </a:extLst>
          </p:cNvPr>
          <p:cNvSpPr txBox="1"/>
          <p:nvPr/>
        </p:nvSpPr>
        <p:spPr>
          <a:xfrm>
            <a:off x="9682480" y="345440"/>
            <a:ext cx="215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Precision: 0.7895</a:t>
            </a:r>
          </a:p>
          <a:p>
            <a:r>
              <a:rPr lang="en-US" dirty="0"/>
              <a:t>Recall: 0.9375</a:t>
            </a:r>
          </a:p>
          <a:p>
            <a:r>
              <a:rPr lang="en-US" dirty="0"/>
              <a:t>F1 Score: 0.8571</a:t>
            </a:r>
          </a:p>
          <a:p>
            <a:r>
              <a:rPr lang="en-US" dirty="0"/>
              <a:t>Accuracy: 0.9206</a:t>
            </a:r>
          </a:p>
          <a:p>
            <a:r>
              <a:rPr lang="en-US" dirty="0"/>
              <a:t>AUC: 0.9574</a:t>
            </a:r>
          </a:p>
          <a:p>
            <a:endParaRPr lang="en-US" dirty="0"/>
          </a:p>
          <a:p>
            <a:r>
              <a:rPr lang="en-US" dirty="0"/>
              <a:t>Works pretty well on very short videos too.</a:t>
            </a:r>
          </a:p>
        </p:txBody>
      </p:sp>
    </p:spTree>
    <p:extLst>
      <p:ext uri="{BB962C8B-B14F-4D97-AF65-F5344CB8AC3E}">
        <p14:creationId xmlns:p14="http://schemas.microsoft.com/office/powerpoint/2010/main" val="376934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087B98-5B1F-77C5-FF52-FD4E3284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48"/>
            <a:ext cx="9611359" cy="6843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2087B-A782-B5FD-F0B6-6B1A62FB9350}"/>
              </a:ext>
            </a:extLst>
          </p:cNvPr>
          <p:cNvSpPr txBox="1"/>
          <p:nvPr/>
        </p:nvSpPr>
        <p:spPr>
          <a:xfrm>
            <a:off x="9682480" y="345440"/>
            <a:ext cx="215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Precision: 0.1583</a:t>
            </a:r>
          </a:p>
          <a:p>
            <a:r>
              <a:rPr lang="en-US" dirty="0"/>
              <a:t>Recall: 1.0000</a:t>
            </a:r>
          </a:p>
          <a:p>
            <a:r>
              <a:rPr lang="en-US" dirty="0"/>
              <a:t>F1 Score: 0.2733</a:t>
            </a:r>
          </a:p>
          <a:p>
            <a:r>
              <a:rPr lang="en-US" dirty="0"/>
              <a:t>Accuracy: 0.4061</a:t>
            </a:r>
          </a:p>
          <a:p>
            <a:r>
              <a:rPr lang="en-US" dirty="0"/>
              <a:t>AUC: 0.7338</a:t>
            </a:r>
          </a:p>
          <a:p>
            <a:endParaRPr lang="en-US" dirty="0"/>
          </a:p>
          <a:p>
            <a:r>
              <a:rPr lang="en-US" dirty="0"/>
              <a:t>By far the worst performing video. Didn’t notice anything too different but it is more blurry than the rest of the videos, likely due to cropping process.</a:t>
            </a:r>
          </a:p>
        </p:txBody>
      </p:sp>
    </p:spTree>
    <p:extLst>
      <p:ext uri="{BB962C8B-B14F-4D97-AF65-F5344CB8AC3E}">
        <p14:creationId xmlns:p14="http://schemas.microsoft.com/office/powerpoint/2010/main" val="139049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247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Aptos Mono</vt:lpstr>
      <vt:lpstr>Arial</vt:lpstr>
      <vt:lpstr>Office Theme</vt:lpstr>
      <vt:lpstr>CV Epilepsy Results</vt:lpstr>
      <vt:lpstr>AUC and Accuracy (TEST)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points for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Aidan Boyne</dc:creator>
  <cp:lastModifiedBy>Aidan Boyne</cp:lastModifiedBy>
  <cp:revision>1</cp:revision>
  <dcterms:created xsi:type="dcterms:W3CDTF">2024-07-11T16:25:54Z</dcterms:created>
  <dcterms:modified xsi:type="dcterms:W3CDTF">2024-07-12T15:01:44Z</dcterms:modified>
</cp:coreProperties>
</file>