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83DEED"/>
    <a:srgbClr val="0000FF"/>
    <a:srgbClr val="00FF00"/>
    <a:srgbClr val="FF0000"/>
    <a:srgbClr val="F8D0D0"/>
    <a:srgbClr val="ED8383"/>
    <a:srgbClr val="F4B6B6"/>
    <a:srgbClr val="C28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5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4C64-EC84-4B74-B32A-49FC5171D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84EB5-4557-41AB-92EF-3E7C879D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B66FC-67BD-4395-8192-226B9D9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59D6-3A75-4891-9F7F-E33D5112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5A61-BC08-4F0F-B60E-642E360F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04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E5B1-3C67-4252-9CBC-61A63EE6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6CABD-4A93-409C-B19C-77AD6B5A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3E6C-B973-4EFA-9F7B-597FE3E7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E963-EB1D-445E-B252-E2E2A07B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CAE3-BB28-492B-9C8B-78899F19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91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41A0F-D445-4E7B-8951-84F1F507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C367D-874F-48DA-875B-D51936CD3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490C-8717-4476-AA1F-8330CB7A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EE62-2016-4CC8-8213-0005AD3D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498D-ABB6-4592-921F-13AF63C4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1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3523-636A-4031-888B-C3FB8918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038D-E109-4148-80CC-A77B68D6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3D6B-56B9-4AA3-B9C8-469BC9A8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27DE-CB43-41A7-BE5B-AFDAC3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8FC3-18BE-4201-947B-6D401139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59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6946-2231-43A2-8785-55A684EA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1661D-5D54-4C2F-B4F1-14324D6E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47A9-1F9E-47D5-B98D-A4E8E96A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F1E4-3D7A-409D-9003-96BCCF03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8C75-A75C-41BC-AB69-D0714419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50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0889-DA4F-4BE4-9094-0A7A0C19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A9E5-A00B-4490-9F19-B5F330257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E7AB-68F9-4645-833C-3048096E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DE297-36BC-4909-A39A-2278A37B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4F6E8-3770-41F9-8ABC-780C6750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B22E8-DFFD-40EB-850D-C1C5C8CB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3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6493-A5BB-4C6C-A743-ABA74517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0415-CD97-40E2-90AD-0D6A0617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88407-9BB0-4001-A694-29538CABE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20EF3-94A1-43F3-B184-638467B88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0E878-A955-4AF5-A29E-1FA352AA1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3AB37-B2E0-4CC4-8E1B-7E0BC873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A5F65-1659-4466-8024-E98373A4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F5C26-FBB9-4F00-89FC-1DF35130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9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4EB4-E046-4251-8A24-AFF646DE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CD181-6225-4DB7-9340-E139D26E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672A8-F336-420A-A2AF-18F73784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291AF-55C7-46A2-8796-820A62B0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669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1FD42-5396-496A-855F-BAD5B64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9A809-7DB3-4073-8AC5-17CB2257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37B62-E1A9-4C3C-BE1B-FF7FFAF5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89AF-937B-46BF-84F3-8CA99595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3C22-2ED1-4710-BB81-8BD7EAF6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4477D-046C-4D06-B2C0-C14A0B7DC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91D0-257A-4B72-8628-70ED8423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871E-120A-4981-BD2A-52C038D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7B7E1-C688-4AA5-A300-2E26E0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8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4C39-FA41-4589-B3A9-81E8399D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B1072-1B00-4A6B-91D9-1B6317C3D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6B5B3-069D-4C2F-BA19-13AC2783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CF88-9BD1-4815-9C33-F5AFD163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66BD-74ED-4E2D-94C2-BAAC1BCF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506AC-ED74-47C6-916D-12F21172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4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56AA2-AA59-464A-BC45-199667BF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3D93D-7806-4B21-B5E6-0A079049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0E4F-FEB3-4B3E-9245-5F4D48556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4FC0-EC63-4B3C-9CEA-5C78947406E0}" type="datetimeFigureOut">
              <a:rPr lang="en-CA" smtClean="0"/>
              <a:t>2021-02-01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A2BD7-F775-4AE4-9EC8-35C3FAF60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6952-38C5-4274-910E-96DC4702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24CAC-978A-4B57-A728-CC4B3E4B7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4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FB914F9-3924-4957-AB62-98765B8E3D68}"/>
              </a:ext>
            </a:extLst>
          </p:cNvPr>
          <p:cNvSpPr/>
          <p:nvPr/>
        </p:nvSpPr>
        <p:spPr>
          <a:xfrm rot="2251920">
            <a:off x="464038" y="-2973630"/>
            <a:ext cx="14484511" cy="8619688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E7DF2-5209-49D1-9F73-1B75D239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273624">
            <a:off x="5158681" y="1751138"/>
            <a:ext cx="2587308" cy="4699234"/>
          </a:xfrm>
          <a:prstGeom prst="rect">
            <a:avLst/>
          </a:prstGeom>
          <a:scene3d>
            <a:camera prst="perspectiveLeft" fov="2700000">
              <a:rot lat="8100000" lon="8100000" rev="0"/>
            </a:camera>
            <a:lightRig rig="threePt" dir="t"/>
          </a:scene3d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1595821-D89E-46B0-94FF-E834791F76FD}"/>
              </a:ext>
            </a:extLst>
          </p:cNvPr>
          <p:cNvSpPr/>
          <p:nvPr/>
        </p:nvSpPr>
        <p:spPr>
          <a:xfrm rot="2254014">
            <a:off x="3833755" y="4431004"/>
            <a:ext cx="2225002" cy="213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28F77-03E4-44D5-B758-8E000C5D8C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918" t="898" r="918" b="804"/>
          <a:stretch/>
        </p:blipFill>
        <p:spPr>
          <a:xfrm>
            <a:off x="3637163" y="1347952"/>
            <a:ext cx="2681288" cy="3745707"/>
          </a:xfrm>
          <a:prstGeom prst="rect">
            <a:avLst/>
          </a:prstGeom>
          <a:scene3d>
            <a:camera prst="perspectiveLeft" fov="2700000">
              <a:rot lat="2700000" lon="2700000" rev="0"/>
            </a:camera>
            <a:lightRig rig="threePt" dir="t"/>
          </a:scene3d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5F01569-C142-4EBD-B4B9-4DED8192D2CB}"/>
              </a:ext>
            </a:extLst>
          </p:cNvPr>
          <p:cNvSpPr/>
          <p:nvPr/>
        </p:nvSpPr>
        <p:spPr>
          <a:xfrm rot="2251920">
            <a:off x="-5961811" y="4066321"/>
            <a:ext cx="19076487" cy="5471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AE996-21E8-4DAB-B759-2D509AE374B1}"/>
              </a:ext>
            </a:extLst>
          </p:cNvPr>
          <p:cNvGrpSpPr/>
          <p:nvPr/>
        </p:nvGrpSpPr>
        <p:grpSpPr>
          <a:xfrm>
            <a:off x="6308045" y="2013177"/>
            <a:ext cx="979139" cy="1207628"/>
            <a:chOff x="6835976" y="2349976"/>
            <a:chExt cx="766762" cy="9395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35A220-D839-43B0-8CBA-4C83AB86ED08}"/>
                </a:ext>
              </a:extLst>
            </p:cNvPr>
            <p:cNvGrpSpPr/>
            <p:nvPr/>
          </p:nvGrpSpPr>
          <p:grpSpPr>
            <a:xfrm>
              <a:off x="6944176" y="2710275"/>
              <a:ext cx="326526" cy="579255"/>
              <a:chOff x="6944176" y="2710275"/>
              <a:chExt cx="326526" cy="579255"/>
            </a:xfrm>
          </p:grpSpPr>
          <p:sp>
            <p:nvSpPr>
              <p:cNvPr id="31" name="Flowchart: Delay 30">
                <a:extLst>
                  <a:ext uri="{FF2B5EF4-FFF2-40B4-BE49-F238E27FC236}">
                    <a16:creationId xmlns:a16="http://schemas.microsoft.com/office/drawing/2014/main" id="{733813AD-DAEB-42BD-9DB2-AEF575EACF20}"/>
                  </a:ext>
                </a:extLst>
              </p:cNvPr>
              <p:cNvSpPr/>
              <p:nvPr/>
            </p:nvSpPr>
            <p:spPr>
              <a:xfrm rot="16200000">
                <a:off x="6932572" y="2951401"/>
                <a:ext cx="349733" cy="326526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BF48079-9FA4-4BBE-A781-9F248F070404}"/>
                  </a:ext>
                </a:extLst>
              </p:cNvPr>
              <p:cNvSpPr/>
              <p:nvPr/>
            </p:nvSpPr>
            <p:spPr>
              <a:xfrm>
                <a:off x="6971712" y="2710275"/>
                <a:ext cx="271453" cy="27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7E2803B-C55B-491C-9B94-CAAF685AF227}"/>
                </a:ext>
              </a:extLst>
            </p:cNvPr>
            <p:cNvCxnSpPr/>
            <p:nvPr/>
          </p:nvCxnSpPr>
          <p:spPr>
            <a:xfrm>
              <a:off x="7107438" y="2845276"/>
              <a:ext cx="495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CFB21B-DDB9-4D79-81E5-52047710175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9788" y="2597626"/>
              <a:ext cx="495300" cy="0"/>
            </a:xfrm>
            <a:prstGeom prst="straightConnector1">
              <a:avLst/>
            </a:prstGeom>
            <a:ln w="285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D65431-4DE2-461B-90AB-8D5F9AD32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5976" y="2845276"/>
              <a:ext cx="271462" cy="27146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D1A5AA-037F-4449-9BA6-52900F715D13}"/>
                </a:ext>
              </a:extLst>
            </p:cNvPr>
            <p:cNvSpPr/>
            <p:nvPr/>
          </p:nvSpPr>
          <p:spPr>
            <a:xfrm>
              <a:off x="7066959" y="2804797"/>
              <a:ext cx="80958" cy="809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56C67575-C224-4C41-A33A-15407D25C89B}"/>
              </a:ext>
            </a:extLst>
          </p:cNvPr>
          <p:cNvSpPr/>
          <p:nvPr/>
        </p:nvSpPr>
        <p:spPr>
          <a:xfrm rot="16456745">
            <a:off x="3511369" y="2563137"/>
            <a:ext cx="2677884" cy="2283869"/>
          </a:xfrm>
          <a:prstGeom prst="triangle">
            <a:avLst>
              <a:gd name="adj" fmla="val 14287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994BEF8-3F5B-49D0-870F-F0ED58DAA352}"/>
              </a:ext>
            </a:extLst>
          </p:cNvPr>
          <p:cNvSpPr/>
          <p:nvPr/>
        </p:nvSpPr>
        <p:spPr>
          <a:xfrm rot="2248850" flipV="1">
            <a:off x="3643150" y="4365543"/>
            <a:ext cx="2197733" cy="912703"/>
          </a:xfrm>
          <a:prstGeom prst="triangle">
            <a:avLst>
              <a:gd name="adj" fmla="val 5299"/>
            </a:avLst>
          </a:prstGeom>
          <a:solidFill>
            <a:srgbClr val="0000FF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05D42A51-8684-44F9-B280-E6C72C76839A}"/>
              </a:ext>
            </a:extLst>
          </p:cNvPr>
          <p:cNvSpPr/>
          <p:nvPr/>
        </p:nvSpPr>
        <p:spPr>
          <a:xfrm rot="12731952">
            <a:off x="2973070" y="1555013"/>
            <a:ext cx="2487752" cy="3075652"/>
          </a:xfrm>
          <a:prstGeom prst="triangle">
            <a:avLst>
              <a:gd name="adj" fmla="val 37619"/>
            </a:avLst>
          </a:prstGeom>
          <a:solidFill>
            <a:srgbClr val="00FF0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DFBE22-7043-4933-AA87-5FFE0FD17173}"/>
              </a:ext>
            </a:extLst>
          </p:cNvPr>
          <p:cNvGrpSpPr/>
          <p:nvPr/>
        </p:nvGrpSpPr>
        <p:grpSpPr>
          <a:xfrm>
            <a:off x="3313856" y="4304041"/>
            <a:ext cx="646614" cy="1147089"/>
            <a:chOff x="6944176" y="2710275"/>
            <a:chExt cx="326526" cy="579255"/>
          </a:xfrm>
          <a:solidFill>
            <a:srgbClr val="83DE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Flowchart: Delay 42">
              <a:extLst>
                <a:ext uri="{FF2B5EF4-FFF2-40B4-BE49-F238E27FC236}">
                  <a16:creationId xmlns:a16="http://schemas.microsoft.com/office/drawing/2014/main" id="{0C21F410-D961-484B-9BA2-5791EBFC5FE5}"/>
                </a:ext>
              </a:extLst>
            </p:cNvPr>
            <p:cNvSpPr/>
            <p:nvPr/>
          </p:nvSpPr>
          <p:spPr>
            <a:xfrm rot="16200000">
              <a:off x="6932572" y="2951401"/>
              <a:ext cx="349733" cy="326526"/>
            </a:xfrm>
            <a:prstGeom prst="flowChartDelay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F2B14A-D4D1-45E8-993E-297A4B5A8120}"/>
                </a:ext>
              </a:extLst>
            </p:cNvPr>
            <p:cNvSpPr/>
            <p:nvPr/>
          </p:nvSpPr>
          <p:spPr>
            <a:xfrm>
              <a:off x="6971712" y="2710275"/>
              <a:ext cx="271453" cy="2700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5466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FB914F9-3924-4957-AB62-98765B8E3D68}"/>
              </a:ext>
            </a:extLst>
          </p:cNvPr>
          <p:cNvSpPr/>
          <p:nvPr/>
        </p:nvSpPr>
        <p:spPr>
          <a:xfrm rot="2251920">
            <a:off x="328896" y="-2575879"/>
            <a:ext cx="14484511" cy="817602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4221F4-934A-49AB-9C62-ABE4BBF4A283}"/>
              </a:ext>
            </a:extLst>
          </p:cNvPr>
          <p:cNvSpPr/>
          <p:nvPr/>
        </p:nvSpPr>
        <p:spPr>
          <a:xfrm>
            <a:off x="8128042" y="0"/>
            <a:ext cx="40639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CA" sz="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Frame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::Frame(</a:t>
            </a:r>
            <a:r>
              <a:rPr lang="en-CA" sz="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imCap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CA" sz="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cvtColor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imGray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COLOR_BGR2GRAY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cvtColor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imGray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imScan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COLOR_GRAY2BGR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cvtColor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imGray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imPose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COLOR_GRAY2BGR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scanSingleMarkers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imCap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displayPose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Frame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scanSingleMarkers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Ptr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aruco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markerDictionary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aruco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getPredefinedDictionary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aruco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PREDEFINED_DICTIONARY_NAME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::DICT_4X4_50);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aruco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detectMarkers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markerDictionary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singleMarkerCorners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singleMarkerIDs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aruco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drawDetectedMarkers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imScan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singleMarkerCorners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singleMarkerIDs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aruco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estimatePoseSingleMarkers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singleMarkerCorners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singleMarkerSideLength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cameraIntrinsics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distortionCoeffs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rVecs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tVecs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computeEuclidianDistances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Frame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displayPose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system(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"CLS"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"--------------------------------------------------"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CA" sz="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tDetected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Markers = "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singleMarkerIDs.size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"--------------------------------------------------"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Display Pose Estimation Values and Axes</a:t>
            </a:r>
            <a:endParaRPr lang="en-CA" sz="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singleMarkerIDs.size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aruco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drawAxis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imPose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cameraIntrinsics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distortionCoeffs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rVecs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tVecs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0.1f);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ID = "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singleMarkerIDs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Rot </a:t>
            </a:r>
            <a:r>
              <a:rPr lang="en-CA" sz="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= "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rVecs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Trans </a:t>
            </a:r>
            <a:r>
              <a:rPr lang="en-CA" sz="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tVecs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Euclidian = "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euclidianDistances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"--------------------------------------------------"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Frame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computeEuclidianDistances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CA" sz="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singleMarkerIDs.size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euclidianDistances.push_back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(sqrt(pow(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tVecs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][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2) + pow(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tVecs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][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 + pow(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tVecs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CA" sz="4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][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CA" sz="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2)));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0000"/>
            <a:r>
              <a:rPr lang="en-CA" sz="4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CA" sz="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E7DF2-5209-49D1-9F73-1B75D239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273624">
            <a:off x="5158681" y="1751138"/>
            <a:ext cx="2587308" cy="4699234"/>
          </a:xfrm>
          <a:prstGeom prst="rect">
            <a:avLst/>
          </a:prstGeom>
          <a:scene3d>
            <a:camera prst="perspectiveLeft" fov="2700000">
              <a:rot lat="8100000" lon="8100000" rev="0"/>
            </a:camera>
            <a:lightRig rig="threePt" dir="t"/>
          </a:scene3d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1595821-D89E-46B0-94FF-E834791F76FD}"/>
              </a:ext>
            </a:extLst>
          </p:cNvPr>
          <p:cNvSpPr/>
          <p:nvPr/>
        </p:nvSpPr>
        <p:spPr>
          <a:xfrm rot="2254014">
            <a:off x="3833755" y="4431004"/>
            <a:ext cx="2225002" cy="213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28F77-03E4-44D5-B758-8E000C5D8C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918" t="898" r="918" b="804"/>
          <a:stretch/>
        </p:blipFill>
        <p:spPr>
          <a:xfrm>
            <a:off x="3637163" y="1347952"/>
            <a:ext cx="2681288" cy="3745707"/>
          </a:xfrm>
          <a:prstGeom prst="rect">
            <a:avLst/>
          </a:prstGeom>
          <a:scene3d>
            <a:camera prst="perspectiveLeft" fov="2700000">
              <a:rot lat="2700000" lon="2700000" rev="0"/>
            </a:camera>
            <a:lightRig rig="threePt" dir="t"/>
          </a:scene3d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5F01569-C142-4EBD-B4B9-4DED8192D2CB}"/>
              </a:ext>
            </a:extLst>
          </p:cNvPr>
          <p:cNvSpPr/>
          <p:nvPr/>
        </p:nvSpPr>
        <p:spPr>
          <a:xfrm rot="2251920">
            <a:off x="-3577762" y="4080624"/>
            <a:ext cx="14512142" cy="4981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AE996-21E8-4DAB-B759-2D509AE374B1}"/>
              </a:ext>
            </a:extLst>
          </p:cNvPr>
          <p:cNvGrpSpPr/>
          <p:nvPr/>
        </p:nvGrpSpPr>
        <p:grpSpPr>
          <a:xfrm>
            <a:off x="6308045" y="2013177"/>
            <a:ext cx="979139" cy="1207628"/>
            <a:chOff x="6835976" y="2349976"/>
            <a:chExt cx="766762" cy="9395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35A220-D839-43B0-8CBA-4C83AB86ED08}"/>
                </a:ext>
              </a:extLst>
            </p:cNvPr>
            <p:cNvGrpSpPr/>
            <p:nvPr/>
          </p:nvGrpSpPr>
          <p:grpSpPr>
            <a:xfrm>
              <a:off x="6944176" y="2710275"/>
              <a:ext cx="326526" cy="579255"/>
              <a:chOff x="6944176" y="2710275"/>
              <a:chExt cx="326526" cy="579255"/>
            </a:xfrm>
          </p:grpSpPr>
          <p:sp>
            <p:nvSpPr>
              <p:cNvPr id="31" name="Flowchart: Delay 30">
                <a:extLst>
                  <a:ext uri="{FF2B5EF4-FFF2-40B4-BE49-F238E27FC236}">
                    <a16:creationId xmlns:a16="http://schemas.microsoft.com/office/drawing/2014/main" id="{733813AD-DAEB-42BD-9DB2-AEF575EACF20}"/>
                  </a:ext>
                </a:extLst>
              </p:cNvPr>
              <p:cNvSpPr/>
              <p:nvPr/>
            </p:nvSpPr>
            <p:spPr>
              <a:xfrm rot="16200000">
                <a:off x="6932572" y="2951401"/>
                <a:ext cx="349733" cy="326526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BF48079-9FA4-4BBE-A781-9F248F070404}"/>
                  </a:ext>
                </a:extLst>
              </p:cNvPr>
              <p:cNvSpPr/>
              <p:nvPr/>
            </p:nvSpPr>
            <p:spPr>
              <a:xfrm>
                <a:off x="6971712" y="2710275"/>
                <a:ext cx="271453" cy="270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7E2803B-C55B-491C-9B94-CAAF685AF227}"/>
                </a:ext>
              </a:extLst>
            </p:cNvPr>
            <p:cNvCxnSpPr/>
            <p:nvPr/>
          </p:nvCxnSpPr>
          <p:spPr>
            <a:xfrm>
              <a:off x="7107438" y="2845276"/>
              <a:ext cx="495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CFB21B-DDB9-4D79-81E5-52047710175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9788" y="2597626"/>
              <a:ext cx="495300" cy="0"/>
            </a:xfrm>
            <a:prstGeom prst="straightConnector1">
              <a:avLst/>
            </a:prstGeom>
            <a:ln w="28575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D65431-4DE2-461B-90AB-8D5F9AD32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5976" y="2845276"/>
              <a:ext cx="271462" cy="27146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D1A5AA-037F-4449-9BA6-52900F715D13}"/>
                </a:ext>
              </a:extLst>
            </p:cNvPr>
            <p:cNvSpPr/>
            <p:nvPr/>
          </p:nvSpPr>
          <p:spPr>
            <a:xfrm>
              <a:off x="7066959" y="2804797"/>
              <a:ext cx="80958" cy="809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56C67575-C224-4C41-A33A-15407D25C89B}"/>
              </a:ext>
            </a:extLst>
          </p:cNvPr>
          <p:cNvSpPr/>
          <p:nvPr/>
        </p:nvSpPr>
        <p:spPr>
          <a:xfrm rot="16456745">
            <a:off x="3511369" y="2563137"/>
            <a:ext cx="2677884" cy="2283869"/>
          </a:xfrm>
          <a:prstGeom prst="triangle">
            <a:avLst>
              <a:gd name="adj" fmla="val 14287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994BEF8-3F5B-49D0-870F-F0ED58DAA352}"/>
              </a:ext>
            </a:extLst>
          </p:cNvPr>
          <p:cNvSpPr/>
          <p:nvPr/>
        </p:nvSpPr>
        <p:spPr>
          <a:xfrm rot="2248850" flipV="1">
            <a:off x="3643150" y="4365543"/>
            <a:ext cx="2197733" cy="912703"/>
          </a:xfrm>
          <a:prstGeom prst="triangle">
            <a:avLst>
              <a:gd name="adj" fmla="val 5299"/>
            </a:avLst>
          </a:prstGeom>
          <a:solidFill>
            <a:srgbClr val="0000FF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05D42A51-8684-44F9-B280-E6C72C76839A}"/>
              </a:ext>
            </a:extLst>
          </p:cNvPr>
          <p:cNvSpPr/>
          <p:nvPr/>
        </p:nvSpPr>
        <p:spPr>
          <a:xfrm rot="12731952">
            <a:off x="2973070" y="1555013"/>
            <a:ext cx="2487752" cy="3075652"/>
          </a:xfrm>
          <a:prstGeom prst="triangle">
            <a:avLst>
              <a:gd name="adj" fmla="val 37619"/>
            </a:avLst>
          </a:prstGeom>
          <a:solidFill>
            <a:srgbClr val="00FF0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DFBE22-7043-4933-AA87-5FFE0FD17173}"/>
              </a:ext>
            </a:extLst>
          </p:cNvPr>
          <p:cNvGrpSpPr/>
          <p:nvPr/>
        </p:nvGrpSpPr>
        <p:grpSpPr>
          <a:xfrm>
            <a:off x="3313856" y="4304041"/>
            <a:ext cx="646614" cy="1147089"/>
            <a:chOff x="6944176" y="2710275"/>
            <a:chExt cx="326526" cy="579255"/>
          </a:xfrm>
          <a:solidFill>
            <a:srgbClr val="83DE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Flowchart: Delay 42">
              <a:extLst>
                <a:ext uri="{FF2B5EF4-FFF2-40B4-BE49-F238E27FC236}">
                  <a16:creationId xmlns:a16="http://schemas.microsoft.com/office/drawing/2014/main" id="{0C21F410-D961-484B-9BA2-5791EBFC5FE5}"/>
                </a:ext>
              </a:extLst>
            </p:cNvPr>
            <p:cNvSpPr/>
            <p:nvPr/>
          </p:nvSpPr>
          <p:spPr>
            <a:xfrm rot="16200000">
              <a:off x="6932572" y="2951401"/>
              <a:ext cx="349733" cy="326526"/>
            </a:xfrm>
            <a:prstGeom prst="flowChartDelay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F2B14A-D4D1-45E8-993E-297A4B5A8120}"/>
                </a:ext>
              </a:extLst>
            </p:cNvPr>
            <p:cNvSpPr/>
            <p:nvPr/>
          </p:nvSpPr>
          <p:spPr>
            <a:xfrm>
              <a:off x="6971712" y="2710275"/>
              <a:ext cx="271453" cy="2700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3392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372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Michael Lyon Bruneel</dc:creator>
  <cp:lastModifiedBy>Aidan Michael Lyon Bruneel</cp:lastModifiedBy>
  <cp:revision>16</cp:revision>
  <dcterms:created xsi:type="dcterms:W3CDTF">2021-02-01T18:34:59Z</dcterms:created>
  <dcterms:modified xsi:type="dcterms:W3CDTF">2021-02-04T17:05:07Z</dcterms:modified>
</cp:coreProperties>
</file>