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</p:sldIdLst>
  <p:sldSz cx="7772400" cy="1005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4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3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2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7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6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4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F501-057F-4646-94BA-0DA6C6A94164}" type="datetimeFigureOut">
              <a:rPr lang="en-CA" smtClean="0"/>
              <a:t>2021-02-28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7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D0A62-CCBA-44F4-A552-14E1FC01EFDB}"/>
              </a:ext>
            </a:extLst>
          </p:cNvPr>
          <p:cNvSpPr/>
          <p:nvPr/>
        </p:nvSpPr>
        <p:spPr>
          <a:xfrm>
            <a:off x="0" y="0"/>
            <a:ext cx="7772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8A2F6-9FB6-405A-A165-FFFC03F3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1186200"/>
            <a:ext cx="5400000" cy="5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7772400"/>
            <a:ext cx="7200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0</a:t>
            </a:r>
          </a:p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“Name”</a:t>
            </a:r>
            <a:endParaRPr lang="en-CA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8EAE32-87CE-467E-879F-034D519B8F24}"/>
              </a:ext>
            </a:extLst>
          </p:cNvPr>
          <p:cNvGrpSpPr/>
          <p:nvPr/>
        </p:nvGrpSpPr>
        <p:grpSpPr>
          <a:xfrm>
            <a:off x="1186200" y="7018660"/>
            <a:ext cx="5400000" cy="321280"/>
            <a:chOff x="1186200" y="6932139"/>
            <a:chExt cx="5400000" cy="32128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F6A17D9-8483-4977-B229-A78CE71BE28C}"/>
                </a:ext>
              </a:extLst>
            </p:cNvPr>
            <p:cNvCxnSpPr/>
            <p:nvPr/>
          </p:nvCxnSpPr>
          <p:spPr>
            <a:xfrm>
              <a:off x="1186200" y="7092779"/>
              <a:ext cx="54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119513-4FC5-4201-BC92-80CB43F85419}"/>
                </a:ext>
              </a:extLst>
            </p:cNvPr>
            <p:cNvSpPr/>
            <p:nvPr/>
          </p:nvSpPr>
          <p:spPr>
            <a:xfrm>
              <a:off x="3365351" y="6932139"/>
              <a:ext cx="1041699" cy="3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 cm</a:t>
              </a:r>
              <a:endPara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5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D0A62-CCBA-44F4-A552-14E1FC01EFDB}"/>
              </a:ext>
            </a:extLst>
          </p:cNvPr>
          <p:cNvSpPr/>
          <p:nvPr/>
        </p:nvSpPr>
        <p:spPr>
          <a:xfrm>
            <a:off x="0" y="0"/>
            <a:ext cx="7772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7772400"/>
            <a:ext cx="7200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“Name”</a:t>
            </a:r>
            <a:endParaRPr lang="en-CA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52B644B-0627-4069-BB31-764FB967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1186200"/>
            <a:ext cx="5400000" cy="54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FE18F6E-D104-4BC5-954D-09313B3490B2}"/>
              </a:ext>
            </a:extLst>
          </p:cNvPr>
          <p:cNvGrpSpPr/>
          <p:nvPr/>
        </p:nvGrpSpPr>
        <p:grpSpPr>
          <a:xfrm>
            <a:off x="1186200" y="7018660"/>
            <a:ext cx="5400000" cy="321280"/>
            <a:chOff x="1186200" y="6932139"/>
            <a:chExt cx="5400000" cy="32128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86A06F-51B0-41B2-97EA-0CC56934EFE1}"/>
                </a:ext>
              </a:extLst>
            </p:cNvPr>
            <p:cNvCxnSpPr/>
            <p:nvPr/>
          </p:nvCxnSpPr>
          <p:spPr>
            <a:xfrm>
              <a:off x="1186200" y="7092779"/>
              <a:ext cx="54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9BF475-5757-482C-966E-650BACD24890}"/>
                </a:ext>
              </a:extLst>
            </p:cNvPr>
            <p:cNvSpPr/>
            <p:nvPr/>
          </p:nvSpPr>
          <p:spPr>
            <a:xfrm>
              <a:off x="3365351" y="6932139"/>
              <a:ext cx="1041699" cy="3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 cm</a:t>
              </a:r>
              <a:endPara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D0A62-CCBA-44F4-A552-14E1FC01EFDB}"/>
              </a:ext>
            </a:extLst>
          </p:cNvPr>
          <p:cNvSpPr/>
          <p:nvPr/>
        </p:nvSpPr>
        <p:spPr>
          <a:xfrm>
            <a:off x="0" y="0"/>
            <a:ext cx="7772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7772400"/>
            <a:ext cx="7200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2</a:t>
            </a:r>
          </a:p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“Name”</a:t>
            </a:r>
            <a:endParaRPr lang="en-CA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43812B7-0F7E-4958-B510-0E4AACE3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1186200"/>
            <a:ext cx="5400000" cy="54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AE0099-6D1F-4FCD-87D5-7059D0CF7378}"/>
              </a:ext>
            </a:extLst>
          </p:cNvPr>
          <p:cNvGrpSpPr/>
          <p:nvPr/>
        </p:nvGrpSpPr>
        <p:grpSpPr>
          <a:xfrm>
            <a:off x="1186200" y="7018660"/>
            <a:ext cx="5400000" cy="321280"/>
            <a:chOff x="1186200" y="6932139"/>
            <a:chExt cx="5400000" cy="32128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0E64B6-CF56-42CB-8F06-BB9D67B07167}"/>
                </a:ext>
              </a:extLst>
            </p:cNvPr>
            <p:cNvCxnSpPr/>
            <p:nvPr/>
          </p:nvCxnSpPr>
          <p:spPr>
            <a:xfrm>
              <a:off x="1186200" y="7092779"/>
              <a:ext cx="54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0B16E3-D95C-4A59-BD4F-21B4F6BA575A}"/>
                </a:ext>
              </a:extLst>
            </p:cNvPr>
            <p:cNvSpPr/>
            <p:nvPr/>
          </p:nvSpPr>
          <p:spPr>
            <a:xfrm>
              <a:off x="3365351" y="6932139"/>
              <a:ext cx="1041699" cy="3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 cm</a:t>
              </a:r>
              <a:endPara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97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D0A62-CCBA-44F4-A552-14E1FC01EFDB}"/>
              </a:ext>
            </a:extLst>
          </p:cNvPr>
          <p:cNvSpPr/>
          <p:nvPr/>
        </p:nvSpPr>
        <p:spPr>
          <a:xfrm>
            <a:off x="0" y="0"/>
            <a:ext cx="7772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7772400"/>
            <a:ext cx="7200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3</a:t>
            </a:r>
          </a:p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“Name”</a:t>
            </a:r>
            <a:endParaRPr lang="en-CA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CBF1-B25E-42FE-A417-8AC42AF7DDF0}"/>
              </a:ext>
            </a:extLst>
          </p:cNvPr>
          <p:cNvGrpSpPr/>
          <p:nvPr/>
        </p:nvGrpSpPr>
        <p:grpSpPr>
          <a:xfrm>
            <a:off x="1186200" y="7018660"/>
            <a:ext cx="5400000" cy="321280"/>
            <a:chOff x="1186200" y="6932139"/>
            <a:chExt cx="5400000" cy="32128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EF9451-2132-4F14-8FE0-46CC74D96DFB}"/>
                </a:ext>
              </a:extLst>
            </p:cNvPr>
            <p:cNvCxnSpPr/>
            <p:nvPr/>
          </p:nvCxnSpPr>
          <p:spPr>
            <a:xfrm>
              <a:off x="1186200" y="7092779"/>
              <a:ext cx="54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78A40-1A79-4EA5-ABE0-BB9733C6523B}"/>
                </a:ext>
              </a:extLst>
            </p:cNvPr>
            <p:cNvSpPr/>
            <p:nvPr/>
          </p:nvSpPr>
          <p:spPr>
            <a:xfrm>
              <a:off x="3365351" y="6932139"/>
              <a:ext cx="1041699" cy="3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 cm</a:t>
              </a:r>
              <a:endPara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9F29EB4-2970-4E82-A481-BAF3B884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11862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D0A62-CCBA-44F4-A552-14E1FC01EFDB}"/>
              </a:ext>
            </a:extLst>
          </p:cNvPr>
          <p:cNvSpPr/>
          <p:nvPr/>
        </p:nvSpPr>
        <p:spPr>
          <a:xfrm>
            <a:off x="0" y="0"/>
            <a:ext cx="7772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7772400"/>
            <a:ext cx="7200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4</a:t>
            </a:r>
          </a:p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“Name”</a:t>
            </a:r>
            <a:endParaRPr lang="en-CA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Logo, qr code&#10;&#10;Description automatically generated">
            <a:extLst>
              <a:ext uri="{FF2B5EF4-FFF2-40B4-BE49-F238E27FC236}">
                <a16:creationId xmlns:a16="http://schemas.microsoft.com/office/drawing/2014/main" id="{035401CB-A56B-4505-A9E8-5AFB956A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1186200"/>
            <a:ext cx="5400000" cy="54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17B52B6-4F27-43BF-86F8-FC8C0CCE95F8}"/>
              </a:ext>
            </a:extLst>
          </p:cNvPr>
          <p:cNvGrpSpPr/>
          <p:nvPr/>
        </p:nvGrpSpPr>
        <p:grpSpPr>
          <a:xfrm>
            <a:off x="1186200" y="7018660"/>
            <a:ext cx="5400000" cy="321280"/>
            <a:chOff x="1186200" y="6932139"/>
            <a:chExt cx="5400000" cy="3212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C9F245-C152-477E-9F0B-42DA10D73186}"/>
                </a:ext>
              </a:extLst>
            </p:cNvPr>
            <p:cNvCxnSpPr/>
            <p:nvPr/>
          </p:nvCxnSpPr>
          <p:spPr>
            <a:xfrm>
              <a:off x="1186200" y="7092779"/>
              <a:ext cx="54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561951-D485-446F-81CA-8449AE9B92DD}"/>
                </a:ext>
              </a:extLst>
            </p:cNvPr>
            <p:cNvSpPr/>
            <p:nvPr/>
          </p:nvSpPr>
          <p:spPr>
            <a:xfrm>
              <a:off x="3365351" y="6932139"/>
              <a:ext cx="1041699" cy="3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 cm</a:t>
              </a:r>
              <a:endPara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73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50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Michael Lyon Bruneel</dc:creator>
  <cp:lastModifiedBy>Aidan Bruneel</cp:lastModifiedBy>
  <cp:revision>8</cp:revision>
  <dcterms:created xsi:type="dcterms:W3CDTF">2021-01-05T21:14:31Z</dcterms:created>
  <dcterms:modified xsi:type="dcterms:W3CDTF">2021-02-28T20:32:39Z</dcterms:modified>
</cp:coreProperties>
</file>