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7772400" cy="1005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41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33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21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7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9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6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1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64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46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F501-057F-4646-94BA-0DA6C6A94164}" type="datetimeFigureOut">
              <a:rPr lang="en-CA" smtClean="0"/>
              <a:t>2021-01-05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D0EA-FC72-417F-951F-A311C5702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7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8A2F6-9FB6-405A-A165-FFFC03F3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" y="287522"/>
            <a:ext cx="7200000" cy="72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8662882"/>
            <a:ext cx="7200000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0</a:t>
            </a:r>
            <a:endParaRPr lang="en-CA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4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31A3E67-D2D7-486E-B73F-DF1D77C0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" y="287522"/>
            <a:ext cx="7200000" cy="72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8662882"/>
            <a:ext cx="7200000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  <a:endParaRPr lang="en-CA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EE65235-9533-41B4-AD94-8795AA2D3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" y="287522"/>
            <a:ext cx="7200000" cy="72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8662882"/>
            <a:ext cx="7200000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2</a:t>
            </a:r>
            <a:endParaRPr lang="en-CA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1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B126C5-4607-44D4-8E29-51AEE26B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" y="287522"/>
            <a:ext cx="7200000" cy="72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4FA25-182D-4887-9C9D-388CF614A78E}"/>
              </a:ext>
            </a:extLst>
          </p:cNvPr>
          <p:cNvSpPr txBox="1"/>
          <p:nvPr/>
        </p:nvSpPr>
        <p:spPr>
          <a:xfrm>
            <a:off x="286200" y="8662882"/>
            <a:ext cx="7200000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= 3</a:t>
            </a:r>
            <a:endParaRPr lang="en-CA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8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12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Michael Lyon Bruneel</dc:creator>
  <cp:lastModifiedBy>Aidan Michael Lyon Bruneel</cp:lastModifiedBy>
  <cp:revision>1</cp:revision>
  <dcterms:created xsi:type="dcterms:W3CDTF">2021-01-05T21:14:31Z</dcterms:created>
  <dcterms:modified xsi:type="dcterms:W3CDTF">2021-01-05T21:20:34Z</dcterms:modified>
</cp:coreProperties>
</file>