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32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405A-962C-4DA9-AD92-94A436807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D6CC7-0E7D-4588-AE61-F0C337C27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FCC45-6AD0-4FD8-AAC9-87938E33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A6F3-713A-43CC-A513-01A04AF07633}" type="datetimeFigureOut">
              <a:rPr lang="en-CA" smtClean="0"/>
              <a:t>2019-03-02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4B3A2-9195-4665-BA03-51865414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B08A6-7435-4C36-8584-86F6E39E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62DD-FC8E-4F22-8DF0-7D5200255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29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1CB4-C362-4AA9-A3C9-8710434C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20F2B-23A9-4DCD-9484-72FEBDBDE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98FD3-0FB8-49A6-8787-5CE5F7CB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A6F3-713A-43CC-A513-01A04AF07633}" type="datetimeFigureOut">
              <a:rPr lang="en-CA" smtClean="0"/>
              <a:t>2019-03-02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9E702-0219-4F49-A829-09CD6B7A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BCC89-0552-4D48-B661-8B749E77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62DD-FC8E-4F22-8DF0-7D5200255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86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396FA-1B22-48D5-BEA0-6521942C2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BCBA2-82C6-4A93-9FF0-BA94E3C5C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32D91-B735-4E70-8722-C53C7103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A6F3-713A-43CC-A513-01A04AF07633}" type="datetimeFigureOut">
              <a:rPr lang="en-CA" smtClean="0"/>
              <a:t>2019-03-02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4573-3154-4FA5-8497-6A26089E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7ECBC-3BE3-4AD3-A5DA-1049EF4B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62DD-FC8E-4F22-8DF0-7D5200255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24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32ED-6E32-40C2-AB09-5464B514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4F1C-38EC-4780-BB7D-C65321BE1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0EE61-8E2A-4F3C-BFA0-A862AE69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A6F3-713A-43CC-A513-01A04AF07633}" type="datetimeFigureOut">
              <a:rPr lang="en-CA" smtClean="0"/>
              <a:t>2019-03-02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AB7C1-27DC-472C-9F2B-5516C150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ED48E-B7C0-4E27-8BB1-5CBC09A6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62DD-FC8E-4F22-8DF0-7D5200255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45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5FBE-3615-4316-8D22-991DF61A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38315-3024-439D-B3BC-5E7A8AF7C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6979-D2F2-4164-A7AC-0E818286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A6F3-713A-43CC-A513-01A04AF07633}" type="datetimeFigureOut">
              <a:rPr lang="en-CA" smtClean="0"/>
              <a:t>2019-03-02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A8894-66E0-4819-9447-44AA5F0E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CFDEB-C9A0-4D3C-B7A6-41E993B9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62DD-FC8E-4F22-8DF0-7D5200255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97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9CE0-4A91-40AE-BBA7-DF47A3A9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CD87A-68F6-449B-8067-10C0D0AD2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5FDF2-6294-42DD-9A07-25FE70EB7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C4743-E0E8-4A72-A031-C5D0AC42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A6F3-713A-43CC-A513-01A04AF07633}" type="datetimeFigureOut">
              <a:rPr lang="en-CA" smtClean="0"/>
              <a:t>2019-03-02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3F9AB-8439-4A60-BA34-07F27279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AA9F3-7F1B-4B2E-99ED-D46845F8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62DD-FC8E-4F22-8DF0-7D5200255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56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1B10-83B3-48AA-8C24-AC04D108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5D0AD-7572-4443-948B-62C86018D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1094E-D47C-439E-861A-EC44E4A45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3A2F6-62D2-4C03-A5C9-77CDA1F66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355CD-A84E-4D8B-AE65-A70C29DC4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E7647-47DF-4003-A245-45858D47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A6F3-713A-43CC-A513-01A04AF07633}" type="datetimeFigureOut">
              <a:rPr lang="en-CA" smtClean="0"/>
              <a:t>2019-03-02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4CF27-5377-4499-8324-47D9A038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4AACE-2A10-4D61-9B75-21CFD45F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62DD-FC8E-4F22-8DF0-7D5200255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92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922F-B675-46A1-8F58-253CF27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DE194-4664-4A7C-B080-603A7A58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A6F3-713A-43CC-A513-01A04AF07633}" type="datetimeFigureOut">
              <a:rPr lang="en-CA" smtClean="0"/>
              <a:t>2019-03-02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0B309-E529-46CC-84BE-1799F61E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7562D-3420-425D-8FC2-2830DA95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62DD-FC8E-4F22-8DF0-7D5200255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80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D3054-38FE-47F8-AB7E-0512130D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A6F3-713A-43CC-A513-01A04AF07633}" type="datetimeFigureOut">
              <a:rPr lang="en-CA" smtClean="0"/>
              <a:t>2019-03-02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373D3-7752-482A-BE4F-ED02EB89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3E2FE-EC01-46D6-8E44-B9DDFA9A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62DD-FC8E-4F22-8DF0-7D5200255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17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B841-C204-4678-BDF2-8F6EC87F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1501-5CEB-454B-93B6-16D5C6DD2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C37EF-DE6D-467D-9489-4E0B51295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D7D34-0565-41A9-B354-B6CCF384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A6F3-713A-43CC-A513-01A04AF07633}" type="datetimeFigureOut">
              <a:rPr lang="en-CA" smtClean="0"/>
              <a:t>2019-03-02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4DCF6-3942-42E6-BCC7-27C3BB21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47220-888B-42C4-9DAC-9C0D7986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62DD-FC8E-4F22-8DF0-7D5200255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9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B81E-81EE-478F-9A20-35CE9C3C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DFF44-B2BB-4ABD-9058-A58C77180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CE28A-3431-409A-91E3-3EC39AD0A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31045-337F-4920-B023-FAC5B376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A6F3-713A-43CC-A513-01A04AF07633}" type="datetimeFigureOut">
              <a:rPr lang="en-CA" smtClean="0"/>
              <a:t>2019-03-02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004D7-AE51-4904-A73D-CE567A5B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679FB-21EA-4FB4-BB0F-0E35E7CF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62DD-FC8E-4F22-8DF0-7D5200255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51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7092A-7F50-4037-9776-43E76DE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718A1-27FE-4A95-B160-4A0360553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84C0F-6425-4A27-8DDA-865EA5406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2A6F3-713A-43CC-A513-01A04AF07633}" type="datetimeFigureOut">
              <a:rPr lang="en-CA" smtClean="0"/>
              <a:t>2019-03-02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472E-6763-4470-B465-7578A8EA5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B94B-CF57-4D24-90A0-735FED385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D62DD-FC8E-4F22-8DF0-7D52002559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77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1AB102E9-71C7-4628-B61B-49016B935459}"/>
              </a:ext>
            </a:extLst>
          </p:cNvPr>
          <p:cNvSpPr/>
          <p:nvPr/>
        </p:nvSpPr>
        <p:spPr>
          <a:xfrm>
            <a:off x="425194" y="2070609"/>
            <a:ext cx="1053208" cy="689941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GitHub Open Repositories</a:t>
            </a:r>
            <a:endParaRPr lang="en-CA" sz="1100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8361D8F-9343-46FE-95D3-413B5225595C}"/>
              </a:ext>
            </a:extLst>
          </p:cNvPr>
          <p:cNvSpPr/>
          <p:nvPr/>
        </p:nvSpPr>
        <p:spPr>
          <a:xfrm>
            <a:off x="1654917" y="2070611"/>
            <a:ext cx="1053208" cy="68993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</a:rPr>
              <a:t>1. Determine major language and select Java projects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BFAA34-AD42-47C5-87CB-66319770264A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2708125" y="2415570"/>
            <a:ext cx="233850" cy="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7C3F704-4CC6-4B44-99C2-4907AD6FA320}"/>
              </a:ext>
            </a:extLst>
          </p:cNvPr>
          <p:cNvSpPr/>
          <p:nvPr/>
        </p:nvSpPr>
        <p:spPr>
          <a:xfrm>
            <a:off x="2941975" y="2070597"/>
            <a:ext cx="1053208" cy="6899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</a:rPr>
              <a:t>2. Select projects with at least one .feature file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786C5235-8B6A-492F-BBCE-205380ADC4FB}"/>
              </a:ext>
            </a:extLst>
          </p:cNvPr>
          <p:cNvSpPr/>
          <p:nvPr/>
        </p:nvSpPr>
        <p:spPr>
          <a:xfrm>
            <a:off x="4229034" y="2070609"/>
            <a:ext cx="994984" cy="68995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</a:rPr>
              <a:t>3. Eliminate projects with only 1 BDD commit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837777-1A38-45FC-966B-BABD39D9BFFB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995183" y="2415570"/>
            <a:ext cx="233851" cy="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03CB20EE-036C-41FB-A554-64E067327B02}"/>
              </a:ext>
            </a:extLst>
          </p:cNvPr>
          <p:cNvSpPr/>
          <p:nvPr/>
        </p:nvSpPr>
        <p:spPr>
          <a:xfrm>
            <a:off x="5516092" y="2070589"/>
            <a:ext cx="1040931" cy="68995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</a:rPr>
              <a:t>4. Select projects  with commit and status log </a:t>
            </a:r>
            <a:r>
              <a:rPr lang="en-US" sz="900">
                <a:ln w="0"/>
                <a:solidFill>
                  <a:schemeClr val="tx1"/>
                </a:solidFill>
              </a:rPr>
              <a:t>in English</a:t>
            </a:r>
            <a:endParaRPr lang="en-US" sz="9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D24623-22F3-40DF-BA7C-74E3E06D5C5E}"/>
              </a:ext>
            </a:extLst>
          </p:cNvPr>
          <p:cNvCxnSpPr>
            <a:cxnSpLocks/>
            <a:stCxn id="16" idx="3"/>
            <a:endCxn id="64" idx="1"/>
          </p:cNvCxnSpPr>
          <p:nvPr/>
        </p:nvCxnSpPr>
        <p:spPr>
          <a:xfrm flipV="1">
            <a:off x="5224018" y="2415566"/>
            <a:ext cx="292074" cy="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7900583-5D03-43EA-A849-C72E4297BFD9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>
            <a:off x="1478402" y="2415580"/>
            <a:ext cx="1765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16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yang</dc:creator>
  <cp:lastModifiedBy>aidan yang</cp:lastModifiedBy>
  <cp:revision>33</cp:revision>
  <dcterms:created xsi:type="dcterms:W3CDTF">2018-09-09T14:15:48Z</dcterms:created>
  <dcterms:modified xsi:type="dcterms:W3CDTF">2019-03-02T16:04:15Z</dcterms:modified>
</cp:coreProperties>
</file>