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258" r:id="rId10"/>
    <p:sldId id="260" r:id="rId11"/>
    <p:sldId id="261" r:id="rId12"/>
    <p:sldId id="267" r:id="rId13"/>
    <p:sldId id="262" r:id="rId14"/>
    <p:sldId id="266" r:id="rId15"/>
    <p:sldId id="265" r:id="rId16"/>
    <p:sldId id="264" r:id="rId17"/>
    <p:sldId id="263" r:id="rId18"/>
    <p:sldId id="270" r:id="rId19"/>
    <p:sldId id="271" r:id="rId20"/>
    <p:sldId id="272" r:id="rId21"/>
    <p:sldId id="273" r:id="rId22"/>
    <p:sldId id="259" r:id="rId23"/>
    <p:sldId id="275" r:id="rId24"/>
    <p:sldId id="274" r:id="rId25"/>
    <p:sldId id="269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87" autoAdjust="0"/>
  </p:normalViewPr>
  <p:slideViewPr>
    <p:cSldViewPr>
      <p:cViewPr>
        <p:scale>
          <a:sx n="100" d="100"/>
          <a:sy n="100" d="100"/>
        </p:scale>
        <p:origin x="-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6/02/2012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6/02/2012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6/02/2012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 smtClean="0"/>
              <a:t>Node.js and the Windows Azure platform</a:t>
            </a:r>
            <a:endParaRPr lang="en-AU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Aidan Casey </a:t>
            </a:r>
          </a:p>
          <a:p>
            <a:r>
              <a:rPr lang="en-AU" dirty="0" smtClean="0"/>
              <a:t>Solutions Architect , MYOB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75732"/>
            <a:ext cx="895475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42389"/>
            <a:ext cx="9011908" cy="67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4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5295"/>
          </a:xfrm>
        </p:spPr>
        <p:txBody>
          <a:bodyPr/>
          <a:lstStyle/>
          <a:p>
            <a:r>
              <a:rPr lang="en-AU" dirty="0" smtClean="0"/>
              <a:t>About Me…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architect at MYOB</a:t>
            </a:r>
          </a:p>
          <a:p>
            <a:r>
              <a:rPr lang="en-AU" dirty="0" smtClean="0"/>
              <a:t>C#.NET, ASP.NET, </a:t>
            </a:r>
            <a:r>
              <a:rPr lang="en-AU" dirty="0" err="1" smtClean="0"/>
              <a:t>WinForms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</a:t>
            </a:r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</a:t>
            </a:r>
            <a:r>
              <a:rPr lang="en-AU" dirty="0" smtClean="0"/>
              <a:t>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Open source project started in 2009</a:t>
            </a:r>
            <a:endParaRPr lang="en-AU" dirty="0" smtClean="0"/>
          </a:p>
          <a:p>
            <a:r>
              <a:rPr lang="en-AU" dirty="0" smtClean="0"/>
              <a:t>Server </a:t>
            </a:r>
            <a:r>
              <a:rPr lang="en-AU" dirty="0" smtClean="0"/>
              <a:t>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architecture - p</a:t>
            </a:r>
            <a:r>
              <a:rPr lang="en-AU" dirty="0" smtClean="0"/>
              <a:t>ure </a:t>
            </a:r>
            <a:r>
              <a:rPr lang="en-AU" dirty="0" smtClean="0"/>
              <a:t>evented </a:t>
            </a:r>
            <a:r>
              <a:rPr lang="en-AU" dirty="0" smtClean="0"/>
              <a:t> I/O with </a:t>
            </a:r>
            <a:r>
              <a:rPr lang="en-AU" dirty="0" smtClean="0"/>
              <a:t>non blocking </a:t>
            </a:r>
            <a:r>
              <a:rPr lang="en-AU" dirty="0" smtClean="0"/>
              <a:t>infrastructure , everything executes on a single thread</a:t>
            </a:r>
          </a:p>
          <a:p>
            <a:r>
              <a:rPr lang="en-AU" dirty="0" smtClean="0"/>
              <a:t>Very popular amongst the developer community, large ecosystem of open source modules has emerged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3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50207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08195"/>
            <a:ext cx="8795130" cy="66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" y="142416"/>
            <a:ext cx="8964277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99547"/>
            <a:ext cx="8792803" cy="6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27350</TotalTime>
  <Words>226</Words>
  <Application>Microsoft Office PowerPoint</Application>
  <PresentationFormat>On-screen Show (4:3)</PresentationFormat>
  <Paragraphs>51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1_Office Theme</vt:lpstr>
      <vt:lpstr>1_Custom Design</vt:lpstr>
      <vt:lpstr>Custom Design</vt:lpstr>
      <vt:lpstr>Node.js and the Windows Azure platform</vt:lpstr>
      <vt:lpstr>About Me…</vt:lpstr>
      <vt:lpstr>Session objectives</vt:lpstr>
      <vt:lpstr>What is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Block!</vt:lpstr>
      <vt:lpstr>Why JavaScript?</vt:lpstr>
      <vt:lpstr>NPM  node package manger</vt:lpstr>
      <vt:lpstr>Hello World! </vt:lpstr>
      <vt:lpstr>PowerPoint Presentation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aidan.casey</cp:lastModifiedBy>
  <cp:revision>1091</cp:revision>
  <dcterms:created xsi:type="dcterms:W3CDTF">2010-05-18T03:27:16Z</dcterms:created>
  <dcterms:modified xsi:type="dcterms:W3CDTF">2012-02-06T06:05:53Z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