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80" r:id="rId11"/>
    <p:sldId id="260" r:id="rId12"/>
    <p:sldId id="279" r:id="rId13"/>
    <p:sldId id="277" r:id="rId14"/>
    <p:sldId id="278" r:id="rId15"/>
    <p:sldId id="270" r:id="rId16"/>
    <p:sldId id="271" r:id="rId17"/>
    <p:sldId id="272" r:id="rId18"/>
    <p:sldId id="273" r:id="rId19"/>
    <p:sldId id="259" r:id="rId20"/>
    <p:sldId id="276" r:id="rId21"/>
    <p:sldId id="275" r:id="rId22"/>
    <p:sldId id="274" r:id="rId23"/>
    <p:sldId id="269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5/03/2012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5/03/2012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/>
              <a:t>C</a:t>
            </a:r>
            <a:r>
              <a:rPr lang="en-AU" sz="1000" b="1" dirty="0" smtClean="0"/>
              <a:t>loud9IDE</a:t>
            </a:r>
            <a:r>
              <a:rPr lang="en-AU" sz="1000" dirty="0" smtClean="0"/>
              <a:t> launched</a:t>
            </a:r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</a:t>
            </a:r>
            <a:r>
              <a:rPr lang="en-AU" sz="1000" b="1" dirty="0" smtClean="0"/>
              <a:t>2011  </a:t>
            </a:r>
            <a:r>
              <a:rPr lang="en-AU" sz="1000" b="1" dirty="0" smtClean="0"/>
              <a:t>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01" y="188641"/>
            <a:ext cx="1264940" cy="648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web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27523</TotalTime>
  <Words>572</Words>
  <Application>Microsoft Office PowerPoint</Application>
  <PresentationFormat>On-screen Show (4:3)</PresentationFormat>
  <Paragraphs>130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1_Office Theme</vt:lpstr>
      <vt:lpstr>1_Custom Design</vt:lpstr>
      <vt:lpstr>Custom Design</vt:lpstr>
      <vt:lpstr>Building Node.js Applications on Windows Azure</vt:lpstr>
      <vt:lpstr>Introduce myself</vt:lpstr>
      <vt:lpstr>Agenda</vt:lpstr>
      <vt:lpstr>Timeline</vt:lpstr>
      <vt:lpstr>What is node.js</vt:lpstr>
      <vt:lpstr>Event Loop Processing Explained</vt:lpstr>
      <vt:lpstr>traditional  web server synchronous I/O model</vt:lpstr>
      <vt:lpstr>Single threaded event loop model</vt:lpstr>
      <vt:lpstr>Don’t Block!</vt:lpstr>
      <vt:lpstr>Why JavaScript?</vt:lpstr>
      <vt:lpstr>NPM  node package manger</vt:lpstr>
      <vt:lpstr>Hello World! </vt:lpstr>
      <vt:lpstr>PowerPoint Presentation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1117</cp:revision>
  <dcterms:created xsi:type="dcterms:W3CDTF">2010-05-18T03:27:16Z</dcterms:created>
  <dcterms:modified xsi:type="dcterms:W3CDTF">2012-03-05T08:52:50Z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