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71" r:id="rId18"/>
    <p:sldId id="288" r:id="rId19"/>
    <p:sldId id="285" r:id="rId20"/>
    <p:sldId id="289" r:id="rId21"/>
    <p:sldId id="282" r:id="rId22"/>
    <p:sldId id="286" r:id="rId23"/>
    <p:sldId id="273" r:id="rId24"/>
    <p:sldId id="287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72157" autoAdjust="0"/>
  </p:normalViewPr>
  <p:slideViewPr>
    <p:cSldViewPr>
      <p:cViewPr>
        <p:scale>
          <a:sx n="91" d="100"/>
          <a:sy n="91" d="100"/>
        </p:scale>
        <p:origin x="-55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FA249-41D6-4AA4-A53F-46EDA40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D508699-2945-499F-BB50-2CEB395007EB}">
      <dgm:prSet phldrT="[Text]"/>
      <dgm:spPr/>
      <dgm:t>
        <a:bodyPr/>
        <a:lstStyle/>
        <a:p>
          <a:r>
            <a:rPr lang="en-AU" dirty="0" smtClean="0"/>
            <a:t>Node.js</a:t>
          </a:r>
          <a:endParaRPr lang="en-AU" dirty="0"/>
        </a:p>
      </dgm:t>
    </dgm:pt>
    <dgm:pt modelId="{AB8E74C3-C8D1-4C9A-AFDF-67687306E295}" type="parTrans" cxnId="{D22223F3-7A62-4BF3-826A-498FA4BE6801}">
      <dgm:prSet/>
      <dgm:spPr/>
      <dgm:t>
        <a:bodyPr/>
        <a:lstStyle/>
        <a:p>
          <a:endParaRPr lang="en-AU"/>
        </a:p>
      </dgm:t>
    </dgm:pt>
    <dgm:pt modelId="{DDBF469F-E18B-44B9-9D46-BD2A5AED8F0C}" type="sibTrans" cxnId="{D22223F3-7A62-4BF3-826A-498FA4BE6801}">
      <dgm:prSet/>
      <dgm:spPr/>
      <dgm:t>
        <a:bodyPr/>
        <a:lstStyle/>
        <a:p>
          <a:endParaRPr lang="en-AU"/>
        </a:p>
      </dgm:t>
    </dgm:pt>
    <dgm:pt modelId="{FE067C44-B7E0-4484-9D8B-4A0278A675E5}">
      <dgm:prSet phldrT="[Text]"/>
      <dgm:spPr/>
      <dgm:t>
        <a:bodyPr/>
        <a:lstStyle/>
        <a:p>
          <a:r>
            <a:rPr lang="en-AU" dirty="0" err="1" smtClean="0"/>
            <a:t>IISNode</a:t>
          </a:r>
          <a:endParaRPr lang="en-AU" dirty="0"/>
        </a:p>
      </dgm:t>
    </dgm:pt>
    <dgm:pt modelId="{73AC9EF7-1C08-4B2F-A947-CDFE0D1C8D30}" type="parTrans" cxnId="{98DF66BC-ABB0-4A47-956A-4C502D3AEF5D}">
      <dgm:prSet/>
      <dgm:spPr/>
      <dgm:t>
        <a:bodyPr/>
        <a:lstStyle/>
        <a:p>
          <a:endParaRPr lang="en-AU"/>
        </a:p>
      </dgm:t>
    </dgm:pt>
    <dgm:pt modelId="{8695913D-A25B-402F-8E3A-8BD549E77270}" type="sibTrans" cxnId="{98DF66BC-ABB0-4A47-956A-4C502D3AEF5D}">
      <dgm:prSet/>
      <dgm:spPr/>
      <dgm:t>
        <a:bodyPr/>
        <a:lstStyle/>
        <a:p>
          <a:endParaRPr lang="en-AU"/>
        </a:p>
      </dgm:t>
    </dgm:pt>
    <dgm:pt modelId="{37F1D755-DF85-4C58-A611-56E84A629CFD}">
      <dgm:prSet phldrT="[Text]"/>
      <dgm:spPr/>
      <dgm:t>
        <a:bodyPr/>
        <a:lstStyle/>
        <a:p>
          <a:r>
            <a:rPr lang="en-AU" dirty="0" smtClean="0"/>
            <a:t>NPM for </a:t>
          </a:r>
          <a:r>
            <a:rPr lang="en-AU" dirty="0" err="1" smtClean="0"/>
            <a:t>WIndows</a:t>
          </a:r>
          <a:endParaRPr lang="en-AU" dirty="0"/>
        </a:p>
      </dgm:t>
    </dgm:pt>
    <dgm:pt modelId="{F8E27910-BF1F-4EFA-B1F4-6180EB735B99}" type="parTrans" cxnId="{E19AC402-2335-4B60-9846-6A858EE1068C}">
      <dgm:prSet/>
      <dgm:spPr/>
      <dgm:t>
        <a:bodyPr/>
        <a:lstStyle/>
        <a:p>
          <a:endParaRPr lang="en-AU"/>
        </a:p>
      </dgm:t>
    </dgm:pt>
    <dgm:pt modelId="{A06AF3E2-6C89-42F6-917B-A670CD5DC322}" type="sibTrans" cxnId="{E19AC402-2335-4B60-9846-6A858EE1068C}">
      <dgm:prSet/>
      <dgm:spPr/>
      <dgm:t>
        <a:bodyPr/>
        <a:lstStyle/>
        <a:p>
          <a:endParaRPr lang="en-AU"/>
        </a:p>
      </dgm:t>
    </dgm:pt>
    <dgm:pt modelId="{77144441-5DA7-418B-AB2D-99E6E0B62E3A}">
      <dgm:prSet phldrT="[Text]"/>
      <dgm:spPr/>
      <dgm:t>
        <a:bodyPr/>
        <a:lstStyle/>
        <a:p>
          <a:r>
            <a:rPr lang="en-AU" dirty="0" smtClean="0"/>
            <a:t>Azure Emulator</a:t>
          </a:r>
        </a:p>
      </dgm:t>
    </dgm:pt>
    <dgm:pt modelId="{BBB0F3BA-018D-482C-ABBE-F05DB0F58932}" type="parTrans" cxnId="{BF760E94-70A4-4905-B862-BDD8250AD6F7}">
      <dgm:prSet/>
      <dgm:spPr/>
      <dgm:t>
        <a:bodyPr/>
        <a:lstStyle/>
        <a:p>
          <a:endParaRPr lang="en-AU"/>
        </a:p>
      </dgm:t>
    </dgm:pt>
    <dgm:pt modelId="{2F73DC44-B967-4507-BFAF-396786347BA6}" type="sibTrans" cxnId="{BF760E94-70A4-4905-B862-BDD8250AD6F7}">
      <dgm:prSet/>
      <dgm:spPr/>
      <dgm:t>
        <a:bodyPr/>
        <a:lstStyle/>
        <a:p>
          <a:endParaRPr lang="en-AU"/>
        </a:p>
      </dgm:t>
    </dgm:pt>
    <dgm:pt modelId="{8AEADC98-9749-40F2-BA9E-BA8D50B5C8D6}">
      <dgm:prSet phldrT="[Text]"/>
      <dgm:spPr/>
      <dgm:t>
        <a:bodyPr/>
        <a:lstStyle/>
        <a:p>
          <a:r>
            <a:rPr lang="en-AU" dirty="0" smtClean="0"/>
            <a:t>Azure PowerShell </a:t>
          </a:r>
          <a:r>
            <a:rPr lang="en-AU" dirty="0" err="1" smtClean="0"/>
            <a:t>cmdlets</a:t>
          </a:r>
          <a:endParaRPr lang="en-AU" dirty="0" smtClean="0"/>
        </a:p>
      </dgm:t>
    </dgm:pt>
    <dgm:pt modelId="{F7F97F48-F82C-40C8-B81C-0DD94426CE89}" type="parTrans" cxnId="{9769323F-4B27-4FC3-A1CB-4556E6102E0C}">
      <dgm:prSet/>
      <dgm:spPr/>
      <dgm:t>
        <a:bodyPr/>
        <a:lstStyle/>
        <a:p>
          <a:endParaRPr lang="en-AU"/>
        </a:p>
      </dgm:t>
    </dgm:pt>
    <dgm:pt modelId="{A87336D3-50DE-41E8-9708-66B0EB09EAE3}" type="sibTrans" cxnId="{9769323F-4B27-4FC3-A1CB-4556E6102E0C}">
      <dgm:prSet/>
      <dgm:spPr/>
      <dgm:t>
        <a:bodyPr/>
        <a:lstStyle/>
        <a:p>
          <a:endParaRPr lang="en-AU"/>
        </a:p>
      </dgm:t>
    </dgm:pt>
    <dgm:pt modelId="{BFA8EE9C-DCAD-4A72-981A-562AF575C35F}" type="pres">
      <dgm:prSet presAssocID="{612FA249-41D6-4AA4-A53F-46EDA40997B1}" presName="diagram" presStyleCnt="0">
        <dgm:presLayoutVars>
          <dgm:dir/>
          <dgm:resizeHandles val="exact"/>
        </dgm:presLayoutVars>
      </dgm:prSet>
      <dgm:spPr/>
    </dgm:pt>
    <dgm:pt modelId="{C1469FA9-0D16-4852-8D36-F4D72043AA08}" type="pres">
      <dgm:prSet presAssocID="{AD508699-2945-499F-BB50-2CEB395007EB}" presName="node" presStyleLbl="node1" presStyleIdx="0" presStyleCnt="5">
        <dgm:presLayoutVars>
          <dgm:bulletEnabled val="1"/>
        </dgm:presLayoutVars>
      </dgm:prSet>
      <dgm:spPr/>
    </dgm:pt>
    <dgm:pt modelId="{724C3F80-E393-445B-9E93-BF8200BA0569}" type="pres">
      <dgm:prSet presAssocID="{DDBF469F-E18B-44B9-9D46-BD2A5AED8F0C}" presName="sibTrans" presStyleCnt="0"/>
      <dgm:spPr/>
    </dgm:pt>
    <dgm:pt modelId="{744D547D-58BE-4752-8309-1832680F98D1}" type="pres">
      <dgm:prSet presAssocID="{FE067C44-B7E0-4484-9D8B-4A0278A675E5}" presName="node" presStyleLbl="node1" presStyleIdx="1" presStyleCnt="5">
        <dgm:presLayoutVars>
          <dgm:bulletEnabled val="1"/>
        </dgm:presLayoutVars>
      </dgm:prSet>
      <dgm:spPr/>
    </dgm:pt>
    <dgm:pt modelId="{27680191-6690-4806-9406-F02F02DFFADC}" type="pres">
      <dgm:prSet presAssocID="{8695913D-A25B-402F-8E3A-8BD549E77270}" presName="sibTrans" presStyleCnt="0"/>
      <dgm:spPr/>
    </dgm:pt>
    <dgm:pt modelId="{DEEE9154-A3EC-4DAB-9952-EECA76A1B22E}" type="pres">
      <dgm:prSet presAssocID="{37F1D755-DF85-4C58-A611-56E84A629CFD}" presName="node" presStyleLbl="node1" presStyleIdx="2" presStyleCnt="5">
        <dgm:presLayoutVars>
          <dgm:bulletEnabled val="1"/>
        </dgm:presLayoutVars>
      </dgm:prSet>
      <dgm:spPr/>
    </dgm:pt>
    <dgm:pt modelId="{C0F92A1F-D4F4-4484-B333-787BF5488C98}" type="pres">
      <dgm:prSet presAssocID="{A06AF3E2-6C89-42F6-917B-A670CD5DC322}" presName="sibTrans" presStyleCnt="0"/>
      <dgm:spPr/>
    </dgm:pt>
    <dgm:pt modelId="{A40A3835-788C-463B-BBCE-3935360373CF}" type="pres">
      <dgm:prSet presAssocID="{77144441-5DA7-418B-AB2D-99E6E0B62E3A}" presName="node" presStyleLbl="node1" presStyleIdx="3" presStyleCnt="5">
        <dgm:presLayoutVars>
          <dgm:bulletEnabled val="1"/>
        </dgm:presLayoutVars>
      </dgm:prSet>
      <dgm:spPr/>
    </dgm:pt>
    <dgm:pt modelId="{7DC553C9-2872-4217-AC6D-6EEBB0916254}" type="pres">
      <dgm:prSet presAssocID="{2F73DC44-B967-4507-BFAF-396786347BA6}" presName="sibTrans" presStyleCnt="0"/>
      <dgm:spPr/>
    </dgm:pt>
    <dgm:pt modelId="{5A315452-6BEC-44F6-A89D-559E22B716FA}" type="pres">
      <dgm:prSet presAssocID="{8AEADC98-9749-40F2-BA9E-BA8D50B5C8D6}" presName="node" presStyleLbl="node1" presStyleIdx="4" presStyleCnt="5">
        <dgm:presLayoutVars>
          <dgm:bulletEnabled val="1"/>
        </dgm:presLayoutVars>
      </dgm:prSet>
      <dgm:spPr/>
    </dgm:pt>
  </dgm:ptLst>
  <dgm:cxnLst>
    <dgm:cxn modelId="{18ED819C-C911-42BC-88E1-47F40843A7CF}" type="presOf" srcId="{77144441-5DA7-418B-AB2D-99E6E0B62E3A}" destId="{A40A3835-788C-463B-BBCE-3935360373CF}" srcOrd="0" destOrd="0" presId="urn:microsoft.com/office/officeart/2005/8/layout/default"/>
    <dgm:cxn modelId="{BF760E94-70A4-4905-B862-BDD8250AD6F7}" srcId="{612FA249-41D6-4AA4-A53F-46EDA40997B1}" destId="{77144441-5DA7-418B-AB2D-99E6E0B62E3A}" srcOrd="3" destOrd="0" parTransId="{BBB0F3BA-018D-482C-ABBE-F05DB0F58932}" sibTransId="{2F73DC44-B967-4507-BFAF-396786347BA6}"/>
    <dgm:cxn modelId="{9769323F-4B27-4FC3-A1CB-4556E6102E0C}" srcId="{612FA249-41D6-4AA4-A53F-46EDA40997B1}" destId="{8AEADC98-9749-40F2-BA9E-BA8D50B5C8D6}" srcOrd="4" destOrd="0" parTransId="{F7F97F48-F82C-40C8-B81C-0DD94426CE89}" sibTransId="{A87336D3-50DE-41E8-9708-66B0EB09EAE3}"/>
    <dgm:cxn modelId="{10DD729A-BE80-4B2B-9D91-99DFD8ADCE0C}" type="presOf" srcId="{37F1D755-DF85-4C58-A611-56E84A629CFD}" destId="{DEEE9154-A3EC-4DAB-9952-EECA76A1B22E}" srcOrd="0" destOrd="0" presId="urn:microsoft.com/office/officeart/2005/8/layout/default"/>
    <dgm:cxn modelId="{E19AC402-2335-4B60-9846-6A858EE1068C}" srcId="{612FA249-41D6-4AA4-A53F-46EDA40997B1}" destId="{37F1D755-DF85-4C58-A611-56E84A629CFD}" srcOrd="2" destOrd="0" parTransId="{F8E27910-BF1F-4EFA-B1F4-6180EB735B99}" sibTransId="{A06AF3E2-6C89-42F6-917B-A670CD5DC322}"/>
    <dgm:cxn modelId="{910CA049-6385-49D8-9639-112E6375743A}" type="presOf" srcId="{612FA249-41D6-4AA4-A53F-46EDA40997B1}" destId="{BFA8EE9C-DCAD-4A72-981A-562AF575C35F}" srcOrd="0" destOrd="0" presId="urn:microsoft.com/office/officeart/2005/8/layout/default"/>
    <dgm:cxn modelId="{D22223F3-7A62-4BF3-826A-498FA4BE6801}" srcId="{612FA249-41D6-4AA4-A53F-46EDA40997B1}" destId="{AD508699-2945-499F-BB50-2CEB395007EB}" srcOrd="0" destOrd="0" parTransId="{AB8E74C3-C8D1-4C9A-AFDF-67687306E295}" sibTransId="{DDBF469F-E18B-44B9-9D46-BD2A5AED8F0C}"/>
    <dgm:cxn modelId="{447AC45E-267A-4A56-847D-529DF28B7132}" type="presOf" srcId="{8AEADC98-9749-40F2-BA9E-BA8D50B5C8D6}" destId="{5A315452-6BEC-44F6-A89D-559E22B716FA}" srcOrd="0" destOrd="0" presId="urn:microsoft.com/office/officeart/2005/8/layout/default"/>
    <dgm:cxn modelId="{8521A195-1969-470E-8072-CDF0564FDE60}" type="presOf" srcId="{AD508699-2945-499F-BB50-2CEB395007EB}" destId="{C1469FA9-0D16-4852-8D36-F4D72043AA08}" srcOrd="0" destOrd="0" presId="urn:microsoft.com/office/officeart/2005/8/layout/default"/>
    <dgm:cxn modelId="{AC273B18-E4DC-4395-BF97-CD403AA4C86C}" type="presOf" srcId="{FE067C44-B7E0-4484-9D8B-4A0278A675E5}" destId="{744D547D-58BE-4752-8309-1832680F98D1}" srcOrd="0" destOrd="0" presId="urn:microsoft.com/office/officeart/2005/8/layout/default"/>
    <dgm:cxn modelId="{98DF66BC-ABB0-4A47-956A-4C502D3AEF5D}" srcId="{612FA249-41D6-4AA4-A53F-46EDA40997B1}" destId="{FE067C44-B7E0-4484-9D8B-4A0278A675E5}" srcOrd="1" destOrd="0" parTransId="{73AC9EF7-1C08-4B2F-A947-CDFE0D1C8D30}" sibTransId="{8695913D-A25B-402F-8E3A-8BD549E77270}"/>
    <dgm:cxn modelId="{E72AA8A1-E58A-4050-8E25-BCF902C515F2}" type="presParOf" srcId="{BFA8EE9C-DCAD-4A72-981A-562AF575C35F}" destId="{C1469FA9-0D16-4852-8D36-F4D72043AA08}" srcOrd="0" destOrd="0" presId="urn:microsoft.com/office/officeart/2005/8/layout/default"/>
    <dgm:cxn modelId="{103ACBF1-1A38-4EFA-ABE8-56EF33C63134}" type="presParOf" srcId="{BFA8EE9C-DCAD-4A72-981A-562AF575C35F}" destId="{724C3F80-E393-445B-9E93-BF8200BA0569}" srcOrd="1" destOrd="0" presId="urn:microsoft.com/office/officeart/2005/8/layout/default"/>
    <dgm:cxn modelId="{8EAAA12B-9B01-4BEB-B6DA-37379A081DCD}" type="presParOf" srcId="{BFA8EE9C-DCAD-4A72-981A-562AF575C35F}" destId="{744D547D-58BE-4752-8309-1832680F98D1}" srcOrd="2" destOrd="0" presId="urn:microsoft.com/office/officeart/2005/8/layout/default"/>
    <dgm:cxn modelId="{D8E2AC2B-829A-425F-9451-2B1EF33E585B}" type="presParOf" srcId="{BFA8EE9C-DCAD-4A72-981A-562AF575C35F}" destId="{27680191-6690-4806-9406-F02F02DFFADC}" srcOrd="3" destOrd="0" presId="urn:microsoft.com/office/officeart/2005/8/layout/default"/>
    <dgm:cxn modelId="{F33E34CE-B6DA-4B9F-86F0-32B7BC4FC7DE}" type="presParOf" srcId="{BFA8EE9C-DCAD-4A72-981A-562AF575C35F}" destId="{DEEE9154-A3EC-4DAB-9952-EECA76A1B22E}" srcOrd="4" destOrd="0" presId="urn:microsoft.com/office/officeart/2005/8/layout/default"/>
    <dgm:cxn modelId="{800BCAC0-3E28-4F7B-A5E9-C276288C50DC}" type="presParOf" srcId="{BFA8EE9C-DCAD-4A72-981A-562AF575C35F}" destId="{C0F92A1F-D4F4-4484-B333-787BF5488C98}" srcOrd="5" destOrd="0" presId="urn:microsoft.com/office/officeart/2005/8/layout/default"/>
    <dgm:cxn modelId="{A75BE86C-4BBD-4E2C-93FC-F896F7A1B8F1}" type="presParOf" srcId="{BFA8EE9C-DCAD-4A72-981A-562AF575C35F}" destId="{A40A3835-788C-463B-BBCE-3935360373CF}" srcOrd="6" destOrd="0" presId="urn:microsoft.com/office/officeart/2005/8/layout/default"/>
    <dgm:cxn modelId="{CF50ED57-0467-4D90-9274-11F1FC726155}" type="presParOf" srcId="{BFA8EE9C-DCAD-4A72-981A-562AF575C35F}" destId="{7DC553C9-2872-4217-AC6D-6EEBB0916254}" srcOrd="7" destOrd="0" presId="urn:microsoft.com/office/officeart/2005/8/layout/default"/>
    <dgm:cxn modelId="{DE473A15-1364-418D-B679-745CD1A5D455}" type="presParOf" srcId="{BFA8EE9C-DCAD-4A72-981A-562AF575C35F}" destId="{5A315452-6BEC-44F6-A89D-559E22B716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9FA9-0D16-4852-8D36-F4D72043AA08}">
      <dsp:nvSpPr>
        <dsp:cNvPr id="0" name=""/>
        <dsp:cNvSpPr/>
      </dsp:nvSpPr>
      <dsp:spPr>
        <a:xfrm>
          <a:off x="825612" y="183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Node.js</a:t>
          </a:r>
          <a:endParaRPr lang="en-AU" sz="2200" kern="1200" dirty="0"/>
        </a:p>
      </dsp:txBody>
      <dsp:txXfrm>
        <a:off x="825612" y="1834"/>
        <a:ext cx="1892685" cy="1135611"/>
      </dsp:txXfrm>
    </dsp:sp>
    <dsp:sp modelId="{744D547D-58BE-4752-8309-1832680F98D1}">
      <dsp:nvSpPr>
        <dsp:cNvPr id="0" name=""/>
        <dsp:cNvSpPr/>
      </dsp:nvSpPr>
      <dsp:spPr>
        <a:xfrm>
          <a:off x="2907566" y="183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err="1" smtClean="0"/>
            <a:t>IISNode</a:t>
          </a:r>
          <a:endParaRPr lang="en-AU" sz="2200" kern="1200" dirty="0"/>
        </a:p>
      </dsp:txBody>
      <dsp:txXfrm>
        <a:off x="2907566" y="1834"/>
        <a:ext cx="1892685" cy="1135611"/>
      </dsp:txXfrm>
    </dsp:sp>
    <dsp:sp modelId="{DEEE9154-A3EC-4DAB-9952-EECA76A1B22E}">
      <dsp:nvSpPr>
        <dsp:cNvPr id="0" name=""/>
        <dsp:cNvSpPr/>
      </dsp:nvSpPr>
      <dsp:spPr>
        <a:xfrm>
          <a:off x="825612" y="132671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NPM for </a:t>
          </a:r>
          <a:r>
            <a:rPr lang="en-AU" sz="2200" kern="1200" dirty="0" err="1" smtClean="0"/>
            <a:t>WIndows</a:t>
          </a:r>
          <a:endParaRPr lang="en-AU" sz="2200" kern="1200" dirty="0"/>
        </a:p>
      </dsp:txBody>
      <dsp:txXfrm>
        <a:off x="825612" y="1326714"/>
        <a:ext cx="1892685" cy="1135611"/>
      </dsp:txXfrm>
    </dsp:sp>
    <dsp:sp modelId="{A40A3835-788C-463B-BBCE-3935360373CF}">
      <dsp:nvSpPr>
        <dsp:cNvPr id="0" name=""/>
        <dsp:cNvSpPr/>
      </dsp:nvSpPr>
      <dsp:spPr>
        <a:xfrm>
          <a:off x="2907566" y="132671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Azure Emulator</a:t>
          </a:r>
        </a:p>
      </dsp:txBody>
      <dsp:txXfrm>
        <a:off x="2907566" y="1326714"/>
        <a:ext cx="1892685" cy="1135611"/>
      </dsp:txXfrm>
    </dsp:sp>
    <dsp:sp modelId="{5A315452-6BEC-44F6-A89D-559E22B716FA}">
      <dsp:nvSpPr>
        <dsp:cNvPr id="0" name=""/>
        <dsp:cNvSpPr/>
      </dsp:nvSpPr>
      <dsp:spPr>
        <a:xfrm>
          <a:off x="1866589" y="265159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Azure PowerShell </a:t>
          </a:r>
          <a:r>
            <a:rPr lang="en-AU" sz="2200" kern="1200" dirty="0" err="1" smtClean="0"/>
            <a:t>cmdlets</a:t>
          </a:r>
          <a:endParaRPr lang="en-AU" sz="2200" kern="1200" dirty="0" smtClean="0"/>
        </a:p>
      </dsp:txBody>
      <dsp:txXfrm>
        <a:off x="1866589" y="2651594"/>
        <a:ext cx="1892685" cy="1135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13/03/2012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13/03/2012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13/03/2012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/>
              <a:t>Building Node.js Applications 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064435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5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28342"/>
              </p:ext>
            </p:extLst>
          </p:nvPr>
        </p:nvGraphicFramePr>
        <p:xfrm>
          <a:off x="179512" y="56612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NPM registry </a:t>
            </a:r>
            <a:r>
              <a:rPr lang="en-AU" dirty="0" smtClean="0"/>
              <a:t>contains over 8000 free open source packages</a:t>
            </a:r>
          </a:p>
          <a:p>
            <a:r>
              <a:rPr lang="en-AU" dirty="0" smtClean="0"/>
              <a:t>Easy to install </a:t>
            </a:r>
            <a:r>
              <a:rPr lang="en-AU" dirty="0"/>
              <a:t>from </a:t>
            </a:r>
            <a:r>
              <a:rPr lang="en-AU" dirty="0" smtClean="0"/>
              <a:t>command </a:t>
            </a:r>
            <a:r>
              <a:rPr lang="en-AU" dirty="0"/>
              <a:t>line </a:t>
            </a:r>
            <a:endParaRPr lang="en-AU" dirty="0" smtClean="0"/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/>
              <a:t>m</a:t>
            </a:r>
            <a:r>
              <a:rPr lang="en-AU" dirty="0" smtClean="0"/>
              <a:t>ost popular…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Express (web </a:t>
            </a:r>
            <a:r>
              <a:rPr lang="en-AU" dirty="0" err="1" smtClean="0"/>
              <a:t>dev</a:t>
            </a:r>
            <a:r>
              <a:rPr lang="en-AU" dirty="0" smtClean="0"/>
              <a:t> framework), Socket.IO (real-time </a:t>
            </a:r>
            <a:r>
              <a:rPr lang="en-AU" dirty="0" err="1" smtClean="0"/>
              <a:t>comms</a:t>
            </a:r>
            <a:r>
              <a:rPr lang="en-AU" dirty="0" smtClean="0"/>
              <a:t>), Jade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dirty="0" err="1" smtClean="0"/>
              <a:t>OAuth</a:t>
            </a:r>
            <a:r>
              <a:rPr lang="en-AU" dirty="0"/>
              <a:t> </a:t>
            </a:r>
            <a:r>
              <a:rPr lang="en-AU" dirty="0" smtClean="0"/>
              <a:t>(</a:t>
            </a:r>
            <a:r>
              <a:rPr lang="en-AU" dirty="0" err="1" smtClean="0"/>
              <a:t>oAuth</a:t>
            </a:r>
            <a:r>
              <a:rPr lang="en-AU" dirty="0" smtClean="0"/>
              <a:t> 2.0 </a:t>
            </a:r>
            <a:r>
              <a:rPr lang="en-AU" dirty="0" err="1" smtClean="0"/>
              <a:t>wraper</a:t>
            </a:r>
            <a:r>
              <a:rPr lang="en-AU" dirty="0" smtClean="0"/>
              <a:t>),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node-static (serving up static content)</a:t>
            </a:r>
            <a:endParaRPr lang="en-A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</a:t>
            </a:r>
            <a:r>
              <a:rPr lang="en-AU" dirty="0" smtClean="0"/>
              <a:t>Node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console.log</a:t>
            </a:r>
            <a:r>
              <a:rPr lang="en-AU" dirty="0" smtClean="0"/>
              <a:t>(“my debug message</a:t>
            </a:r>
            <a:r>
              <a:rPr lang="en-AU" dirty="0" smtClean="0"/>
              <a:t>”)</a:t>
            </a:r>
            <a:endParaRPr lang="en-AU" dirty="0" smtClean="0"/>
          </a:p>
          <a:p>
            <a:r>
              <a:rPr lang="en-AU" dirty="0" smtClean="0"/>
              <a:t>Node </a:t>
            </a:r>
            <a:r>
              <a:rPr lang="en-AU" dirty="0" smtClean="0"/>
              <a:t>Inspector (Chrome/Safari/</a:t>
            </a:r>
            <a:r>
              <a:rPr lang="en-AU" dirty="0" err="1" smtClean="0"/>
              <a:t>FireFox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57096"/>
            <a:ext cx="6120680" cy="289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quick demo of running and debugging on Cloud9IDE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Azure SDK for Node.js</a:t>
            </a:r>
          </a:p>
        </p:txBody>
      </p:sp>
      <p:pic>
        <p:nvPicPr>
          <p:cNvPr id="2050" name="Picture 2" descr="C:\Users\AIDAN\Desktop\azure S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08721"/>
            <a:ext cx="492539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85746642"/>
              </p:ext>
            </p:extLst>
          </p:nvPr>
        </p:nvGraphicFramePr>
        <p:xfrm>
          <a:off x="1259632" y="2780928"/>
          <a:ext cx="5625864" cy="378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02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Super </a:t>
            </a:r>
            <a:r>
              <a:rPr lang="en-AU" dirty="0" smtClean="0"/>
              <a:t>easy to deploy (but takes some time </a:t>
            </a:r>
            <a:r>
              <a:rPr lang="en-AU" dirty="0" smtClean="0">
                <a:sym typeface="Wingdings" pitchFamily="2" charset="2"/>
              </a:rPr>
              <a:t></a:t>
            </a:r>
            <a:r>
              <a:rPr lang="en-AU" dirty="0" smtClean="0">
                <a:sym typeface="Wingdings" pitchFamily="2" charset="2"/>
              </a:rPr>
              <a:t>)</a:t>
            </a:r>
          </a:p>
          <a:p>
            <a:r>
              <a:rPr lang="en-AU" dirty="0" smtClean="0">
                <a:sym typeface="Wingdings" pitchFamily="2" charset="2"/>
              </a:rPr>
              <a:t>Azure package  gives access to …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blob service, table service, queue service, service bus …</a:t>
            </a:r>
            <a:endParaRPr lang="en-AU" dirty="0" smtClean="0"/>
          </a:p>
          <a:p>
            <a:r>
              <a:rPr lang="en-AU" dirty="0" smtClean="0"/>
              <a:t>Currently you can’t deploy multiple node apps to the same instance</a:t>
            </a:r>
          </a:p>
          <a:p>
            <a:r>
              <a:rPr lang="en-AU" dirty="0" smtClean="0"/>
              <a:t>You need to push up the source code for all packages you </a:t>
            </a:r>
            <a:r>
              <a:rPr lang="en-AU" dirty="0" smtClean="0"/>
              <a:t>use</a:t>
            </a:r>
          </a:p>
          <a:p>
            <a:r>
              <a:rPr lang="en-AU" dirty="0" smtClean="0"/>
              <a:t>Debugging supported via </a:t>
            </a:r>
            <a:r>
              <a:rPr lang="en-AU" dirty="0" err="1" smtClean="0"/>
              <a:t>IISNode</a:t>
            </a:r>
            <a:r>
              <a:rPr lang="en-AU" dirty="0" smtClean="0"/>
              <a:t> &amp; </a:t>
            </a:r>
            <a:r>
              <a:rPr lang="en-AU" dirty="0"/>
              <a:t>n</a:t>
            </a:r>
            <a:r>
              <a:rPr lang="en-AU" dirty="0" smtClean="0"/>
              <a:t>ode Inspector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Chat/Messaging Apps</a:t>
            </a:r>
          </a:p>
          <a:p>
            <a:r>
              <a:rPr lang="en-AU" dirty="0" smtClean="0"/>
              <a:t>Real time Apps ( stocks / ticker tape)</a:t>
            </a:r>
          </a:p>
          <a:p>
            <a:r>
              <a:rPr lang="en-AU" dirty="0" smtClean="0"/>
              <a:t>Highly Concurrent apps</a:t>
            </a:r>
          </a:p>
          <a:p>
            <a:r>
              <a:rPr lang="en-AU" dirty="0" smtClean="0"/>
              <a:t>Single page apps with lots of asynchronous calls (Gmail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Serving lots of dynamic content</a:t>
            </a:r>
          </a:p>
          <a:p>
            <a:r>
              <a:rPr lang="en-AU" dirty="0" smtClean="0"/>
              <a:t>Small development 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Introduce myself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 smtClean="0"/>
              <a:t>Currently </a:t>
            </a:r>
            <a:r>
              <a:rPr lang="en-AU" dirty="0"/>
              <a:t>w</a:t>
            </a:r>
            <a:r>
              <a:rPr lang="en-AU" dirty="0" smtClean="0"/>
              <a:t>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http://www.linkedin.com/pub/aidan-casey/2/a71/353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96834"/>
            <a:ext cx="864096" cy="2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790009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66746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Tooling / SDKs  &amp; developer </a:t>
            </a:r>
            <a:r>
              <a:rPr lang="en-AU" dirty="0" smtClean="0"/>
              <a:t>experience</a:t>
            </a:r>
          </a:p>
          <a:p>
            <a:r>
              <a:rPr lang="en-AU" dirty="0" smtClean="0"/>
              <a:t>Build and publish a </a:t>
            </a:r>
            <a:r>
              <a:rPr lang="en-AU" dirty="0" smtClean="0"/>
              <a:t>real time chat </a:t>
            </a:r>
            <a:r>
              <a:rPr lang="en-AU" dirty="0" smtClean="0"/>
              <a:t>room application </a:t>
            </a:r>
            <a:r>
              <a:rPr lang="en-AU" dirty="0" smtClean="0"/>
              <a:t>using Windows Azure SDK for Node.js</a:t>
            </a:r>
            <a:endParaRPr lang="en-AU" dirty="0" smtClean="0"/>
          </a:p>
          <a:p>
            <a:r>
              <a:rPr lang="en-AU" dirty="0" smtClean="0"/>
              <a:t>When should I use it?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(super fast)V8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“data intensive/ real time applications”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24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Since the Event Loop runs on a single thread you must avoid blocking calls at all </a:t>
            </a:r>
            <a:r>
              <a:rPr lang="en-AU" dirty="0" smtClean="0"/>
              <a:t>times.</a:t>
            </a:r>
          </a:p>
          <a:p>
            <a:r>
              <a:rPr lang="en-AU" dirty="0" smtClean="0"/>
              <a:t>Blocking code blocks EVERYTHING !!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27710</TotalTime>
  <Words>684</Words>
  <Application>Microsoft Office PowerPoint</Application>
  <PresentationFormat>On-screen Show (4:3)</PresentationFormat>
  <Paragraphs>139</Paragraphs>
  <Slides>18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1_Office Theme</vt:lpstr>
      <vt:lpstr>1_Custom Design</vt:lpstr>
      <vt:lpstr>Custom Design</vt:lpstr>
      <vt:lpstr>Packager Shell Object</vt:lpstr>
      <vt:lpstr>Building Node.js Applications on Windows Azure</vt:lpstr>
      <vt:lpstr>Introduce myself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5 lines of code!</vt:lpstr>
      <vt:lpstr>Node Package Manager</vt:lpstr>
      <vt:lpstr>Debugging Node Apps</vt:lpstr>
      <vt:lpstr>Demo : quick demo of running and debugging on Cloud9IDE</vt:lpstr>
      <vt:lpstr>Windows Azure SDK for Node.js</vt:lpstr>
      <vt:lpstr>Windows Azure SDK for Node.js</vt:lpstr>
      <vt:lpstr>Deep dive: Building a real-time ChatRoom with Node.js , Sockets.io and Knockout.js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1150</cp:revision>
  <dcterms:created xsi:type="dcterms:W3CDTF">2010-05-18T03:27:16Z</dcterms:created>
  <dcterms:modified xsi:type="dcterms:W3CDTF">2012-03-13T11:15:53Z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