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88" r:id="rId18"/>
    <p:sldId id="285" r:id="rId19"/>
    <p:sldId id="271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0937" autoAdjust="0"/>
  </p:normalViewPr>
  <p:slideViewPr>
    <p:cSldViewPr>
      <p:cViewPr>
        <p:scale>
          <a:sx n="91" d="100"/>
          <a:sy n="91" d="100"/>
        </p:scale>
        <p:origin x="-7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31857"/>
        <a:ext cx="1530170" cy="918102"/>
      </dsp:txXfrm>
    </dsp:sp>
    <dsp:sp modelId="{744D547D-58BE-4752-8309-1832680F98D1}">
      <dsp:nvSpPr>
        <dsp:cNvPr id="0" name=""/>
        <dsp:cNvSpPr/>
      </dsp:nvSpPr>
      <dsp:spPr>
        <a:xfrm>
          <a:off x="1683187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683187" y="431857"/>
        <a:ext cx="1530170" cy="918102"/>
      </dsp:txXfrm>
    </dsp:sp>
    <dsp:sp modelId="{DEEE9154-A3EC-4DAB-9952-EECA76A1B22E}">
      <dsp:nvSpPr>
        <dsp:cNvPr id="0" name=""/>
        <dsp:cNvSpPr/>
      </dsp:nvSpPr>
      <dsp:spPr>
        <a:xfrm>
          <a:off x="3366374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366374" y="431857"/>
        <a:ext cx="1530170" cy="918102"/>
      </dsp:txXfrm>
    </dsp:sp>
    <dsp:sp modelId="{A40A3835-788C-463B-BBCE-3935360373CF}">
      <dsp:nvSpPr>
        <dsp:cNvPr id="0" name=""/>
        <dsp:cNvSpPr/>
      </dsp:nvSpPr>
      <dsp:spPr>
        <a:xfrm>
          <a:off x="841593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41593" y="1502976"/>
        <a:ext cx="1530170" cy="918102"/>
      </dsp:txXfrm>
    </dsp:sp>
    <dsp:sp modelId="{5A315452-6BEC-44F6-A89D-559E22B716FA}">
      <dsp:nvSpPr>
        <dsp:cNvPr id="0" name=""/>
        <dsp:cNvSpPr/>
      </dsp:nvSpPr>
      <dsp:spPr>
        <a:xfrm>
          <a:off x="2524780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24780" y="1502976"/>
        <a:ext cx="1530170" cy="9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22/03/2012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22/03/2012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18177"/>
              </p:ext>
            </p:extLst>
          </p:nvPr>
        </p:nvGraphicFramePr>
        <p:xfrm>
          <a:off x="201216" y="54452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16" y="54452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4609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Packager Shell Object" showAsIcon="1" r:id="rId4" imgW="1663920" imgH="685800" progId="Package">
                  <p:embed/>
                </p:oleObj>
              </mc:Choice>
              <mc:Fallback>
                <p:oleObj name="Packager Shell Object" showAsIcon="1" r:id="rId4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 descr="[image%255B62%255D.png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480720" cy="27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37822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Packages are easily installed </a:t>
            </a:r>
            <a:r>
              <a:rPr lang="en-AU" dirty="0"/>
              <a:t>from </a:t>
            </a:r>
            <a:r>
              <a:rPr lang="en-AU" dirty="0" smtClean="0"/>
              <a:t>command line tool (node package manger)</a:t>
            </a:r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Really easy to deploy (locally / cloud)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</a:t>
            </a:r>
            <a:r>
              <a:rPr lang="en-AU" dirty="0" smtClean="0"/>
              <a:t>teams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applications </a:t>
            </a:r>
            <a:r>
              <a:rPr lang="en-AU" dirty="0"/>
              <a:t>that have a lot of concurrent connections and each request only needs very few CPU cycles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REST,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Azure SDK and development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Highly scalable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/>
              <a:t>p</a:t>
            </a:r>
            <a:r>
              <a:rPr lang="en-AU" sz="1000" b="1" dirty="0" smtClean="0"/>
              <a:t>ort to Windows</a:t>
            </a:r>
            <a:endParaRPr lang="en-AU" sz="1000" b="1" dirty="0"/>
          </a:p>
          <a:p>
            <a:endParaRPr lang="en-AU" sz="1000" b="1" dirty="0" smtClean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28005</TotalTime>
  <Words>711</Words>
  <Application>Microsoft Office PowerPoint</Application>
  <PresentationFormat>On-screen Show (4:3)</PresentationFormat>
  <Paragraphs>162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1_Office Theme</vt:lpstr>
      <vt:lpstr>1_Custom Design</vt:lpstr>
      <vt:lpstr>Custom Design</vt:lpstr>
      <vt:lpstr>Package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Debugging Node Apps</vt:lpstr>
      <vt:lpstr>Demo : Cloud9IDE</vt:lpstr>
      <vt:lpstr>Node Package Manager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1184</cp:revision>
  <dcterms:created xsi:type="dcterms:W3CDTF">2010-05-18T03:27:16Z</dcterms:created>
  <dcterms:modified xsi:type="dcterms:W3CDTF">2012-03-22T02:58:31Z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