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0937" autoAdjust="0"/>
  </p:normalViewPr>
  <p:slideViewPr>
    <p:cSldViewPr>
      <p:cViewPr>
        <p:scale>
          <a:sx n="91" d="100"/>
          <a:sy n="91" d="100"/>
        </p:scale>
        <p:origin x="-55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825612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Node.js</a:t>
          </a:r>
          <a:endParaRPr lang="en-AU" sz="2200" kern="1200" dirty="0"/>
        </a:p>
      </dsp:txBody>
      <dsp:txXfrm>
        <a:off x="825612" y="1834"/>
        <a:ext cx="1892685" cy="1135611"/>
      </dsp:txXfrm>
    </dsp:sp>
    <dsp:sp modelId="{744D547D-58BE-4752-8309-1832680F98D1}">
      <dsp:nvSpPr>
        <dsp:cNvPr id="0" name=""/>
        <dsp:cNvSpPr/>
      </dsp:nvSpPr>
      <dsp:spPr>
        <a:xfrm>
          <a:off x="2907566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err="1" smtClean="0"/>
            <a:t>IISNode</a:t>
          </a:r>
          <a:endParaRPr lang="en-AU" sz="2200" kern="1200" dirty="0"/>
        </a:p>
      </dsp:txBody>
      <dsp:txXfrm>
        <a:off x="2907566" y="1834"/>
        <a:ext cx="1892685" cy="1135611"/>
      </dsp:txXfrm>
    </dsp:sp>
    <dsp:sp modelId="{DEEE9154-A3EC-4DAB-9952-EECA76A1B22E}">
      <dsp:nvSpPr>
        <dsp:cNvPr id="0" name=""/>
        <dsp:cNvSpPr/>
      </dsp:nvSpPr>
      <dsp:spPr>
        <a:xfrm>
          <a:off x="825612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NPM for </a:t>
          </a:r>
          <a:r>
            <a:rPr lang="en-AU" sz="2200" kern="1200" dirty="0" err="1" smtClean="0"/>
            <a:t>WIndows</a:t>
          </a:r>
          <a:endParaRPr lang="en-AU" sz="2200" kern="1200" dirty="0"/>
        </a:p>
      </dsp:txBody>
      <dsp:txXfrm>
        <a:off x="825612" y="1326714"/>
        <a:ext cx="1892685" cy="1135611"/>
      </dsp:txXfrm>
    </dsp:sp>
    <dsp:sp modelId="{A40A3835-788C-463B-BBCE-3935360373CF}">
      <dsp:nvSpPr>
        <dsp:cNvPr id="0" name=""/>
        <dsp:cNvSpPr/>
      </dsp:nvSpPr>
      <dsp:spPr>
        <a:xfrm>
          <a:off x="2907566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Emulator</a:t>
          </a:r>
        </a:p>
      </dsp:txBody>
      <dsp:txXfrm>
        <a:off x="2907566" y="1326714"/>
        <a:ext cx="1892685" cy="1135611"/>
      </dsp:txXfrm>
    </dsp:sp>
    <dsp:sp modelId="{5A315452-6BEC-44F6-A89D-559E22B716FA}">
      <dsp:nvSpPr>
        <dsp:cNvPr id="0" name=""/>
        <dsp:cNvSpPr/>
      </dsp:nvSpPr>
      <dsp:spPr>
        <a:xfrm>
          <a:off x="1866589" y="265159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PowerShell </a:t>
          </a:r>
          <a:r>
            <a:rPr lang="en-AU" sz="2200" kern="1200" dirty="0" err="1" smtClean="0"/>
            <a:t>cmdlets</a:t>
          </a:r>
          <a:endParaRPr lang="en-AU" sz="2200" kern="1200" dirty="0" smtClean="0"/>
        </a:p>
      </dsp:txBody>
      <dsp:txXfrm>
        <a:off x="1866589" y="2651594"/>
        <a:ext cx="1892685" cy="113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54154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m</a:t>
            </a:r>
            <a:r>
              <a:rPr lang="en-AU" dirty="0" smtClean="0"/>
              <a:t>ost popular…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OAuth,node</a:t>
            </a:r>
            <a:r>
              <a:rPr lang="en-AU" dirty="0" smtClean="0"/>
              <a:t>-static (serving up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console.log(“my debug message”)</a:t>
            </a:r>
          </a:p>
          <a:p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802201"/>
              </p:ext>
            </p:extLst>
          </p:nvPr>
        </p:nvGraphicFramePr>
        <p:xfrm>
          <a:off x="251520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Packager Shell Object" showAsIcon="1" r:id="rId5" imgW="1663920" imgH="685800" progId="Package">
                  <p:embed/>
                </p:oleObj>
              </mc:Choice>
              <mc:Fallback>
                <p:oleObj name="Packager Shell Object" showAsIcon="1" r:id="rId5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925393" cy="117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76961155"/>
              </p:ext>
            </p:extLst>
          </p:nvPr>
        </p:nvGraphicFramePr>
        <p:xfrm>
          <a:off x="1475656" y="2924944"/>
          <a:ext cx="5625864" cy="37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Super easy to deploy  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</a:t>
            </a:r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http://saugnodechatapp.cloudapp.net/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etc.)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tooling, SDKs  and developer 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and deploy a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Suitable for </a:t>
            </a:r>
            <a:r>
              <a:rPr lang="en-AU" dirty="0"/>
              <a:t>applications that have a lot of concurrent connections </a:t>
            </a:r>
            <a:r>
              <a:rPr lang="en-AU" dirty="0" smtClean="0"/>
              <a:t>and </a:t>
            </a:r>
            <a:r>
              <a:rPr lang="en-AU" dirty="0"/>
              <a:t>each request only needs very few </a:t>
            </a:r>
            <a:r>
              <a:rPr lang="en-AU" dirty="0" smtClean="0"/>
              <a:t>CPU cycles 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99999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</a:t>
            </a:r>
            <a:r>
              <a:rPr lang="en-AU" dirty="0" smtClean="0"/>
              <a:t>99999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13520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11796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Loop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</a:t>
            </a:r>
            <a:r>
              <a:rPr lang="en-AU" dirty="0" smtClean="0"/>
              <a:t> 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27807</TotalTime>
  <Words>677</Words>
  <Application>Microsoft Office PowerPoint</Application>
  <PresentationFormat>On-screen Show (4:3)</PresentationFormat>
  <Paragraphs>155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Node Package Manager</vt:lpstr>
      <vt:lpstr>Debugging Node Apps</vt:lpstr>
      <vt:lpstr>Demo : Cloud9IDE</vt:lpstr>
      <vt:lpstr>Windows Azure SDK for Node.js</vt:lpstr>
      <vt:lpstr>Windows Azure SDK for Node.js</vt:lpstr>
      <vt:lpstr>Deep dive: Building a real-time ChatRoom with Node.js , Sockets.io and Knockout.js  http://saugnodechatapp.cloudapp.net/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1167</cp:revision>
  <dcterms:created xsi:type="dcterms:W3CDTF">2010-05-18T03:27:16Z</dcterms:created>
  <dcterms:modified xsi:type="dcterms:W3CDTF">2012-03-19T12:03:58Z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