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4" r:id="rId6"/>
    <p:sldMasterId id="2147483681" r:id="rId7"/>
  </p:sldMasterIdLst>
  <p:notesMasterIdLst>
    <p:notesMasterId r:id="rId27"/>
  </p:notesMasterIdLst>
  <p:handoutMasterIdLst>
    <p:handoutMasterId r:id="rId28"/>
  </p:handoutMasterIdLst>
  <p:sldIdLst>
    <p:sldId id="256" r:id="rId8"/>
    <p:sldId id="257" r:id="rId9"/>
    <p:sldId id="258" r:id="rId10"/>
    <p:sldId id="260" r:id="rId11"/>
    <p:sldId id="261" r:id="rId12"/>
    <p:sldId id="267" r:id="rId13"/>
    <p:sldId id="262" r:id="rId14"/>
    <p:sldId id="266" r:id="rId15"/>
    <p:sldId id="265" r:id="rId16"/>
    <p:sldId id="264" r:id="rId17"/>
    <p:sldId id="263" r:id="rId18"/>
    <p:sldId id="270" r:id="rId19"/>
    <p:sldId id="271" r:id="rId20"/>
    <p:sldId id="272" r:id="rId21"/>
    <p:sldId id="273" r:id="rId22"/>
    <p:sldId id="259" r:id="rId23"/>
    <p:sldId id="275" r:id="rId24"/>
    <p:sldId id="274" r:id="rId25"/>
    <p:sldId id="269" r:id="rId2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May" initials="P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FA5"/>
    <a:srgbClr val="0F1291"/>
    <a:srgbClr val="FE6622"/>
    <a:srgbClr val="A5FFA7"/>
    <a:srgbClr val="000000"/>
    <a:srgbClr val="0066FF"/>
    <a:srgbClr val="FFA5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6" autoAdjust="0"/>
    <p:restoredTop sz="86387" autoAdjust="0"/>
  </p:normalViewPr>
  <p:slideViewPr>
    <p:cSldViewPr>
      <p:cViewPr>
        <p:scale>
          <a:sx n="100" d="100"/>
          <a:sy n="100" d="100"/>
        </p:scale>
        <p:origin x="-7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1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13/02/2012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13/02/2012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42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310C-7EC1-470A-8BF5-D51EF2D864BA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8AA0-9735-4FA2-95DD-391EE93AFE89}" type="datetimeFigureOut">
              <a:rPr lang="en-AU" smtClean="0"/>
              <a:pPr/>
              <a:t>13/02/2012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nodetuts.com/pdf/handson-nodejs-sample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772400" cy="2232248"/>
          </a:xfrm>
        </p:spPr>
        <p:txBody>
          <a:bodyPr/>
          <a:lstStyle/>
          <a:p>
            <a:r>
              <a:rPr lang="en-AU" sz="4800" dirty="0" smtClean="0"/>
              <a:t>Node.js and the Windows Azure platform</a:t>
            </a:r>
            <a:endParaRPr lang="en-AU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5576" y="4725144"/>
            <a:ext cx="7200800" cy="41188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Aidan Casey </a:t>
            </a:r>
          </a:p>
          <a:p>
            <a:r>
              <a:rPr lang="en-AU" dirty="0" smtClean="0"/>
              <a:t>Solutions Architect , MYOB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5" y="75732"/>
            <a:ext cx="8954750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249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" y="42389"/>
            <a:ext cx="9011908" cy="677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944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Don’t Block!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42012"/>
            <a:ext cx="5630061" cy="809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87854"/>
            <a:ext cx="5582429" cy="857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2314956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Bad code snippet….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761331" y="4083798"/>
            <a:ext cx="22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Good code snippet…. 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0845" y="1280220"/>
            <a:ext cx="852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Since the Event Loop runs on a single thread you must avoid blocking calls at all times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5949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JavaScript?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Include fact that functions are first class objects !</a:t>
            </a:r>
          </a:p>
          <a:p>
            <a:endParaRPr lang="en-AU" dirty="0"/>
          </a:p>
          <a:p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nodetuts.com/pdf/handson-nodejs-sample.pdf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204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NPM  node package manger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JavaScript  closures run on different threads from event loop</a:t>
            </a:r>
          </a:p>
          <a:p>
            <a:r>
              <a:rPr lang="en-AU" dirty="0" smtClean="0"/>
              <a:t>Mention </a:t>
            </a:r>
            <a:r>
              <a:rPr lang="en-AU" dirty="0" err="1" smtClean="0"/>
              <a:t>joyet</a:t>
            </a:r>
            <a:r>
              <a:rPr lang="en-AU" dirty="0" smtClean="0"/>
              <a:t> and Ryan ?</a:t>
            </a:r>
          </a:p>
          <a:p>
            <a:r>
              <a:rPr lang="en-AU" dirty="0" smtClean="0"/>
              <a:t>Only uses 1 core .. Need to run other stuff to </a:t>
            </a:r>
            <a:r>
              <a:rPr lang="en-AU" smtClean="0"/>
              <a:t>get multi core 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09289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Hello World!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Build a http webserver in 5 lines of code !!!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066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 dirty="0" smtClean="0"/>
              <a:t>Thanks for listening!</a:t>
            </a:r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r>
              <a:rPr lang="en-AU" sz="1600" dirty="0" smtClean="0"/>
              <a:t>email 		aidancasey@gmail.com </a:t>
            </a:r>
            <a:endParaRPr lang="en-AU" sz="1600" dirty="0"/>
          </a:p>
          <a:p>
            <a:pPr marL="0" indent="0">
              <a:buNone/>
            </a:pPr>
            <a:r>
              <a:rPr lang="en-AU" sz="1600" dirty="0"/>
              <a:t>LinkedIn	</a:t>
            </a:r>
            <a:r>
              <a:rPr lang="en-AU" sz="1600" dirty="0" smtClean="0"/>
              <a:t>	http</a:t>
            </a:r>
            <a:r>
              <a:rPr lang="en-AU" sz="1600" dirty="0"/>
              <a:t>://</a:t>
            </a:r>
            <a:r>
              <a:rPr lang="en-AU" sz="1600" dirty="0" smtClean="0"/>
              <a:t>www.linkedin.com/pub/aidan-casey/2/a71/353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3409908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 building simple chat client and deploying to azure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3931461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Tools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IISNODE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DEBUGGING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POWERSHELL</a:t>
            </a:r>
            <a:r>
              <a:rPr lang="en-AU" dirty="0" smtClean="0"/>
              <a:t>..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Cloud9ide – built purely on node</a:t>
            </a:r>
          </a:p>
          <a:p>
            <a:pPr marL="0" indent="0">
              <a:buNone/>
            </a:pPr>
            <a:r>
              <a:rPr lang="en-AU" dirty="0" smtClean="0"/>
              <a:t>Node more active followers than </a:t>
            </a:r>
            <a:r>
              <a:rPr lang="en-AU" dirty="0" err="1" smtClean="0"/>
              <a:t>jquery</a:t>
            </a:r>
            <a:r>
              <a:rPr lang="en-AU" dirty="0" smtClean="0"/>
              <a:t>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4991676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Evented I/O explained </a:t>
            </a:r>
            <a:r>
              <a:rPr lang="en-AU" sz="2000" dirty="0" smtClean="0"/>
              <a:t>( </a:t>
            </a:r>
            <a:r>
              <a:rPr lang="en-AU" sz="2000" dirty="0"/>
              <a:t>courtesy of Simon </a:t>
            </a:r>
            <a:r>
              <a:rPr lang="en-AU" sz="2000" dirty="0" err="1" smtClean="0"/>
              <a:t>Willison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http://www.slideshare.net/simon/evented-io-based-web-servers-explained-using-bunnies</a:t>
            </a:r>
          </a:p>
        </p:txBody>
      </p:sp>
    </p:spTree>
    <p:extLst>
      <p:ext uri="{BB962C8B-B14F-4D97-AF65-F5344CB8AC3E}">
        <p14:creationId xmlns:p14="http://schemas.microsoft.com/office/powerpoint/2010/main" val="2526031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85295"/>
          </a:xfrm>
        </p:spPr>
        <p:txBody>
          <a:bodyPr/>
          <a:lstStyle/>
          <a:p>
            <a:r>
              <a:rPr lang="en-AU" dirty="0" smtClean="0"/>
              <a:t>About Me…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olutions architect at MYOB</a:t>
            </a:r>
          </a:p>
          <a:p>
            <a:r>
              <a:rPr lang="en-AU" dirty="0" smtClean="0"/>
              <a:t>C#.NET, ASP.NET, </a:t>
            </a:r>
            <a:r>
              <a:rPr lang="en-AU" dirty="0" err="1" smtClean="0"/>
              <a:t>WinForms</a:t>
            </a:r>
            <a:endParaRPr lang="en-AU" dirty="0" smtClean="0"/>
          </a:p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2168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Session objectives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 to node.js</a:t>
            </a:r>
          </a:p>
          <a:p>
            <a:r>
              <a:rPr lang="en-AU" dirty="0" smtClean="0"/>
              <a:t>Explain </a:t>
            </a:r>
            <a:r>
              <a:rPr lang="en-AU" dirty="0"/>
              <a:t>event-driven, non-blocking I/O </a:t>
            </a:r>
            <a:r>
              <a:rPr lang="en-AU" dirty="0" smtClean="0"/>
              <a:t>processing</a:t>
            </a:r>
          </a:p>
          <a:p>
            <a:r>
              <a:rPr lang="en-AU" dirty="0" smtClean="0"/>
              <a:t>NPM (node package manager) </a:t>
            </a:r>
          </a:p>
          <a:p>
            <a:r>
              <a:rPr lang="en-AU" dirty="0" smtClean="0"/>
              <a:t>Build and publish a simple chat room application to azure</a:t>
            </a:r>
          </a:p>
          <a:p>
            <a:r>
              <a:rPr lang="en-AU" dirty="0" smtClean="0"/>
              <a:t>Tooling – editors , debuggers, unit testing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239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885295"/>
          </a:xfrm>
        </p:spPr>
        <p:txBody>
          <a:bodyPr/>
          <a:lstStyle/>
          <a:p>
            <a:r>
              <a:rPr lang="en-AU" dirty="0" smtClean="0"/>
              <a:t>What is 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Open source project started in 2009</a:t>
            </a:r>
          </a:p>
          <a:p>
            <a:r>
              <a:rPr lang="en-AU" dirty="0" smtClean="0"/>
              <a:t>Server side technology for building scalable network programs.</a:t>
            </a:r>
          </a:p>
          <a:p>
            <a:r>
              <a:rPr lang="en-AU" dirty="0" smtClean="0"/>
              <a:t>Executes server side JavaScript code using Google's V8 JavaScript engine</a:t>
            </a:r>
          </a:p>
          <a:p>
            <a:r>
              <a:rPr lang="en-AU" dirty="0" smtClean="0"/>
              <a:t>Asynchronous architecture - pure evented  I/O with non blocking infrastructure , everything executes on a single thread</a:t>
            </a:r>
          </a:p>
          <a:p>
            <a:r>
              <a:rPr lang="en-AU" dirty="0" smtClean="0"/>
              <a:t>Very popular amongst the developer community, large ecosystem of open source modules has emerged</a:t>
            </a:r>
          </a:p>
          <a:p>
            <a:r>
              <a:rPr lang="en-AU" dirty="0" smtClean="0"/>
              <a:t>Many hosting options – Azure, </a:t>
            </a:r>
            <a:r>
              <a:rPr lang="en-AU" dirty="0" err="1" smtClean="0"/>
              <a:t>AppHarbour</a:t>
            </a:r>
            <a:r>
              <a:rPr lang="en-AU" dirty="0" smtClean="0"/>
              <a:t>, </a:t>
            </a:r>
            <a:r>
              <a:rPr lang="en-AU" dirty="0" err="1" smtClean="0"/>
              <a:t>Heroku</a:t>
            </a:r>
            <a:r>
              <a:rPr lang="en-AU" dirty="0" smtClean="0"/>
              <a:t>, NodeSter.com(EC2,Rackspace,GoGrid!)  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16633"/>
            <a:ext cx="2123728" cy="10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69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8550207" cy="63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231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8" y="0"/>
            <a:ext cx="9023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830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5" y="108195"/>
            <a:ext cx="8795130" cy="664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398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1" y="142416"/>
            <a:ext cx="8964277" cy="65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249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8" y="99547"/>
            <a:ext cx="8792803" cy="665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249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EC00FF-5F1B-415D-9C89-173832172D9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27378</TotalTime>
  <Words>267</Words>
  <Application>Microsoft Office PowerPoint</Application>
  <PresentationFormat>On-screen Show (4:3)</PresentationFormat>
  <Paragraphs>57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1_Office Theme</vt:lpstr>
      <vt:lpstr>1_Custom Design</vt:lpstr>
      <vt:lpstr>Custom Design</vt:lpstr>
      <vt:lpstr>Node.js and the Windows Azure platform</vt:lpstr>
      <vt:lpstr>About Me…</vt:lpstr>
      <vt:lpstr>Session objectives</vt:lpstr>
      <vt:lpstr>What is node.js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Don’t Block!</vt:lpstr>
      <vt:lpstr>Why JavaScript?</vt:lpstr>
      <vt:lpstr>NPM  node package manger</vt:lpstr>
      <vt:lpstr>Hello World! </vt:lpstr>
      <vt:lpstr>PowerPoint Presentation</vt:lpstr>
      <vt:lpstr>Demo building simple chat client and deploying to azure</vt:lpstr>
      <vt:lpstr>Tools</vt:lpstr>
      <vt:lpstr>References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AD products to the cloud</dc:title>
  <dc:creator>Natasha.Teelow</dc:creator>
  <cp:lastModifiedBy>aidan.casey</cp:lastModifiedBy>
  <cp:revision>1094</cp:revision>
  <dcterms:created xsi:type="dcterms:W3CDTF">2010-05-18T03:27:16Z</dcterms:created>
  <dcterms:modified xsi:type="dcterms:W3CDTF">2012-02-13T04:16:11Z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