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5" r:id="rId19"/>
    <p:sldId id="288" r:id="rId20"/>
    <p:sldId id="282" r:id="rId21"/>
    <p:sldId id="286" r:id="rId22"/>
    <p:sldId id="273" r:id="rId23"/>
    <p:sldId id="287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33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8/03/2012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8/03/2012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8/03/2012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NPM registry 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&lt;&lt;maybe list some of the most useful ones&gt;&gt;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quick demo of running and debugging on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Options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Cloud9IDE</a:t>
            </a:r>
          </a:p>
          <a:p>
            <a:r>
              <a:rPr lang="en-AU" dirty="0"/>
              <a:t>c</a:t>
            </a:r>
            <a:r>
              <a:rPr lang="en-AU" dirty="0" smtClean="0"/>
              <a:t>onsole.log(“my debug message”);</a:t>
            </a:r>
          </a:p>
          <a:p>
            <a:r>
              <a:rPr lang="en-AU" dirty="0" smtClean="0"/>
              <a:t>Node Inspector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 Lays down : node.js, </a:t>
            </a:r>
            <a:r>
              <a:rPr lang="en-AU" dirty="0" err="1" smtClean="0"/>
              <a:t>IISNode</a:t>
            </a:r>
            <a:r>
              <a:rPr lang="en-AU" dirty="0" smtClean="0"/>
              <a:t>, NPM </a:t>
            </a:r>
            <a:r>
              <a:rPr lang="en-AU" dirty="0"/>
              <a:t>for </a:t>
            </a:r>
            <a:r>
              <a:rPr lang="en-AU" dirty="0" smtClean="0"/>
              <a:t>Windows, Azure Emulator, Windows </a:t>
            </a:r>
            <a:r>
              <a:rPr lang="en-AU" dirty="0"/>
              <a:t>Azure </a:t>
            </a:r>
            <a:r>
              <a:rPr lang="en-AU" dirty="0" smtClean="0"/>
              <a:t>PowerShell </a:t>
            </a:r>
            <a:r>
              <a:rPr lang="en-AU" dirty="0" err="1" smtClean="0"/>
              <a:t>cmdlets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Super easy to deploy (but takes some time </a:t>
            </a:r>
            <a:r>
              <a:rPr lang="en-AU" dirty="0" smtClean="0">
                <a:sym typeface="Wingdings" pitchFamily="2" charset="2"/>
              </a:rPr>
              <a:t>)</a:t>
            </a:r>
            <a:endParaRPr lang="en-AU" dirty="0" smtClean="0"/>
          </a:p>
          <a:p>
            <a:r>
              <a:rPr lang="en-AU" dirty="0" smtClean="0"/>
              <a:t>Currently you can’t deploy multiple node apps no the same instance</a:t>
            </a:r>
          </a:p>
          <a:p>
            <a:r>
              <a:rPr lang="en-AU" dirty="0" smtClean="0"/>
              <a:t>You need to push up the source code for all packages you use ( NPM)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working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and developer experience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(super fast)V8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27661</TotalTime>
  <Words>627</Words>
  <Application>Microsoft Office PowerPoint</Application>
  <PresentationFormat>On-screen Show (4:3)</PresentationFormat>
  <Paragraphs>130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Introduce myself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code!</vt:lpstr>
      <vt:lpstr>Node Package Manager</vt:lpstr>
      <vt:lpstr>Demo : quick demo of running and debugging on Cloud9IDE</vt:lpstr>
      <vt:lpstr>Debugging Options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1138</cp:revision>
  <dcterms:created xsi:type="dcterms:W3CDTF">2010-05-18T03:27:16Z</dcterms:created>
  <dcterms:modified xsi:type="dcterms:W3CDTF">2012-03-07T21:50:00Z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