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80" r:id="rId11"/>
    <p:sldId id="260" r:id="rId12"/>
    <p:sldId id="279" r:id="rId13"/>
    <p:sldId id="277" r:id="rId14"/>
    <p:sldId id="278" r:id="rId15"/>
    <p:sldId id="270" r:id="rId16"/>
    <p:sldId id="271" r:id="rId17"/>
    <p:sldId id="272" r:id="rId18"/>
    <p:sldId id="273" r:id="rId19"/>
    <p:sldId id="259" r:id="rId20"/>
    <p:sldId id="276" r:id="rId21"/>
    <p:sldId id="275" r:id="rId22"/>
    <p:sldId id="274" r:id="rId23"/>
    <p:sldId id="269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100" d="100"/>
          <a:sy n="100" d="100"/>
        </p:scale>
        <p:origin x="-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  <a:endParaRPr lang="en-AU" dirty="0" smtClean="0"/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/>
              <a:t>C</a:t>
            </a:r>
            <a:r>
              <a:rPr lang="en-AU" sz="1000" b="1" dirty="0" smtClean="0"/>
              <a:t>loud9IDE</a:t>
            </a:r>
            <a:r>
              <a:rPr lang="en-AU" sz="1000" dirty="0" smtClean="0"/>
              <a:t> launched</a:t>
            </a:r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Oct 2011  </a:t>
            </a:r>
            <a:r>
              <a:rPr lang="en-AU" sz="1000" b="1" dirty="0"/>
              <a:t>overtakes 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52" y="188641"/>
            <a:ext cx="1686589" cy="86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</a:t>
            </a:r>
            <a:r>
              <a:rPr lang="en-AU" dirty="0" smtClean="0"/>
              <a:t>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Many </a:t>
            </a:r>
            <a:r>
              <a:rPr lang="en-AU" dirty="0" smtClean="0"/>
              <a:t>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1690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web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  <a:endParaRPr lang="en-AU" dirty="0"/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27520</TotalTime>
  <Words>570</Words>
  <Application>Microsoft Office PowerPoint</Application>
  <PresentationFormat>On-screen Show (4:3)</PresentationFormat>
  <Paragraphs>130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Timeline</vt:lpstr>
      <vt:lpstr>What is node.js</vt:lpstr>
      <vt:lpstr>Event Loop Processing Explained</vt:lpstr>
      <vt:lpstr>traditional  web server synchronous I/O model</vt:lpstr>
      <vt:lpstr>Single threaded event loop model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1116</cp:revision>
  <dcterms:created xsi:type="dcterms:W3CDTF">2010-05-18T03:27:16Z</dcterms:created>
  <dcterms:modified xsi:type="dcterms:W3CDTF">2012-03-05T04:23:07Z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