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7"/>
  </p:notesMasterIdLst>
  <p:handoutMasterIdLst>
    <p:handoutMasterId r:id="rId28"/>
  </p:handoutMasterIdLst>
  <p:sldIdLst>
    <p:sldId id="256" r:id="rId8"/>
    <p:sldId id="257" r:id="rId9"/>
    <p:sldId id="258" r:id="rId10"/>
    <p:sldId id="260" r:id="rId11"/>
    <p:sldId id="280" r:id="rId12"/>
    <p:sldId id="279" r:id="rId13"/>
    <p:sldId id="277" r:id="rId14"/>
    <p:sldId id="278" r:id="rId15"/>
    <p:sldId id="270" r:id="rId16"/>
    <p:sldId id="281" r:id="rId17"/>
    <p:sldId id="271" r:id="rId18"/>
    <p:sldId id="283" r:id="rId19"/>
    <p:sldId id="282" r:id="rId20"/>
    <p:sldId id="284" r:id="rId21"/>
    <p:sldId id="273" r:id="rId22"/>
    <p:sldId id="259" r:id="rId23"/>
    <p:sldId id="272" r:id="rId24"/>
    <p:sldId id="276" r:id="rId25"/>
    <p:sldId id="275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96" autoAdjust="0"/>
    <p:restoredTop sz="72157" autoAdjust="0"/>
  </p:normalViewPr>
  <p:slideViewPr>
    <p:cSldViewPr>
      <p:cViewPr>
        <p:scale>
          <a:sx n="91" d="100"/>
          <a:sy n="91" d="100"/>
        </p:scale>
        <p:origin x="-55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7/03/2012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7/03/2012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7/03/2012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2232248"/>
          </a:xfrm>
        </p:spPr>
        <p:txBody>
          <a:bodyPr/>
          <a:lstStyle/>
          <a:p>
            <a:r>
              <a:rPr lang="en-AU" sz="4800" dirty="0"/>
              <a:t>Building Node.js Applications 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064435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build a http webserver in 5 lines of code</a:t>
            </a:r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928342"/>
              </p:ext>
            </p:extLst>
          </p:nvPr>
        </p:nvGraphicFramePr>
        <p:xfrm>
          <a:off x="179512" y="566124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566124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3607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Node Package Manager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NPM registry contains over 8000 free open source packages</a:t>
            </a:r>
          </a:p>
          <a:p>
            <a:r>
              <a:rPr lang="en-AU" dirty="0" smtClean="0"/>
              <a:t>Easy to install </a:t>
            </a:r>
            <a:r>
              <a:rPr lang="en-AU" dirty="0"/>
              <a:t>from </a:t>
            </a:r>
            <a:r>
              <a:rPr lang="en-AU" dirty="0" smtClean="0"/>
              <a:t>command </a:t>
            </a:r>
            <a:r>
              <a:rPr lang="en-AU" dirty="0"/>
              <a:t>line </a:t>
            </a:r>
            <a:endParaRPr lang="en-AU" dirty="0" smtClean="0"/>
          </a:p>
          <a:p>
            <a:r>
              <a:rPr lang="en-AU" dirty="0" smtClean="0"/>
              <a:t>Not all packages are cross platform (some target O/S specific features)</a:t>
            </a:r>
          </a:p>
          <a:p>
            <a:r>
              <a:rPr lang="en-AU" dirty="0" smtClean="0"/>
              <a:t>Beware of </a:t>
            </a:r>
            <a:r>
              <a:rPr lang="en-AU" b="1" dirty="0" smtClean="0"/>
              <a:t>dependency hell !</a:t>
            </a:r>
            <a:endParaRPr lang="en-AU" b="1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&lt;&lt;maybe list some of the most useful ones&gt;&gt;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47" y="3308603"/>
            <a:ext cx="576064" cy="5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and Cloud9 IDE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3367578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Windows Azure SDK for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Node.js</a:t>
            </a:r>
            <a:endParaRPr lang="en-AU" dirty="0"/>
          </a:p>
          <a:p>
            <a:r>
              <a:rPr lang="en-AU" dirty="0" err="1"/>
              <a:t>IISNode</a:t>
            </a:r>
            <a:endParaRPr lang="en-AU" dirty="0"/>
          </a:p>
          <a:p>
            <a:r>
              <a:rPr lang="en-AU" dirty="0"/>
              <a:t>NPM for Windows</a:t>
            </a:r>
          </a:p>
          <a:p>
            <a:r>
              <a:rPr lang="en-AU" dirty="0"/>
              <a:t>Windows Azure </a:t>
            </a:r>
            <a:r>
              <a:rPr lang="en-AU" dirty="0" smtClean="0"/>
              <a:t>Emulators &amp; Authoring Components</a:t>
            </a:r>
            <a:endParaRPr lang="en-AU" dirty="0"/>
          </a:p>
          <a:p>
            <a:r>
              <a:rPr lang="en-AU" dirty="0" smtClean="0"/>
              <a:t>Windows </a:t>
            </a:r>
            <a:r>
              <a:rPr lang="en-AU" dirty="0"/>
              <a:t>Azure PowerShell for Node.js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75680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Build and deploy chat client to azure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3663301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should I use it?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Chat/Messaging Apps</a:t>
            </a:r>
          </a:p>
          <a:p>
            <a:r>
              <a:rPr lang="en-AU" dirty="0" smtClean="0"/>
              <a:t>Real time Apps ( stocks / ticker tape)</a:t>
            </a:r>
          </a:p>
          <a:p>
            <a:r>
              <a:rPr lang="en-AU" dirty="0" smtClean="0"/>
              <a:t>Highly Concurrent apps</a:t>
            </a:r>
          </a:p>
          <a:p>
            <a:r>
              <a:rPr lang="en-AU" dirty="0" smtClean="0"/>
              <a:t>Single page apps with lots of asynchronous calls (Gmail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Serving lots of dynamic content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 dirty="0" smtClean="0"/>
              <a:t>Thanks for listening!</a:t>
            </a:r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r>
              <a:rPr lang="en-AU" sz="1600" dirty="0" smtClean="0"/>
              <a:t>email 		aidancasey@gmail.com 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LinkedIn	</a:t>
            </a:r>
            <a:r>
              <a:rPr lang="en-AU" sz="1600" dirty="0" smtClean="0"/>
              <a:t>	http</a:t>
            </a:r>
            <a:r>
              <a:rPr lang="en-AU" sz="1600" dirty="0"/>
              <a:t>://</a:t>
            </a:r>
            <a:r>
              <a:rPr lang="en-AU" sz="1600" dirty="0" smtClean="0"/>
              <a:t>www.linkedin.com/pub/aidan-casey/2/a71/353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340990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Notes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JavaScript  closures run on different threads from event loop</a:t>
            </a:r>
          </a:p>
          <a:p>
            <a:r>
              <a:rPr lang="en-AU" dirty="0" smtClean="0"/>
              <a:t>Mention </a:t>
            </a:r>
            <a:r>
              <a:rPr lang="en-AU" dirty="0" err="1" smtClean="0"/>
              <a:t>joyet</a:t>
            </a:r>
            <a:r>
              <a:rPr lang="en-AU" dirty="0" smtClean="0"/>
              <a:t> and Ryan ?</a:t>
            </a:r>
          </a:p>
          <a:p>
            <a:r>
              <a:rPr lang="en-AU" dirty="0" smtClean="0"/>
              <a:t>Only uses 1 core .. Need to run Cluster ?? To  get  multi core </a:t>
            </a:r>
            <a:r>
              <a:rPr lang="en-AU" dirty="0"/>
              <a:t> </a:t>
            </a:r>
            <a:r>
              <a:rPr lang="en-AU" dirty="0" smtClean="0"/>
              <a:t>and then there is no inter process </a:t>
            </a:r>
            <a:r>
              <a:rPr lang="en-AU" dirty="0" err="1" smtClean="0"/>
              <a:t>comms</a:t>
            </a:r>
            <a:endParaRPr lang="en-AU" dirty="0" smtClean="0"/>
          </a:p>
          <a:p>
            <a:r>
              <a:rPr lang="en-AU" dirty="0" smtClean="0"/>
              <a:t>Like no </a:t>
            </a:r>
            <a:r>
              <a:rPr lang="en-AU" dirty="0" err="1" smtClean="0"/>
              <a:t>sql</a:t>
            </a:r>
            <a:r>
              <a:rPr lang="en-AU" dirty="0" smtClean="0"/>
              <a:t> </a:t>
            </a:r>
            <a:r>
              <a:rPr lang="en-AU" dirty="0" err="1" smtClean="0"/>
              <a:t>ovement</a:t>
            </a:r>
            <a:r>
              <a:rPr lang="en-AU" dirty="0" smtClean="0"/>
              <a:t> for web servers…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0928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Quick demo of node inspector &amp; point out it doesn’t work in IE !!!</a:t>
            </a:r>
          </a:p>
          <a:p>
            <a:r>
              <a:rPr lang="en-AU" dirty="0" smtClean="0"/>
              <a:t>Can you debug </a:t>
            </a:r>
            <a:r>
              <a:rPr lang="en-AU" smtClean="0"/>
              <a:t>in cloud 9…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91570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 building simple chat client and deploying to azure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9314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Introduce myself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 smtClean="0"/>
              <a:t>Born in Dublin Ireland, moved to Australia in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 smtClean="0"/>
              <a:t>Currently </a:t>
            </a:r>
            <a:r>
              <a:rPr lang="en-AU" dirty="0"/>
              <a:t>working  </a:t>
            </a:r>
            <a:r>
              <a:rPr lang="en-AU" dirty="0" smtClean="0"/>
              <a:t>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http://www.linkedin.com/pub/aidan-casey/2/a71/353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96834"/>
            <a:ext cx="864096" cy="24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790009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966746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What is node.js</a:t>
            </a:r>
          </a:p>
          <a:p>
            <a:r>
              <a:rPr lang="en-AU" dirty="0" smtClean="0"/>
              <a:t>Event </a:t>
            </a:r>
          </a:p>
          <a:p>
            <a:r>
              <a:rPr lang="en-AU" dirty="0" smtClean="0"/>
              <a:t>Explain </a:t>
            </a:r>
            <a:r>
              <a:rPr lang="en-AU" dirty="0"/>
              <a:t>event-driven, non-blocking I/O </a:t>
            </a:r>
            <a:r>
              <a:rPr lang="en-AU" dirty="0" smtClean="0"/>
              <a:t>processing</a:t>
            </a:r>
          </a:p>
          <a:p>
            <a:r>
              <a:rPr lang="en-AU" dirty="0" smtClean="0"/>
              <a:t>NPM (node package manager) </a:t>
            </a:r>
          </a:p>
          <a:p>
            <a:r>
              <a:rPr lang="en-AU" dirty="0" smtClean="0"/>
              <a:t>Build and publish a simple chat room application to azure</a:t>
            </a:r>
          </a:p>
          <a:p>
            <a:r>
              <a:rPr lang="en-AU" dirty="0" smtClean="0"/>
              <a:t>Tooling – editors , debuggers, unit testing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885295"/>
          </a:xfrm>
        </p:spPr>
        <p:txBody>
          <a:bodyPr/>
          <a:lstStyle/>
          <a:p>
            <a:r>
              <a:rPr lang="en-AU" dirty="0" smtClean="0"/>
              <a:t>What is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technology for building scalable network programs.</a:t>
            </a:r>
          </a:p>
          <a:p>
            <a:r>
              <a:rPr lang="en-AU" dirty="0" smtClean="0"/>
              <a:t>Executes server side JavaScript code using Google's (super fast)V8 JavaScript engine</a:t>
            </a:r>
          </a:p>
          <a:p>
            <a:r>
              <a:rPr lang="en-AU" dirty="0" smtClean="0"/>
              <a:t>Asynchronous non-blocking programming model.</a:t>
            </a:r>
          </a:p>
          <a:p>
            <a:r>
              <a:rPr lang="en-AU" dirty="0" smtClean="0"/>
              <a:t>“data intensive/ real time applications”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 smtClean="0"/>
              <a:t>Cloud9IDE</a:t>
            </a:r>
            <a:r>
              <a:rPr lang="en-AU" sz="1000" dirty="0" smtClean="0"/>
              <a:t> azure</a:t>
            </a:r>
          </a:p>
          <a:p>
            <a:r>
              <a:rPr lang="en-AU" sz="1000" dirty="0" smtClean="0"/>
              <a:t>support</a:t>
            </a:r>
          </a:p>
          <a:p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7724" y="4548915"/>
            <a:ext cx="114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2011  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/>
              <a:t>gitHub</a:t>
            </a:r>
            <a:endParaRPr lang="en-AU" sz="1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  <a:p>
            <a:r>
              <a:rPr lang="en-AU" sz="1000" dirty="0" smtClean="0"/>
              <a:t>(port to Windows)</a:t>
            </a:r>
            <a:endParaRPr lang="en-AU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20" y="72936"/>
            <a:ext cx="3075460" cy="9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4067944" y="1930334"/>
            <a:ext cx="0" cy="13546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774" y="1292131"/>
            <a:ext cx="78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Nov 2010  Cloud9IDE</a:t>
            </a:r>
          </a:p>
          <a:p>
            <a:r>
              <a:rPr lang="en-AU" sz="1000" b="1" dirty="0" smtClean="0"/>
              <a:t> </a:t>
            </a:r>
            <a:r>
              <a:rPr lang="en-AU" sz="1000" dirty="0" smtClean="0"/>
              <a:t>launches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</a:t>
            </a:r>
            <a:r>
              <a:rPr lang="en-AU" dirty="0"/>
              <a:t>W</a:t>
            </a:r>
            <a:r>
              <a:rPr lang="en-AU" dirty="0" smtClean="0"/>
              <a:t>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1000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42012"/>
            <a:ext cx="5630061" cy="809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7854"/>
            <a:ext cx="5582429" cy="857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61331" y="4083798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52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Since the Event Loop runs on a single thread you must avoid blocking calls at all times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27641</TotalTime>
  <Words>646</Words>
  <Application>Microsoft Office PowerPoint</Application>
  <PresentationFormat>On-screen Show (4:3)</PresentationFormat>
  <Paragraphs>139</Paragraphs>
  <Slides>19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1_Office Theme</vt:lpstr>
      <vt:lpstr>1_Custom Design</vt:lpstr>
      <vt:lpstr>Custom Design</vt:lpstr>
      <vt:lpstr>Packager Shell Object</vt:lpstr>
      <vt:lpstr>Building Node.js Applications on Windows Azure</vt:lpstr>
      <vt:lpstr>Introduce myself</vt:lpstr>
      <vt:lpstr>Agenda</vt:lpstr>
      <vt:lpstr>What is node.js</vt:lpstr>
      <vt:lpstr>Timeline</vt:lpstr>
      <vt:lpstr>Event Loop Processing Explained</vt:lpstr>
      <vt:lpstr>Traditional  Web server synchronous I/O model</vt:lpstr>
      <vt:lpstr>Single threaded event loop model</vt:lpstr>
      <vt:lpstr>Don’t Block!</vt:lpstr>
      <vt:lpstr>Demo : build a http webserver in 5 lines of code</vt:lpstr>
      <vt:lpstr>Node Package Manager</vt:lpstr>
      <vt:lpstr>Debugging and Cloud9 IDE</vt:lpstr>
      <vt:lpstr>Windows Azure SDK for Node.js</vt:lpstr>
      <vt:lpstr>PowerPoint Presentation</vt:lpstr>
      <vt:lpstr>When should I use it? </vt:lpstr>
      <vt:lpstr>PowerPoint Presentation</vt:lpstr>
      <vt:lpstr>Notes </vt:lpstr>
      <vt:lpstr>Debugging </vt:lpstr>
      <vt:lpstr>Demo building simple chat client and deploying to azure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1129</cp:revision>
  <dcterms:created xsi:type="dcterms:W3CDTF">2010-05-18T03:27:16Z</dcterms:created>
  <dcterms:modified xsi:type="dcterms:W3CDTF">2012-03-07T10:47:26Z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