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8" r:id="rId19"/>
    <p:sldId id="285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622"/>
    <a:srgbClr val="C3FFA5"/>
    <a:srgbClr val="0F1291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90937" autoAdjust="0"/>
  </p:normalViewPr>
  <p:slideViewPr>
    <p:cSldViewPr>
      <p:cViewPr>
        <p:scale>
          <a:sx n="91" d="100"/>
          <a:sy n="91" d="100"/>
        </p:scale>
        <p:origin x="-5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0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Node.js</a:t>
          </a:r>
          <a:endParaRPr lang="en-AU" sz="1800" kern="1200" dirty="0"/>
        </a:p>
      </dsp:txBody>
      <dsp:txXfrm>
        <a:off x="0" y="431857"/>
        <a:ext cx="1530170" cy="918102"/>
      </dsp:txXfrm>
    </dsp:sp>
    <dsp:sp modelId="{744D547D-58BE-4752-8309-1832680F98D1}">
      <dsp:nvSpPr>
        <dsp:cNvPr id="0" name=""/>
        <dsp:cNvSpPr/>
      </dsp:nvSpPr>
      <dsp:spPr>
        <a:xfrm>
          <a:off x="1683187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err="1" smtClean="0"/>
            <a:t>IISNode</a:t>
          </a:r>
          <a:endParaRPr lang="en-AU" sz="1800" kern="1200" dirty="0"/>
        </a:p>
      </dsp:txBody>
      <dsp:txXfrm>
        <a:off x="1683187" y="431857"/>
        <a:ext cx="1530170" cy="918102"/>
      </dsp:txXfrm>
    </dsp:sp>
    <dsp:sp modelId="{DEEE9154-A3EC-4DAB-9952-EECA76A1B22E}">
      <dsp:nvSpPr>
        <dsp:cNvPr id="0" name=""/>
        <dsp:cNvSpPr/>
      </dsp:nvSpPr>
      <dsp:spPr>
        <a:xfrm>
          <a:off x="3366374" y="431857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NPM for </a:t>
          </a:r>
          <a:r>
            <a:rPr lang="en-AU" sz="1800" kern="1200" dirty="0" err="1" smtClean="0"/>
            <a:t>WIndows</a:t>
          </a:r>
          <a:endParaRPr lang="en-AU" sz="1800" kern="1200" dirty="0"/>
        </a:p>
      </dsp:txBody>
      <dsp:txXfrm>
        <a:off x="3366374" y="431857"/>
        <a:ext cx="1530170" cy="918102"/>
      </dsp:txXfrm>
    </dsp:sp>
    <dsp:sp modelId="{A40A3835-788C-463B-BBCE-3935360373CF}">
      <dsp:nvSpPr>
        <dsp:cNvPr id="0" name=""/>
        <dsp:cNvSpPr/>
      </dsp:nvSpPr>
      <dsp:spPr>
        <a:xfrm>
          <a:off x="841593" y="1502976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Emulator</a:t>
          </a:r>
        </a:p>
      </dsp:txBody>
      <dsp:txXfrm>
        <a:off x="841593" y="1502976"/>
        <a:ext cx="1530170" cy="918102"/>
      </dsp:txXfrm>
    </dsp:sp>
    <dsp:sp modelId="{5A315452-6BEC-44F6-A89D-559E22B716FA}">
      <dsp:nvSpPr>
        <dsp:cNvPr id="0" name=""/>
        <dsp:cNvSpPr/>
      </dsp:nvSpPr>
      <dsp:spPr>
        <a:xfrm>
          <a:off x="2524780" y="1502976"/>
          <a:ext cx="1530170" cy="918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800" kern="1200" dirty="0" smtClean="0"/>
            <a:t>Azure PowerShell </a:t>
          </a:r>
          <a:r>
            <a:rPr lang="en-AU" sz="1800" kern="1200" dirty="0" err="1" smtClean="0"/>
            <a:t>cmdlets</a:t>
          </a:r>
          <a:endParaRPr lang="en-AU" sz="1800" kern="1200" dirty="0" smtClean="0"/>
        </a:p>
      </dsp:txBody>
      <dsp:txXfrm>
        <a:off x="2524780" y="1502976"/>
        <a:ext cx="1530170" cy="918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20/03/2012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20/03/2012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20/03/2012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9.io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augnodechatapp.cloudapp.net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6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032569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Popular packages include…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>Express</a:t>
            </a:r>
            <a:r>
              <a:rPr lang="en-AU" dirty="0" smtClean="0"/>
              <a:t> (web </a:t>
            </a:r>
            <a:r>
              <a:rPr lang="en-AU" dirty="0" err="1" smtClean="0"/>
              <a:t>dev</a:t>
            </a:r>
            <a:r>
              <a:rPr lang="en-AU" dirty="0" smtClean="0"/>
              <a:t> framework), </a:t>
            </a:r>
            <a:r>
              <a:rPr lang="en-AU" b="1" dirty="0" smtClean="0"/>
              <a:t>Socket.IO</a:t>
            </a:r>
            <a:r>
              <a:rPr lang="en-AU" dirty="0" smtClean="0"/>
              <a:t> (real-time </a:t>
            </a:r>
            <a:r>
              <a:rPr lang="en-AU" dirty="0" err="1" smtClean="0"/>
              <a:t>comms</a:t>
            </a:r>
            <a:r>
              <a:rPr lang="en-AU" dirty="0" smtClean="0"/>
              <a:t>), </a:t>
            </a:r>
            <a:r>
              <a:rPr lang="en-AU" b="1" dirty="0" smtClean="0"/>
              <a:t>Jade</a:t>
            </a:r>
            <a:r>
              <a:rPr lang="en-AU" dirty="0" smtClean="0"/>
              <a:t>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b="1" dirty="0" err="1" smtClean="0"/>
              <a:t>OAuth</a:t>
            </a:r>
            <a:r>
              <a:rPr lang="en-AU" dirty="0" smtClean="0"/>
              <a:t>, </a:t>
            </a:r>
            <a:r>
              <a:rPr lang="en-AU" b="1" dirty="0" smtClean="0"/>
              <a:t>Node-Static</a:t>
            </a:r>
            <a:r>
              <a:rPr lang="en-AU" dirty="0" smtClean="0"/>
              <a:t> (serves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 smtClean="0"/>
              <a:t>console.log(“my debug message”)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212388"/>
              </p:ext>
            </p:extLst>
          </p:nvPr>
        </p:nvGraphicFramePr>
        <p:xfrm>
          <a:off x="-36512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Packager Shell Object" showAsIcon="1" r:id="rId5" imgW="1663920" imgH="685800" progId="Package">
                  <p:embed/>
                </p:oleObj>
              </mc:Choice>
              <mc:Fallback>
                <p:oleObj name="Packager Shell Object" showAsIcon="1" r:id="rId5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6512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Cloud9IDE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5294692"/>
            <a:ext cx="148047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2"/>
                </a:solidFill>
                <a:hlinkClick r:id="rId2"/>
              </a:rPr>
              <a:t>http://c9.io/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4896544" cy="1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63542382"/>
              </p:ext>
            </p:extLst>
          </p:nvPr>
        </p:nvGraphicFramePr>
        <p:xfrm>
          <a:off x="1115616" y="980728"/>
          <a:ext cx="4896544" cy="285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Easy to deploy locally/online  using PowerShell </a:t>
            </a:r>
            <a:r>
              <a:rPr lang="en-AU" dirty="0" err="1" smtClean="0"/>
              <a:t>cmdlets</a:t>
            </a:r>
            <a:endParaRPr lang="en-AU" dirty="0" smtClean="0">
              <a:sym typeface="Wingdings" pitchFamily="2" charset="2"/>
            </a:endParaRPr>
          </a:p>
          <a:p>
            <a:r>
              <a:rPr lang="en-AU" dirty="0" smtClean="0">
                <a:sym typeface="Wingdings" pitchFamily="2" charset="2"/>
              </a:rPr>
              <a:t>Azure package  gives access to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 </a:t>
            </a:r>
            <a:r>
              <a:rPr lang="en-AU" dirty="0" smtClean="0">
                <a:sym typeface="Wingdings" pitchFamily="2" charset="2"/>
              </a:rPr>
              <a:t></a:t>
            </a:r>
            <a:endParaRPr lang="en-AU" dirty="0" smtClean="0"/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br>
              <a:rPr lang="en-AU" dirty="0" smtClean="0"/>
            </a:br>
            <a:r>
              <a:rPr lang="en-AU" dirty="0"/>
              <a:t/>
            </a:r>
            <a:br>
              <a:rPr lang="en-AU" dirty="0"/>
            </a:b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15075" y="5301208"/>
            <a:ext cx="42770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2"/>
                </a:solidFill>
                <a:hlinkClick r:id="rId2"/>
              </a:rPr>
              <a:t>http://saugnodechatapp.cloudapp.net/</a:t>
            </a:r>
            <a:endParaRPr lang="en-AU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AU" dirty="0"/>
              <a:t>c</a:t>
            </a:r>
            <a:r>
              <a:rPr lang="en-AU" dirty="0" smtClean="0"/>
              <a:t>hat / messaging type apps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real </a:t>
            </a:r>
            <a:r>
              <a:rPr lang="en-AU" dirty="0"/>
              <a:t>time </a:t>
            </a:r>
            <a:r>
              <a:rPr lang="en-AU" dirty="0" smtClean="0"/>
              <a:t>apps </a:t>
            </a:r>
            <a:r>
              <a:rPr lang="en-AU" dirty="0"/>
              <a:t>( stocks / ticker tape)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highly concurrent </a:t>
            </a:r>
            <a:endParaRPr lang="en-AU" dirty="0"/>
          </a:p>
          <a:p>
            <a:pPr>
              <a:buFont typeface="Wingdings" pitchFamily="2" charset="2"/>
              <a:buChar char="Ø"/>
            </a:pPr>
            <a:r>
              <a:rPr lang="en-AU" dirty="0"/>
              <a:t>s</a:t>
            </a:r>
            <a:r>
              <a:rPr lang="en-AU" dirty="0" smtClean="0"/>
              <a:t>ingle </a:t>
            </a:r>
            <a:r>
              <a:rPr lang="en-AU" dirty="0"/>
              <a:t>page apps with lots of asynchronous calls (Gmail etc.)</a:t>
            </a:r>
          </a:p>
          <a:p>
            <a:pPr>
              <a:buFont typeface="Wingdings" pitchFamily="2" charset="2"/>
              <a:buChar char="Ø"/>
            </a:pPr>
            <a:r>
              <a:rPr lang="en-AU" dirty="0"/>
              <a:t>g</a:t>
            </a:r>
            <a:r>
              <a:rPr lang="en-AU" dirty="0" smtClean="0"/>
              <a:t>ood for serving </a:t>
            </a:r>
            <a:r>
              <a:rPr lang="en-AU" dirty="0"/>
              <a:t>lots of dynamic content</a:t>
            </a:r>
          </a:p>
          <a:p>
            <a:pPr>
              <a:buFont typeface="Wingdings" pitchFamily="2" charset="2"/>
              <a:buChar char="Ø"/>
            </a:pPr>
            <a:r>
              <a:rPr lang="en-AU" dirty="0" smtClean="0"/>
              <a:t>Suits small </a:t>
            </a:r>
            <a:r>
              <a:rPr lang="en-AU" dirty="0"/>
              <a:t>development teams</a:t>
            </a:r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living in Australia since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</a:t>
            </a:r>
            <a:r>
              <a:rPr lang="en-AU" dirty="0" smtClean="0"/>
              <a:t>WCF, REST, </a:t>
            </a:r>
            <a:r>
              <a:rPr lang="en-AU" dirty="0" smtClean="0"/>
              <a:t>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690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Review tooling, </a:t>
            </a:r>
            <a:r>
              <a:rPr lang="en-AU" dirty="0" smtClean="0"/>
              <a:t>Azure SDK </a:t>
            </a:r>
            <a:r>
              <a:rPr lang="en-AU" dirty="0" smtClean="0"/>
              <a:t>and </a:t>
            </a:r>
            <a:r>
              <a:rPr lang="en-AU" dirty="0" smtClean="0"/>
              <a:t>development </a:t>
            </a:r>
            <a:r>
              <a:rPr lang="en-AU" dirty="0" smtClean="0"/>
              <a:t>experience</a:t>
            </a:r>
          </a:p>
          <a:p>
            <a:r>
              <a:rPr lang="en-AU" dirty="0"/>
              <a:t>B</a:t>
            </a:r>
            <a:r>
              <a:rPr lang="en-AU" dirty="0" smtClean="0"/>
              <a:t>uild </a:t>
            </a:r>
            <a:r>
              <a:rPr lang="en-AU" dirty="0" smtClean="0"/>
              <a:t>and deploy a chat room application using Windows Azure SDK for Node.js</a:t>
            </a:r>
          </a:p>
          <a:p>
            <a:r>
              <a:rPr lang="en-AU" dirty="0" smtClean="0"/>
              <a:t>When should I use it?</a:t>
            </a:r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Suitable for </a:t>
            </a:r>
            <a:r>
              <a:rPr lang="en-AU" dirty="0"/>
              <a:t>applications that have a lot of concurrent connections </a:t>
            </a:r>
            <a:r>
              <a:rPr lang="en-AU" dirty="0" smtClean="0"/>
              <a:t>and </a:t>
            </a:r>
            <a:r>
              <a:rPr lang="en-AU" dirty="0"/>
              <a:t>each request only needs very few </a:t>
            </a:r>
            <a:r>
              <a:rPr lang="en-AU" dirty="0" smtClean="0"/>
              <a:t>CPU cycles 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74369" y="463101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 smtClean="0"/>
              <a:t>gitHub</a:t>
            </a:r>
            <a:endParaRPr lang="en-AU" sz="1000" dirty="0" smtClean="0"/>
          </a:p>
          <a:p>
            <a:endParaRPr lang="en-AU" sz="1000" b="1" dirty="0"/>
          </a:p>
          <a:p>
            <a:r>
              <a:rPr lang="en-AU" sz="1000" b="1" dirty="0" err="1" smtClean="0"/>
              <a:t>Walmart</a:t>
            </a:r>
            <a:r>
              <a:rPr lang="en-AU" sz="1000" b="1" dirty="0" smtClean="0"/>
              <a:t> </a:t>
            </a:r>
          </a:p>
          <a:p>
            <a:r>
              <a:rPr lang="en-AU" sz="1000" dirty="0" smtClean="0"/>
              <a:t>Launch mobile site on node.js</a:t>
            </a:r>
            <a:endParaRPr lang="en-AU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 smtClean="0">
                <a:solidFill>
                  <a:srgbClr val="FF0000"/>
                </a:solidFill>
              </a:rPr>
              <a:t>99999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71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99999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473713" y="2175012"/>
            <a:ext cx="16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Blocking code….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63158" y="4211796"/>
            <a:ext cx="211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Non-blocking code…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</a:t>
            </a:r>
            <a:r>
              <a:rPr lang="en-AU" dirty="0"/>
              <a:t>l</a:t>
            </a:r>
            <a:r>
              <a:rPr lang="en-AU" dirty="0" smtClean="0"/>
              <a:t>oop 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27844</TotalTime>
  <Words>701</Words>
  <Application>Microsoft Office PowerPoint</Application>
  <PresentationFormat>On-screen Show (4:3)</PresentationFormat>
  <Paragraphs>160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1_Office Theme</vt:lpstr>
      <vt:lpstr>1_Custom Design</vt:lpstr>
      <vt:lpstr>Custom Design</vt:lpstr>
      <vt:lpstr>Package</vt:lpstr>
      <vt:lpstr>Packager Shell Object</vt:lpstr>
      <vt:lpstr>Building Node.js applications on Windows Azure</vt:lpstr>
      <vt:lpstr>About me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Node Package Manager</vt:lpstr>
      <vt:lpstr>Debugging Node Apps</vt:lpstr>
      <vt:lpstr>Demo : Cloud9IDE</vt:lpstr>
      <vt:lpstr>Windows Azure SDK for Node.js</vt:lpstr>
      <vt:lpstr>Windows Azure SDK for Node.js</vt:lpstr>
      <vt:lpstr>Deep dive: Building a real-time ChatRoom with Node.js , Sockets.io and Knockout.js  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1172</cp:revision>
  <dcterms:created xsi:type="dcterms:W3CDTF">2010-05-18T03:27:16Z</dcterms:created>
  <dcterms:modified xsi:type="dcterms:W3CDTF">2012-03-20T09:08:14Z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